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4.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6.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7.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29"/>
  </p:notesMasterIdLst>
  <p:handoutMasterIdLst>
    <p:handoutMasterId r:id="rId30"/>
  </p:handoutMasterIdLst>
  <p:sldIdLst>
    <p:sldId id="2147480257" r:id="rId18"/>
    <p:sldId id="1753" r:id="rId19"/>
    <p:sldId id="2147480244" r:id="rId20"/>
    <p:sldId id="2147480246" r:id="rId21"/>
    <p:sldId id="2147480247" r:id="rId22"/>
    <p:sldId id="2147480253" r:id="rId23"/>
    <p:sldId id="2147480237" r:id="rId24"/>
    <p:sldId id="2147480238" r:id="rId25"/>
    <p:sldId id="2147480254" r:id="rId26"/>
    <p:sldId id="2147480256" r:id="rId27"/>
    <p:sldId id="2147480258" r:id="rId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F20E102-1F50-10C6-1118-68A939B2E588}" name="Asaf Kline" initials="AK" userId="S::asaf.kline@clarivate.com::7a254e04-ced1-41ab-ace1-c64240d13b7a" providerId="AD"/>
  <p188:author id="{A104D612-594F-2BBE-BD3B-8566B8CAD201}" name="Raphael Gabbay" initials="RG" userId="S::raphael.gabbay@clarivate.com::015d2bbc-3ae8-409e-b26b-2f25098876bc" providerId="AD"/>
  <p188:author id="{B079D815-FA6E-07AB-DBF3-ACA427E69305}" name="Asaf Kline" initials="" userId="S::Asaf.Kline@Clarivate.com::7a254e04-ced1-41ab-ace1-c64240d13b7a" providerId="AD"/>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 id="{6845EBB2-3899-D934-20FD-54503227EC82}" name="Shoshana de la Fuente" initials="Sd" userId="S::shoshana.delafuente@clarivate.com::921250d2-1e06-462a-8a47-771c4dcd7701" providerId="AD"/>
  <p188:author id="{F85394E5-95CE-3AC9-F050-046F1013E2FF}" name="Itai Veltzman" initials="IV" userId="S::itai.veltzman@clarivate.com::83e6362c-b055-49dc-9d2b-b807057cb463"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19AF0"/>
    <a:srgbClr val="DFE1E2"/>
    <a:srgbClr val="BABCBE"/>
    <a:srgbClr val="16AB03"/>
    <a:srgbClr val="18A381"/>
    <a:srgbClr val="FAF5FF"/>
    <a:srgbClr val="003F51"/>
    <a:srgbClr val="00DFCB"/>
    <a:srgbClr val="ED5564"/>
    <a:srgbClr val="F2F2F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5355" autoAdjust="0"/>
  </p:normalViewPr>
  <p:slideViewPr>
    <p:cSldViewPr snapToGrid="0">
      <p:cViewPr varScale="1">
        <p:scale>
          <a:sx n="63" d="100"/>
          <a:sy n="63" d="100"/>
        </p:scale>
        <p:origin x="706" y="53"/>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 Type="http://schemas.openxmlformats.org/officeDocument/2006/relationships/customXml" Target="../customXml/item3.xml"/><Relationship Id="rId21" Type="http://schemas.openxmlformats.org/officeDocument/2006/relationships/slide" Target="slides/slide4.xml"/><Relationship Id="rId34" Type="http://schemas.openxmlformats.org/officeDocument/2006/relationships/tableStyles" Target="tableStyles.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Master" Target="slideMasters/slideMaster13.xml"/><Relationship Id="rId20" Type="http://schemas.openxmlformats.org/officeDocument/2006/relationships/slide" Target="slides/slide3.xml"/><Relationship Id="rId29"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handoutMaster" Target="handoutMasters/handoutMaster1.xml"/><Relationship Id="rId35" Type="http://schemas.microsoft.com/office/2018/10/relationships/authors" Target="authors.xml"/><Relationship Id="rId8" Type="http://schemas.openxmlformats.org/officeDocument/2006/relationships/slideMaster" Target="slideMasters/slideMaster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26/06/2024</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26/06/2024</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defTabSz="914378"/>
            <a:r>
              <a:rPr lang="en-US" sz="1200" b="1">
                <a:solidFill>
                  <a:srgbClr val="50CFDA"/>
                </a:solidFill>
              </a:rPr>
              <a:t>Focus Group</a:t>
            </a:r>
          </a:p>
          <a:p>
            <a:pPr algn="ctr" defTabSz="914378"/>
            <a:r>
              <a:rPr lang="en-US" sz="1200"/>
              <a:t>Consists participants from a variety of institutions and consortia: user studies, consultancy and prioritization</a:t>
            </a:r>
          </a:p>
          <a:p>
            <a:pPr algn="ctr" defTabSz="914378"/>
            <a:r>
              <a:rPr lang="en-US" sz="1200" b="1">
                <a:solidFill>
                  <a:srgbClr val="6581E9"/>
                </a:solidFill>
                <a:latin typeface="+mj-lt"/>
                <a:ea typeface="Open Sans" panose="020B0606030504020204" pitchFamily="34" charset="0"/>
                <a:cs typeface="Calibri Light" panose="020F0302020204030204" pitchFamily="34" charset="0"/>
              </a:rPr>
              <a:t>Launch: June 2023</a:t>
            </a:r>
          </a:p>
          <a:p>
            <a:pPr algn="ctr" defTabSz="914378"/>
            <a:endParaRPr lang="en-US" sz="1200" b="1">
              <a:solidFill>
                <a:srgbClr val="6581E9"/>
              </a:solidFill>
              <a:latin typeface="+mj-lt"/>
              <a:ea typeface="Open Sans" panose="020B0606030504020204" pitchFamily="34" charset="0"/>
              <a:cs typeface="Calibri Light" panose="020F0302020204030204" pitchFamily="34" charset="0"/>
            </a:endParaRPr>
          </a:p>
          <a:p>
            <a:pPr algn="ctr" defTabSz="914378"/>
            <a:r>
              <a:rPr lang="en-US" sz="1200" b="1">
                <a:solidFill>
                  <a:srgbClr val="50CFDA"/>
                </a:solidFill>
              </a:rPr>
              <a:t>Focus Group</a:t>
            </a:r>
          </a:p>
          <a:p>
            <a:pPr algn="ctr" defTabSz="914378"/>
            <a:r>
              <a:rPr lang="en-US" sz="1200"/>
              <a:t>Consists participants from a variety of institutions and consortia: user studies, consultancy and prioritization</a:t>
            </a:r>
          </a:p>
          <a:p>
            <a:pPr algn="ctr" defTabSz="914378"/>
            <a:r>
              <a:rPr lang="en-US" sz="1200" b="1">
                <a:solidFill>
                  <a:srgbClr val="6581E9"/>
                </a:solidFill>
                <a:latin typeface="+mj-lt"/>
                <a:ea typeface="Open Sans" panose="020B0606030504020204" pitchFamily="34" charset="0"/>
                <a:cs typeface="Calibri Light" panose="020F0302020204030204" pitchFamily="34" charset="0"/>
              </a:rPr>
              <a:t>Launch: June 2023</a:t>
            </a:r>
          </a:p>
          <a:p>
            <a:pPr algn="ctr" defTabSz="914378"/>
            <a:endParaRPr lang="en-US" sz="1200" b="1">
              <a:solidFill>
                <a:srgbClr val="6581E9"/>
              </a:solidFill>
              <a:latin typeface="+mj-lt"/>
              <a:ea typeface="Open Sans" panose="020B0606030504020204" pitchFamily="34" charset="0"/>
              <a:cs typeface="Calibri Light" panose="020F0302020204030204" pitchFamily="34" charset="0"/>
            </a:endParaRPr>
          </a:p>
          <a:p>
            <a:pPr algn="ctr" defTabSz="914378"/>
            <a:r>
              <a:rPr lang="en-US" sz="1200" b="1">
                <a:solidFill>
                  <a:srgbClr val="003466"/>
                </a:solidFill>
                <a:latin typeface="+mj-lt"/>
                <a:ea typeface="Open Sans" panose="020B0606030504020204" pitchFamily="34" charset="0"/>
                <a:cs typeface="Calibri Light" panose="020F0302020204030204" pitchFamily="34" charset="0"/>
              </a:rPr>
              <a:t>Next Phase: </a:t>
            </a:r>
          </a:p>
          <a:p>
            <a:pPr algn="ctr" defTabSz="914378"/>
            <a:r>
              <a:rPr lang="en-US" sz="1200" b="1">
                <a:solidFill>
                  <a:srgbClr val="003466"/>
                </a:solidFill>
                <a:latin typeface="+mj-lt"/>
                <a:ea typeface="Open Sans" panose="020B0606030504020204" pitchFamily="34" charset="0"/>
                <a:cs typeface="Calibri Light" panose="020F0302020204030204" pitchFamily="34" charset="0"/>
              </a:rPr>
              <a:t>Actions in Alma</a:t>
            </a:r>
            <a:br>
              <a:rPr lang="en-US" sz="1200">
                <a:solidFill>
                  <a:srgbClr val="000000"/>
                </a:solidFill>
                <a:latin typeface="Calibri Light" panose="020F0302020204030204" pitchFamily="34" charset="0"/>
                <a:ea typeface="Open Sans" panose="020B0606030504020204" pitchFamily="34" charset="0"/>
                <a:cs typeface="Calibri Light" panose="020F0302020204030204" pitchFamily="34" charset="0"/>
              </a:rPr>
            </a:br>
            <a:r>
              <a:rPr lang="en-US" sz="1200">
                <a:solidFill>
                  <a:srgbClr val="000000"/>
                </a:solidFill>
                <a:latin typeface="+mj-lt"/>
                <a:ea typeface="Open Sans" panose="020B0606030504020204" pitchFamily="34" charset="0"/>
                <a:cs typeface="Calibri Light" panose="020F0302020204030204" pitchFamily="34" charset="0"/>
              </a:rPr>
              <a:t>seamless integration between Analytics data to actions in Alma by DARA smart recommendations and more</a:t>
            </a:r>
          </a:p>
          <a:p>
            <a:pPr algn="ctr" defTabSz="914378"/>
            <a:r>
              <a:rPr lang="en-US" sz="1200" b="1">
                <a:solidFill>
                  <a:srgbClr val="6581E9"/>
                </a:solidFill>
                <a:latin typeface="+mj-lt"/>
                <a:ea typeface="Open Sans" panose="020B0606030504020204" pitchFamily="34" charset="0"/>
                <a:cs typeface="Calibri Light" panose="020F0302020204030204" pitchFamily="34" charset="0"/>
              </a:rPr>
              <a:t>Expected Delivery:</a:t>
            </a:r>
          </a:p>
          <a:p>
            <a:pPr algn="ctr" defTabSz="914378"/>
            <a:r>
              <a:rPr lang="en-US" sz="1200" b="1">
                <a:solidFill>
                  <a:srgbClr val="6581E9"/>
                </a:solidFill>
                <a:latin typeface="+mj-lt"/>
                <a:ea typeface="Open Sans" panose="020B0606030504020204" pitchFamily="34" charset="0"/>
                <a:cs typeface="Calibri Light" panose="020F0302020204030204" pitchFamily="34" charset="0"/>
              </a:rPr>
              <a:t>2024 H1*</a:t>
            </a:r>
            <a:endParaRPr lang="en-US"/>
          </a:p>
        </p:txBody>
      </p:sp>
      <p:sp>
        <p:nvSpPr>
          <p:cNvPr id="4" name="Slide Number Placeholder 3"/>
          <p:cNvSpPr>
            <a:spLocks noGrp="1"/>
          </p:cNvSpPr>
          <p:nvPr>
            <p:ph type="sldNum" sz="quarter" idx="5"/>
          </p:nvPr>
        </p:nvSpPr>
        <p:spPr/>
        <p:txBody>
          <a:bodyPr/>
          <a:lstStyle/>
          <a:p>
            <a:fld id="{1367401B-FB73-460B-B34B-AE2D26C8FE60}" type="slidenum">
              <a:rPr lang="en-US" smtClean="0"/>
              <a:t>2</a:t>
            </a:fld>
            <a:endParaRPr lang="en-US"/>
          </a:p>
        </p:txBody>
      </p:sp>
    </p:spTree>
    <p:extLst>
      <p:ext uri="{BB962C8B-B14F-4D97-AF65-F5344CB8AC3E}">
        <p14:creationId xmlns:p14="http://schemas.microsoft.com/office/powerpoint/2010/main" val="41753944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862A9C7-AF8E-4C09-BB00-1E1EA1EE3490}" type="slidenum">
              <a:rPr lang="en-GB" smtClean="0"/>
              <a:t>9</a:t>
            </a:fld>
            <a:endParaRPr lang="en-GB"/>
          </a:p>
        </p:txBody>
      </p:sp>
    </p:spTree>
    <p:extLst>
      <p:ext uri="{BB962C8B-B14F-4D97-AF65-F5344CB8AC3E}">
        <p14:creationId xmlns:p14="http://schemas.microsoft.com/office/powerpoint/2010/main" val="16785544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6.jpeg"/><Relationship Id="rId1"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7.jpeg"/><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EC01E682-7540-2A76-2FB6-C5C7579BAFDA}"/>
              </a:ext>
            </a:extLst>
          </p:cNvPr>
          <p:cNvSpPr>
            <a:spLocks noGrp="1"/>
          </p:cNvSpPr>
          <p:nvPr>
            <p:ph type="pic" sz="quarter" idx="10"/>
          </p:nvPr>
        </p:nvSpPr>
        <p:spPr>
          <a:xfrm>
            <a:off x="6" y="4"/>
            <a:ext cx="12191995" cy="6857997"/>
          </a:xfrm>
          <a:custGeom>
            <a:avLst/>
            <a:gdLst>
              <a:gd name="connsiteX0" fmla="*/ 6180592 w 12191995"/>
              <a:gd name="connsiteY0" fmla="*/ 849612 h 6857997"/>
              <a:gd name="connsiteX1" fmla="*/ 6180592 w 12191995"/>
              <a:gd name="connsiteY1" fmla="*/ 854463 h 6857997"/>
              <a:gd name="connsiteX2" fmla="*/ 6167655 w 12191995"/>
              <a:gd name="connsiteY2" fmla="*/ 866053 h 6857997"/>
              <a:gd name="connsiteX3" fmla="*/ 6158221 w 12191995"/>
              <a:gd name="connsiteY3" fmla="*/ 858237 h 6857997"/>
              <a:gd name="connsiteX4" fmla="*/ 6167655 w 12191995"/>
              <a:gd name="connsiteY4" fmla="*/ 850960 h 6857997"/>
              <a:gd name="connsiteX5" fmla="*/ 6174662 w 12191995"/>
              <a:gd name="connsiteY5" fmla="*/ 850960 h 6857997"/>
              <a:gd name="connsiteX6" fmla="*/ 6180592 w 12191995"/>
              <a:gd name="connsiteY6" fmla="*/ 849612 h 6857997"/>
              <a:gd name="connsiteX7" fmla="*/ 6414538 w 12191995"/>
              <a:gd name="connsiteY7" fmla="*/ 849611 h 6857997"/>
              <a:gd name="connsiteX8" fmla="*/ 6414538 w 12191995"/>
              <a:gd name="connsiteY8" fmla="*/ 854462 h 6857997"/>
              <a:gd name="connsiteX9" fmla="*/ 6401601 w 12191995"/>
              <a:gd name="connsiteY9" fmla="*/ 866052 h 6857997"/>
              <a:gd name="connsiteX10" fmla="*/ 6392167 w 12191995"/>
              <a:gd name="connsiteY10" fmla="*/ 858236 h 6857997"/>
              <a:gd name="connsiteX11" fmla="*/ 6401601 w 12191995"/>
              <a:gd name="connsiteY11" fmla="*/ 850959 h 6857997"/>
              <a:gd name="connsiteX12" fmla="*/ 6408608 w 12191995"/>
              <a:gd name="connsiteY12" fmla="*/ 850959 h 6857997"/>
              <a:gd name="connsiteX13" fmla="*/ 6414538 w 12191995"/>
              <a:gd name="connsiteY13" fmla="*/ 849611 h 6857997"/>
              <a:gd name="connsiteX14" fmla="*/ 5709196 w 12191995"/>
              <a:gd name="connsiteY14" fmla="*/ 846646 h 6857997"/>
              <a:gd name="connsiteX15" fmla="*/ 5709196 w 12191995"/>
              <a:gd name="connsiteY15" fmla="*/ 855541 h 6857997"/>
              <a:gd name="connsiteX16" fmla="*/ 5690328 w 12191995"/>
              <a:gd name="connsiteY16" fmla="*/ 872521 h 6857997"/>
              <a:gd name="connsiteX17" fmla="*/ 5675236 w 12191995"/>
              <a:gd name="connsiteY17" fmla="*/ 860392 h 6857997"/>
              <a:gd name="connsiteX18" fmla="*/ 5688982 w 12191995"/>
              <a:gd name="connsiteY18" fmla="*/ 849072 h 6857997"/>
              <a:gd name="connsiteX19" fmla="*/ 5700841 w 12191995"/>
              <a:gd name="connsiteY19" fmla="*/ 849072 h 6857997"/>
              <a:gd name="connsiteX20" fmla="*/ 5709196 w 12191995"/>
              <a:gd name="connsiteY20" fmla="*/ 846646 h 6857997"/>
              <a:gd name="connsiteX21" fmla="*/ 6530703 w 12191995"/>
              <a:gd name="connsiteY21" fmla="*/ 825894 h 6857997"/>
              <a:gd name="connsiteX22" fmla="*/ 6545527 w 12191995"/>
              <a:gd name="connsiteY22" fmla="*/ 838022 h 6857997"/>
              <a:gd name="connsiteX23" fmla="*/ 6515610 w 12191995"/>
              <a:gd name="connsiteY23" fmla="*/ 838022 h 6857997"/>
              <a:gd name="connsiteX24" fmla="*/ 6530703 w 12191995"/>
              <a:gd name="connsiteY24" fmla="*/ 825894 h 6857997"/>
              <a:gd name="connsiteX25" fmla="*/ 5883577 w 12191995"/>
              <a:gd name="connsiteY25" fmla="*/ 820234 h 6857997"/>
              <a:gd name="connsiteX26" fmla="*/ 5907835 w 12191995"/>
              <a:gd name="connsiteY26" fmla="*/ 846378 h 6857997"/>
              <a:gd name="connsiteX27" fmla="*/ 5883577 w 12191995"/>
              <a:gd name="connsiteY27" fmla="*/ 872522 h 6857997"/>
              <a:gd name="connsiteX28" fmla="*/ 5859320 w 12191995"/>
              <a:gd name="connsiteY28" fmla="*/ 846378 h 6857997"/>
              <a:gd name="connsiteX29" fmla="*/ 5883577 w 12191995"/>
              <a:gd name="connsiteY29" fmla="*/ 820234 h 6857997"/>
              <a:gd name="connsiteX30" fmla="*/ 5766065 w 12191995"/>
              <a:gd name="connsiteY30" fmla="*/ 813225 h 6857997"/>
              <a:gd name="connsiteX31" fmla="*/ 5746658 w 12191995"/>
              <a:gd name="connsiteY31" fmla="*/ 825354 h 6857997"/>
              <a:gd name="connsiteX32" fmla="*/ 5746658 w 12191995"/>
              <a:gd name="connsiteY32" fmla="*/ 814303 h 6857997"/>
              <a:gd name="connsiteX33" fmla="*/ 5738304 w 12191995"/>
              <a:gd name="connsiteY33" fmla="*/ 814303 h 6857997"/>
              <a:gd name="connsiteX34" fmla="*/ 5738304 w 12191995"/>
              <a:gd name="connsiteY34" fmla="*/ 878450 h 6857997"/>
              <a:gd name="connsiteX35" fmla="*/ 5746929 w 12191995"/>
              <a:gd name="connsiteY35" fmla="*/ 878450 h 6857997"/>
              <a:gd name="connsiteX36" fmla="*/ 5746929 w 12191995"/>
              <a:gd name="connsiteY36" fmla="*/ 842603 h 6857997"/>
              <a:gd name="connsiteX37" fmla="*/ 5766334 w 12191995"/>
              <a:gd name="connsiteY37" fmla="*/ 822119 h 6857997"/>
              <a:gd name="connsiteX38" fmla="*/ 5770646 w 12191995"/>
              <a:gd name="connsiteY38" fmla="*/ 822119 h 6857997"/>
              <a:gd name="connsiteX39" fmla="*/ 5770916 w 12191995"/>
              <a:gd name="connsiteY39" fmla="*/ 813495 h 6857997"/>
              <a:gd name="connsiteX40" fmla="*/ 5766065 w 12191995"/>
              <a:gd name="connsiteY40" fmla="*/ 813225 h 6857997"/>
              <a:gd name="connsiteX41" fmla="*/ 5883577 w 12191995"/>
              <a:gd name="connsiteY41" fmla="*/ 812418 h 6857997"/>
              <a:gd name="connsiteX42" fmla="*/ 5850426 w 12191995"/>
              <a:gd name="connsiteY42" fmla="*/ 846378 h 6857997"/>
              <a:gd name="connsiteX43" fmla="*/ 5883577 w 12191995"/>
              <a:gd name="connsiteY43" fmla="*/ 880068 h 6857997"/>
              <a:gd name="connsiteX44" fmla="*/ 5916998 w 12191995"/>
              <a:gd name="connsiteY44" fmla="*/ 846378 h 6857997"/>
              <a:gd name="connsiteX45" fmla="*/ 5883577 w 12191995"/>
              <a:gd name="connsiteY45" fmla="*/ 812418 h 6857997"/>
              <a:gd name="connsiteX46" fmla="*/ 5693563 w 12191995"/>
              <a:gd name="connsiteY46" fmla="*/ 812417 h 6857997"/>
              <a:gd name="connsiteX47" fmla="*/ 5669037 w 12191995"/>
              <a:gd name="connsiteY47" fmla="*/ 820503 h 6857997"/>
              <a:gd name="connsiteX48" fmla="*/ 5673349 w 12191995"/>
              <a:gd name="connsiteY48" fmla="*/ 827241 h 6857997"/>
              <a:gd name="connsiteX49" fmla="*/ 5693024 w 12191995"/>
              <a:gd name="connsiteY49" fmla="*/ 820233 h 6857997"/>
              <a:gd name="connsiteX50" fmla="*/ 5709196 w 12191995"/>
              <a:gd name="connsiteY50" fmla="*/ 833979 h 6857997"/>
              <a:gd name="connsiteX51" fmla="*/ 5708926 w 12191995"/>
              <a:gd name="connsiteY51" fmla="*/ 835596 h 6857997"/>
              <a:gd name="connsiteX52" fmla="*/ 5702727 w 12191995"/>
              <a:gd name="connsiteY52" fmla="*/ 841526 h 6857997"/>
              <a:gd name="connsiteX53" fmla="*/ 5687364 w 12191995"/>
              <a:gd name="connsiteY53" fmla="*/ 841526 h 6857997"/>
              <a:gd name="connsiteX54" fmla="*/ 5665532 w 12191995"/>
              <a:gd name="connsiteY54" fmla="*/ 860392 h 6857997"/>
              <a:gd name="connsiteX55" fmla="*/ 5688982 w 12191995"/>
              <a:gd name="connsiteY55" fmla="*/ 880067 h 6857997"/>
              <a:gd name="connsiteX56" fmla="*/ 5709196 w 12191995"/>
              <a:gd name="connsiteY56" fmla="*/ 870364 h 6857997"/>
              <a:gd name="connsiteX57" fmla="*/ 5709196 w 12191995"/>
              <a:gd name="connsiteY57" fmla="*/ 878450 h 6857997"/>
              <a:gd name="connsiteX58" fmla="*/ 5718089 w 12191995"/>
              <a:gd name="connsiteY58" fmla="*/ 878450 h 6857997"/>
              <a:gd name="connsiteX59" fmla="*/ 5718089 w 12191995"/>
              <a:gd name="connsiteY59" fmla="*/ 834248 h 6857997"/>
              <a:gd name="connsiteX60" fmla="*/ 5693563 w 12191995"/>
              <a:gd name="connsiteY60" fmla="*/ 812417 h 6857997"/>
              <a:gd name="connsiteX61" fmla="*/ 6261179 w 12191995"/>
              <a:gd name="connsiteY61" fmla="*/ 811879 h 6857997"/>
              <a:gd name="connsiteX62" fmla="*/ 6261179 w 12191995"/>
              <a:gd name="connsiteY62" fmla="*/ 827780 h 6857997"/>
              <a:gd name="connsiteX63" fmla="*/ 6270612 w 12191995"/>
              <a:gd name="connsiteY63" fmla="*/ 827780 h 6857997"/>
              <a:gd name="connsiteX64" fmla="*/ 6270612 w 12191995"/>
              <a:gd name="connsiteY64" fmla="*/ 878451 h 6857997"/>
              <a:gd name="connsiteX65" fmla="*/ 6289479 w 12191995"/>
              <a:gd name="connsiteY65" fmla="*/ 878451 h 6857997"/>
              <a:gd name="connsiteX66" fmla="*/ 6289479 w 12191995"/>
              <a:gd name="connsiteY66" fmla="*/ 811879 h 6857997"/>
              <a:gd name="connsiteX67" fmla="*/ 6299451 w 12191995"/>
              <a:gd name="connsiteY67" fmla="*/ 811608 h 6857997"/>
              <a:gd name="connsiteX68" fmla="*/ 6322091 w 12191995"/>
              <a:gd name="connsiteY68" fmla="*/ 878450 h 6857997"/>
              <a:gd name="connsiteX69" fmla="*/ 6345540 w 12191995"/>
              <a:gd name="connsiteY69" fmla="*/ 878450 h 6857997"/>
              <a:gd name="connsiteX70" fmla="*/ 6369258 w 12191995"/>
              <a:gd name="connsiteY70" fmla="*/ 811608 h 6857997"/>
              <a:gd name="connsiteX71" fmla="*/ 6349313 w 12191995"/>
              <a:gd name="connsiteY71" fmla="*/ 811608 h 6857997"/>
              <a:gd name="connsiteX72" fmla="*/ 6334220 w 12191995"/>
              <a:gd name="connsiteY72" fmla="*/ 857966 h 6857997"/>
              <a:gd name="connsiteX73" fmla="*/ 6319935 w 12191995"/>
              <a:gd name="connsiteY73" fmla="*/ 811608 h 6857997"/>
              <a:gd name="connsiteX74" fmla="*/ 6530973 w 12191995"/>
              <a:gd name="connsiteY74" fmla="*/ 810531 h 6857997"/>
              <a:gd name="connsiteX75" fmla="*/ 6496204 w 12191995"/>
              <a:gd name="connsiteY75" fmla="*/ 845569 h 6857997"/>
              <a:gd name="connsiteX76" fmla="*/ 6531242 w 12191995"/>
              <a:gd name="connsiteY76" fmla="*/ 880607 h 6857997"/>
              <a:gd name="connsiteX77" fmla="*/ 6564663 w 12191995"/>
              <a:gd name="connsiteY77" fmla="*/ 859584 h 6857997"/>
              <a:gd name="connsiteX78" fmla="*/ 6544988 w 12191995"/>
              <a:gd name="connsiteY78" fmla="*/ 857428 h 6857997"/>
              <a:gd name="connsiteX79" fmla="*/ 6531512 w 12191995"/>
              <a:gd name="connsiteY79" fmla="*/ 864166 h 6857997"/>
              <a:gd name="connsiteX80" fmla="*/ 6516149 w 12191995"/>
              <a:gd name="connsiteY80" fmla="*/ 850690 h 6857997"/>
              <a:gd name="connsiteX81" fmla="*/ 6565741 w 12191995"/>
              <a:gd name="connsiteY81" fmla="*/ 850690 h 6857997"/>
              <a:gd name="connsiteX82" fmla="*/ 6566011 w 12191995"/>
              <a:gd name="connsiteY82" fmla="*/ 850420 h 6857997"/>
              <a:gd name="connsiteX83" fmla="*/ 6530973 w 12191995"/>
              <a:gd name="connsiteY83" fmla="*/ 810531 h 6857997"/>
              <a:gd name="connsiteX84" fmla="*/ 6250668 w 12191995"/>
              <a:gd name="connsiteY84" fmla="*/ 810529 h 6857997"/>
              <a:gd name="connsiteX85" fmla="*/ 6233419 w 12191995"/>
              <a:gd name="connsiteY85" fmla="*/ 822119 h 6857997"/>
              <a:gd name="connsiteX86" fmla="*/ 6233419 w 12191995"/>
              <a:gd name="connsiteY86" fmla="*/ 811607 h 6857997"/>
              <a:gd name="connsiteX87" fmla="*/ 6215091 w 12191995"/>
              <a:gd name="connsiteY87" fmla="*/ 811607 h 6857997"/>
              <a:gd name="connsiteX88" fmla="*/ 6215091 w 12191995"/>
              <a:gd name="connsiteY88" fmla="*/ 878449 h 6857997"/>
              <a:gd name="connsiteX89" fmla="*/ 6233958 w 12191995"/>
              <a:gd name="connsiteY89" fmla="*/ 878449 h 6857997"/>
              <a:gd name="connsiteX90" fmla="*/ 6233958 w 12191995"/>
              <a:gd name="connsiteY90" fmla="*/ 846645 h 6857997"/>
              <a:gd name="connsiteX91" fmla="*/ 6247973 w 12191995"/>
              <a:gd name="connsiteY91" fmla="*/ 830474 h 6857997"/>
              <a:gd name="connsiteX92" fmla="*/ 6256059 w 12191995"/>
              <a:gd name="connsiteY92" fmla="*/ 830474 h 6857997"/>
              <a:gd name="connsiteX93" fmla="*/ 6255789 w 12191995"/>
              <a:gd name="connsiteY93" fmla="*/ 811068 h 6857997"/>
              <a:gd name="connsiteX94" fmla="*/ 6250668 w 12191995"/>
              <a:gd name="connsiteY94" fmla="*/ 810529 h 6857997"/>
              <a:gd name="connsiteX95" fmla="*/ 6170619 w 12191995"/>
              <a:gd name="connsiteY95" fmla="*/ 809992 h 6857997"/>
              <a:gd name="connsiteX96" fmla="*/ 6142050 w 12191995"/>
              <a:gd name="connsiteY96" fmla="*/ 818078 h 6857997"/>
              <a:gd name="connsiteX97" fmla="*/ 6149327 w 12191995"/>
              <a:gd name="connsiteY97" fmla="*/ 832362 h 6857997"/>
              <a:gd name="connsiteX98" fmla="*/ 6169541 w 12191995"/>
              <a:gd name="connsiteY98" fmla="*/ 826163 h 6857997"/>
              <a:gd name="connsiteX99" fmla="*/ 6180592 w 12191995"/>
              <a:gd name="connsiteY99" fmla="*/ 833980 h 6857997"/>
              <a:gd name="connsiteX100" fmla="*/ 6180592 w 12191995"/>
              <a:gd name="connsiteY100" fmla="*/ 834519 h 6857997"/>
              <a:gd name="connsiteX101" fmla="*/ 6176010 w 12191995"/>
              <a:gd name="connsiteY101" fmla="*/ 838561 h 6857997"/>
              <a:gd name="connsiteX102" fmla="*/ 6162803 w 12191995"/>
              <a:gd name="connsiteY102" fmla="*/ 838561 h 6857997"/>
              <a:gd name="connsiteX103" fmla="*/ 6138546 w 12191995"/>
              <a:gd name="connsiteY103" fmla="*/ 859045 h 6857997"/>
              <a:gd name="connsiteX104" fmla="*/ 6161995 w 12191995"/>
              <a:gd name="connsiteY104" fmla="*/ 880068 h 6857997"/>
              <a:gd name="connsiteX105" fmla="*/ 6180592 w 12191995"/>
              <a:gd name="connsiteY105" fmla="*/ 871982 h 6857997"/>
              <a:gd name="connsiteX106" fmla="*/ 6180592 w 12191995"/>
              <a:gd name="connsiteY106" fmla="*/ 878451 h 6857997"/>
              <a:gd name="connsiteX107" fmla="*/ 6199458 w 12191995"/>
              <a:gd name="connsiteY107" fmla="*/ 878451 h 6857997"/>
              <a:gd name="connsiteX108" fmla="*/ 6199458 w 12191995"/>
              <a:gd name="connsiteY108" fmla="*/ 834519 h 6857997"/>
              <a:gd name="connsiteX109" fmla="*/ 6170619 w 12191995"/>
              <a:gd name="connsiteY109" fmla="*/ 809992 h 6857997"/>
              <a:gd name="connsiteX110" fmla="*/ 6404565 w 12191995"/>
              <a:gd name="connsiteY110" fmla="*/ 809991 h 6857997"/>
              <a:gd name="connsiteX111" fmla="*/ 6375996 w 12191995"/>
              <a:gd name="connsiteY111" fmla="*/ 818077 h 6857997"/>
              <a:gd name="connsiteX112" fmla="*/ 6383273 w 12191995"/>
              <a:gd name="connsiteY112" fmla="*/ 832361 h 6857997"/>
              <a:gd name="connsiteX113" fmla="*/ 6403487 w 12191995"/>
              <a:gd name="connsiteY113" fmla="*/ 826162 h 6857997"/>
              <a:gd name="connsiteX114" fmla="*/ 6414538 w 12191995"/>
              <a:gd name="connsiteY114" fmla="*/ 833979 h 6857997"/>
              <a:gd name="connsiteX115" fmla="*/ 6414538 w 12191995"/>
              <a:gd name="connsiteY115" fmla="*/ 834518 h 6857997"/>
              <a:gd name="connsiteX116" fmla="*/ 6409956 w 12191995"/>
              <a:gd name="connsiteY116" fmla="*/ 838560 h 6857997"/>
              <a:gd name="connsiteX117" fmla="*/ 6396749 w 12191995"/>
              <a:gd name="connsiteY117" fmla="*/ 838560 h 6857997"/>
              <a:gd name="connsiteX118" fmla="*/ 6372492 w 12191995"/>
              <a:gd name="connsiteY118" fmla="*/ 859044 h 6857997"/>
              <a:gd name="connsiteX119" fmla="*/ 6395941 w 12191995"/>
              <a:gd name="connsiteY119" fmla="*/ 880067 h 6857997"/>
              <a:gd name="connsiteX120" fmla="*/ 6414538 w 12191995"/>
              <a:gd name="connsiteY120" fmla="*/ 871981 h 6857997"/>
              <a:gd name="connsiteX121" fmla="*/ 6414538 w 12191995"/>
              <a:gd name="connsiteY121" fmla="*/ 878450 h 6857997"/>
              <a:gd name="connsiteX122" fmla="*/ 6433404 w 12191995"/>
              <a:gd name="connsiteY122" fmla="*/ 878450 h 6857997"/>
              <a:gd name="connsiteX123" fmla="*/ 6433404 w 12191995"/>
              <a:gd name="connsiteY123" fmla="*/ 834518 h 6857997"/>
              <a:gd name="connsiteX124" fmla="*/ 6404565 w 12191995"/>
              <a:gd name="connsiteY124" fmla="*/ 809991 h 6857997"/>
              <a:gd name="connsiteX125" fmla="*/ 5787627 w 12191995"/>
              <a:gd name="connsiteY125" fmla="*/ 786812 h 6857997"/>
              <a:gd name="connsiteX126" fmla="*/ 5787627 w 12191995"/>
              <a:gd name="connsiteY126" fmla="*/ 813764 h 6857997"/>
              <a:gd name="connsiteX127" fmla="*/ 5776577 w 12191995"/>
              <a:gd name="connsiteY127" fmla="*/ 813764 h 6857997"/>
              <a:gd name="connsiteX128" fmla="*/ 5776577 w 12191995"/>
              <a:gd name="connsiteY128" fmla="*/ 821041 h 6857997"/>
              <a:gd name="connsiteX129" fmla="*/ 5787627 w 12191995"/>
              <a:gd name="connsiteY129" fmla="*/ 821041 h 6857997"/>
              <a:gd name="connsiteX130" fmla="*/ 5787627 w 12191995"/>
              <a:gd name="connsiteY130" fmla="*/ 864704 h 6857997"/>
              <a:gd name="connsiteX131" fmla="*/ 5802450 w 12191995"/>
              <a:gd name="connsiteY131" fmla="*/ 878450 h 6857997"/>
              <a:gd name="connsiteX132" fmla="*/ 5812424 w 12191995"/>
              <a:gd name="connsiteY132" fmla="*/ 877911 h 6857997"/>
              <a:gd name="connsiteX133" fmla="*/ 5812424 w 12191995"/>
              <a:gd name="connsiteY133" fmla="*/ 870634 h 6857997"/>
              <a:gd name="connsiteX134" fmla="*/ 5805685 w 12191995"/>
              <a:gd name="connsiteY134" fmla="*/ 871173 h 6857997"/>
              <a:gd name="connsiteX135" fmla="*/ 5796522 w 12191995"/>
              <a:gd name="connsiteY135" fmla="*/ 864974 h 6857997"/>
              <a:gd name="connsiteX136" fmla="*/ 5796522 w 12191995"/>
              <a:gd name="connsiteY136" fmla="*/ 821311 h 6857997"/>
              <a:gd name="connsiteX137" fmla="*/ 5812424 w 12191995"/>
              <a:gd name="connsiteY137" fmla="*/ 821311 h 6857997"/>
              <a:gd name="connsiteX138" fmla="*/ 5812424 w 12191995"/>
              <a:gd name="connsiteY138" fmla="*/ 814034 h 6857997"/>
              <a:gd name="connsiteX139" fmla="*/ 5796522 w 12191995"/>
              <a:gd name="connsiteY139" fmla="*/ 814034 h 6857997"/>
              <a:gd name="connsiteX140" fmla="*/ 5796522 w 12191995"/>
              <a:gd name="connsiteY140" fmla="*/ 787082 h 6857997"/>
              <a:gd name="connsiteX141" fmla="*/ 5796522 w 12191995"/>
              <a:gd name="connsiteY141" fmla="*/ 786812 h 6857997"/>
              <a:gd name="connsiteX142" fmla="*/ 6453619 w 12191995"/>
              <a:gd name="connsiteY142" fmla="*/ 786004 h 6857997"/>
              <a:gd name="connsiteX143" fmla="*/ 6453619 w 12191995"/>
              <a:gd name="connsiteY143" fmla="*/ 811339 h 6857997"/>
              <a:gd name="connsiteX144" fmla="*/ 6443108 w 12191995"/>
              <a:gd name="connsiteY144" fmla="*/ 811339 h 6857997"/>
              <a:gd name="connsiteX145" fmla="*/ 6443108 w 12191995"/>
              <a:gd name="connsiteY145" fmla="*/ 827241 h 6857997"/>
              <a:gd name="connsiteX146" fmla="*/ 6453619 w 12191995"/>
              <a:gd name="connsiteY146" fmla="*/ 827241 h 6857997"/>
              <a:gd name="connsiteX147" fmla="*/ 6453619 w 12191995"/>
              <a:gd name="connsiteY147" fmla="*/ 863896 h 6857997"/>
              <a:gd name="connsiteX148" fmla="*/ 6472756 w 12191995"/>
              <a:gd name="connsiteY148" fmla="*/ 878989 h 6857997"/>
              <a:gd name="connsiteX149" fmla="*/ 6487579 w 12191995"/>
              <a:gd name="connsiteY149" fmla="*/ 878181 h 6857997"/>
              <a:gd name="connsiteX150" fmla="*/ 6487579 w 12191995"/>
              <a:gd name="connsiteY150" fmla="*/ 862010 h 6857997"/>
              <a:gd name="connsiteX151" fmla="*/ 6478955 w 12191995"/>
              <a:gd name="connsiteY151" fmla="*/ 862549 h 6857997"/>
              <a:gd name="connsiteX152" fmla="*/ 6472756 w 12191995"/>
              <a:gd name="connsiteY152" fmla="*/ 857697 h 6857997"/>
              <a:gd name="connsiteX153" fmla="*/ 6472756 w 12191995"/>
              <a:gd name="connsiteY153" fmla="*/ 827511 h 6857997"/>
              <a:gd name="connsiteX154" fmla="*/ 6487310 w 12191995"/>
              <a:gd name="connsiteY154" fmla="*/ 827511 h 6857997"/>
              <a:gd name="connsiteX155" fmla="*/ 6487310 w 12191995"/>
              <a:gd name="connsiteY155" fmla="*/ 811609 h 6857997"/>
              <a:gd name="connsiteX156" fmla="*/ 6472756 w 12191995"/>
              <a:gd name="connsiteY156" fmla="*/ 811609 h 6857997"/>
              <a:gd name="connsiteX157" fmla="*/ 6472756 w 12191995"/>
              <a:gd name="connsiteY157" fmla="*/ 786273 h 6857997"/>
              <a:gd name="connsiteX158" fmla="*/ 5605968 w 12191995"/>
              <a:gd name="connsiteY158" fmla="*/ 784386 h 6857997"/>
              <a:gd name="connsiteX159" fmla="*/ 5625104 w 12191995"/>
              <a:gd name="connsiteY159" fmla="*/ 784386 h 6857997"/>
              <a:gd name="connsiteX160" fmla="*/ 5649901 w 12191995"/>
              <a:gd name="connsiteY160" fmla="*/ 807296 h 6857997"/>
              <a:gd name="connsiteX161" fmla="*/ 5625104 w 12191995"/>
              <a:gd name="connsiteY161" fmla="*/ 830744 h 6857997"/>
              <a:gd name="connsiteX162" fmla="*/ 5605968 w 12191995"/>
              <a:gd name="connsiteY162" fmla="*/ 830744 h 6857997"/>
              <a:gd name="connsiteX163" fmla="*/ 6279237 w 12191995"/>
              <a:gd name="connsiteY163" fmla="*/ 776571 h 6857997"/>
              <a:gd name="connsiteX164" fmla="*/ 6267108 w 12191995"/>
              <a:gd name="connsiteY164" fmla="*/ 788700 h 6857997"/>
              <a:gd name="connsiteX165" fmla="*/ 6279237 w 12191995"/>
              <a:gd name="connsiteY165" fmla="*/ 800828 h 6857997"/>
              <a:gd name="connsiteX166" fmla="*/ 6291366 w 12191995"/>
              <a:gd name="connsiteY166" fmla="*/ 788700 h 6857997"/>
              <a:gd name="connsiteX167" fmla="*/ 6279237 w 12191995"/>
              <a:gd name="connsiteY167" fmla="*/ 776571 h 6857997"/>
              <a:gd name="connsiteX168" fmla="*/ 5597074 w 12191995"/>
              <a:gd name="connsiteY168" fmla="*/ 776570 h 6857997"/>
              <a:gd name="connsiteX169" fmla="*/ 5597074 w 12191995"/>
              <a:gd name="connsiteY169" fmla="*/ 878450 h 6857997"/>
              <a:gd name="connsiteX170" fmla="*/ 5605968 w 12191995"/>
              <a:gd name="connsiteY170" fmla="*/ 878450 h 6857997"/>
              <a:gd name="connsiteX171" fmla="*/ 5605968 w 12191995"/>
              <a:gd name="connsiteY171" fmla="*/ 839099 h 6857997"/>
              <a:gd name="connsiteX172" fmla="*/ 5624026 w 12191995"/>
              <a:gd name="connsiteY172" fmla="*/ 839099 h 6857997"/>
              <a:gd name="connsiteX173" fmla="*/ 5659064 w 12191995"/>
              <a:gd name="connsiteY173" fmla="*/ 807565 h 6857997"/>
              <a:gd name="connsiteX174" fmla="*/ 5624026 w 12191995"/>
              <a:gd name="connsiteY174" fmla="*/ 776570 h 6857997"/>
              <a:gd name="connsiteX175" fmla="*/ 6108359 w 12191995"/>
              <a:gd name="connsiteY175" fmla="*/ 776570 h 6857997"/>
              <a:gd name="connsiteX176" fmla="*/ 6108359 w 12191995"/>
              <a:gd name="connsiteY176" fmla="*/ 878450 h 6857997"/>
              <a:gd name="connsiteX177" fmla="*/ 6127226 w 12191995"/>
              <a:gd name="connsiteY177" fmla="*/ 878450 h 6857997"/>
              <a:gd name="connsiteX178" fmla="*/ 6127226 w 12191995"/>
              <a:gd name="connsiteY178" fmla="*/ 776570 h 6857997"/>
              <a:gd name="connsiteX179" fmla="*/ 5951228 w 12191995"/>
              <a:gd name="connsiteY179" fmla="*/ 775762 h 6857997"/>
              <a:gd name="connsiteX180" fmla="*/ 5936674 w 12191995"/>
              <a:gd name="connsiteY180" fmla="*/ 791125 h 6857997"/>
              <a:gd name="connsiteX181" fmla="*/ 5936403 w 12191995"/>
              <a:gd name="connsiteY181" fmla="*/ 791125 h 6857997"/>
              <a:gd name="connsiteX182" fmla="*/ 5936403 w 12191995"/>
              <a:gd name="connsiteY182" fmla="*/ 814034 h 6857997"/>
              <a:gd name="connsiteX183" fmla="*/ 5925353 w 12191995"/>
              <a:gd name="connsiteY183" fmla="*/ 814034 h 6857997"/>
              <a:gd name="connsiteX184" fmla="*/ 5925353 w 12191995"/>
              <a:gd name="connsiteY184" fmla="*/ 821311 h 6857997"/>
              <a:gd name="connsiteX185" fmla="*/ 5936403 w 12191995"/>
              <a:gd name="connsiteY185" fmla="*/ 821311 h 6857997"/>
              <a:gd name="connsiteX186" fmla="*/ 5936403 w 12191995"/>
              <a:gd name="connsiteY186" fmla="*/ 878181 h 6857997"/>
              <a:gd name="connsiteX187" fmla="*/ 5945298 w 12191995"/>
              <a:gd name="connsiteY187" fmla="*/ 878181 h 6857997"/>
              <a:gd name="connsiteX188" fmla="*/ 5945298 w 12191995"/>
              <a:gd name="connsiteY188" fmla="*/ 821311 h 6857997"/>
              <a:gd name="connsiteX189" fmla="*/ 5958505 w 12191995"/>
              <a:gd name="connsiteY189" fmla="*/ 821311 h 6857997"/>
              <a:gd name="connsiteX190" fmla="*/ 5958505 w 12191995"/>
              <a:gd name="connsiteY190" fmla="*/ 814034 h 6857997"/>
              <a:gd name="connsiteX191" fmla="*/ 5945298 w 12191995"/>
              <a:gd name="connsiteY191" fmla="*/ 814034 h 6857997"/>
              <a:gd name="connsiteX192" fmla="*/ 5945298 w 12191995"/>
              <a:gd name="connsiteY192" fmla="*/ 791933 h 6857997"/>
              <a:gd name="connsiteX193" fmla="*/ 5953384 w 12191995"/>
              <a:gd name="connsiteY193" fmla="*/ 783309 h 6857997"/>
              <a:gd name="connsiteX194" fmla="*/ 5959853 w 12191995"/>
              <a:gd name="connsiteY194" fmla="*/ 784117 h 6857997"/>
              <a:gd name="connsiteX195" fmla="*/ 5959853 w 12191995"/>
              <a:gd name="connsiteY195" fmla="*/ 776301 h 6857997"/>
              <a:gd name="connsiteX196" fmla="*/ 5951228 w 12191995"/>
              <a:gd name="connsiteY196" fmla="*/ 775762 h 6857997"/>
              <a:gd name="connsiteX197" fmla="*/ 6047177 w 12191995"/>
              <a:gd name="connsiteY197" fmla="*/ 774415 h 6857997"/>
              <a:gd name="connsiteX198" fmla="*/ 5994082 w 12191995"/>
              <a:gd name="connsiteY198" fmla="*/ 827242 h 6857997"/>
              <a:gd name="connsiteX199" fmla="*/ 6047177 w 12191995"/>
              <a:gd name="connsiteY199" fmla="*/ 880068 h 6857997"/>
              <a:gd name="connsiteX200" fmla="*/ 6097039 w 12191995"/>
              <a:gd name="connsiteY200" fmla="*/ 842065 h 6857997"/>
              <a:gd name="connsiteX201" fmla="*/ 6074670 w 12191995"/>
              <a:gd name="connsiteY201" fmla="*/ 842065 h 6857997"/>
              <a:gd name="connsiteX202" fmla="*/ 6046909 w 12191995"/>
              <a:gd name="connsiteY202" fmla="*/ 861471 h 6857997"/>
              <a:gd name="connsiteX203" fmla="*/ 6014835 w 12191995"/>
              <a:gd name="connsiteY203" fmla="*/ 827242 h 6857997"/>
              <a:gd name="connsiteX204" fmla="*/ 6046909 w 12191995"/>
              <a:gd name="connsiteY204" fmla="*/ 793012 h 6857997"/>
              <a:gd name="connsiteX205" fmla="*/ 6074670 w 12191995"/>
              <a:gd name="connsiteY205" fmla="*/ 812418 h 6857997"/>
              <a:gd name="connsiteX206" fmla="*/ 6097039 w 12191995"/>
              <a:gd name="connsiteY206" fmla="*/ 812418 h 6857997"/>
              <a:gd name="connsiteX207" fmla="*/ 6047177 w 12191995"/>
              <a:gd name="connsiteY207" fmla="*/ 774415 h 6857997"/>
              <a:gd name="connsiteX208" fmla="*/ 6600240 w 12191995"/>
              <a:gd name="connsiteY208" fmla="*/ 647468 h 6857997"/>
              <a:gd name="connsiteX209" fmla="*/ 6603474 w 12191995"/>
              <a:gd name="connsiteY209" fmla="*/ 647468 h 6857997"/>
              <a:gd name="connsiteX210" fmla="*/ 6606709 w 12191995"/>
              <a:gd name="connsiteY210" fmla="*/ 648276 h 6857997"/>
              <a:gd name="connsiteX211" fmla="*/ 6607517 w 12191995"/>
              <a:gd name="connsiteY211" fmla="*/ 650702 h 6857997"/>
              <a:gd name="connsiteX212" fmla="*/ 6606439 w 12191995"/>
              <a:gd name="connsiteY212" fmla="*/ 652858 h 6857997"/>
              <a:gd name="connsiteX213" fmla="*/ 6603744 w 12191995"/>
              <a:gd name="connsiteY213" fmla="*/ 653667 h 6857997"/>
              <a:gd name="connsiteX214" fmla="*/ 6600240 w 12191995"/>
              <a:gd name="connsiteY214" fmla="*/ 653667 h 6857997"/>
              <a:gd name="connsiteX215" fmla="*/ 6596467 w 12191995"/>
              <a:gd name="connsiteY215" fmla="*/ 644772 h 6857997"/>
              <a:gd name="connsiteX216" fmla="*/ 6596467 w 12191995"/>
              <a:gd name="connsiteY216" fmla="*/ 664987 h 6857997"/>
              <a:gd name="connsiteX217" fmla="*/ 6600240 w 12191995"/>
              <a:gd name="connsiteY217" fmla="*/ 664987 h 6857997"/>
              <a:gd name="connsiteX218" fmla="*/ 6600240 w 12191995"/>
              <a:gd name="connsiteY218" fmla="*/ 656901 h 6857997"/>
              <a:gd name="connsiteX219" fmla="*/ 6604283 w 12191995"/>
              <a:gd name="connsiteY219" fmla="*/ 656901 h 6857997"/>
              <a:gd name="connsiteX220" fmla="*/ 6606978 w 12191995"/>
              <a:gd name="connsiteY220" fmla="*/ 657710 h 6857997"/>
              <a:gd name="connsiteX221" fmla="*/ 6607787 w 12191995"/>
              <a:gd name="connsiteY221" fmla="*/ 660135 h 6857997"/>
              <a:gd name="connsiteX222" fmla="*/ 6607787 w 12191995"/>
              <a:gd name="connsiteY222" fmla="*/ 663370 h 6857997"/>
              <a:gd name="connsiteX223" fmla="*/ 6608056 w 12191995"/>
              <a:gd name="connsiteY223" fmla="*/ 664717 h 6857997"/>
              <a:gd name="connsiteX224" fmla="*/ 6611560 w 12191995"/>
              <a:gd name="connsiteY224" fmla="*/ 664717 h 6857997"/>
              <a:gd name="connsiteX225" fmla="*/ 6611560 w 12191995"/>
              <a:gd name="connsiteY225" fmla="*/ 664448 h 6857997"/>
              <a:gd name="connsiteX226" fmla="*/ 6611021 w 12191995"/>
              <a:gd name="connsiteY226" fmla="*/ 663100 h 6857997"/>
              <a:gd name="connsiteX227" fmla="*/ 6611021 w 12191995"/>
              <a:gd name="connsiteY227" fmla="*/ 661483 h 6857997"/>
              <a:gd name="connsiteX228" fmla="*/ 6611021 w 12191995"/>
              <a:gd name="connsiteY228" fmla="*/ 660135 h 6857997"/>
              <a:gd name="connsiteX229" fmla="*/ 6610213 w 12191995"/>
              <a:gd name="connsiteY229" fmla="*/ 657170 h 6857997"/>
              <a:gd name="connsiteX230" fmla="*/ 6608056 w 12191995"/>
              <a:gd name="connsiteY230" fmla="*/ 655284 h 6857997"/>
              <a:gd name="connsiteX231" fmla="*/ 6610213 w 12191995"/>
              <a:gd name="connsiteY231" fmla="*/ 653397 h 6857997"/>
              <a:gd name="connsiteX232" fmla="*/ 6611021 w 12191995"/>
              <a:gd name="connsiteY232" fmla="*/ 650971 h 6857997"/>
              <a:gd name="connsiteX233" fmla="*/ 6608865 w 12191995"/>
              <a:gd name="connsiteY233" fmla="*/ 646390 h 6857997"/>
              <a:gd name="connsiteX234" fmla="*/ 6603205 w 12191995"/>
              <a:gd name="connsiteY234" fmla="*/ 644772 h 6857997"/>
              <a:gd name="connsiteX235" fmla="*/ 6603980 w 12191995"/>
              <a:gd name="connsiteY235" fmla="*/ 640292 h 6857997"/>
              <a:gd name="connsiteX236" fmla="*/ 6613447 w 12191995"/>
              <a:gd name="connsiteY236" fmla="*/ 644503 h 6857997"/>
              <a:gd name="connsiteX237" fmla="*/ 6613447 w 12191995"/>
              <a:gd name="connsiteY237" fmla="*/ 665526 h 6857997"/>
              <a:gd name="connsiteX238" fmla="*/ 6612638 w 12191995"/>
              <a:gd name="connsiteY238" fmla="*/ 666334 h 6857997"/>
              <a:gd name="connsiteX239" fmla="*/ 6593502 w 12191995"/>
              <a:gd name="connsiteY239" fmla="*/ 665526 h 6857997"/>
              <a:gd name="connsiteX240" fmla="*/ 6589459 w 12191995"/>
              <a:gd name="connsiteY240" fmla="*/ 655014 h 6857997"/>
              <a:gd name="connsiteX241" fmla="*/ 6593772 w 12191995"/>
              <a:gd name="connsiteY241" fmla="*/ 644503 h 6857997"/>
              <a:gd name="connsiteX242" fmla="*/ 6594311 w 12191995"/>
              <a:gd name="connsiteY242" fmla="*/ 643964 h 6857997"/>
              <a:gd name="connsiteX243" fmla="*/ 6603980 w 12191995"/>
              <a:gd name="connsiteY243" fmla="*/ 640292 h 6857997"/>
              <a:gd name="connsiteX244" fmla="*/ 6603104 w 12191995"/>
              <a:gd name="connsiteY244" fmla="*/ 637327 h 6857997"/>
              <a:gd name="connsiteX245" fmla="*/ 6591615 w 12191995"/>
              <a:gd name="connsiteY245" fmla="*/ 642347 h 6857997"/>
              <a:gd name="connsiteX246" fmla="*/ 6586764 w 12191995"/>
              <a:gd name="connsiteY246" fmla="*/ 655014 h 6857997"/>
              <a:gd name="connsiteX247" fmla="*/ 6591615 w 12191995"/>
              <a:gd name="connsiteY247" fmla="*/ 667682 h 6857997"/>
              <a:gd name="connsiteX248" fmla="*/ 6592154 w 12191995"/>
              <a:gd name="connsiteY248" fmla="*/ 668221 h 6857997"/>
              <a:gd name="connsiteX249" fmla="*/ 6615334 w 12191995"/>
              <a:gd name="connsiteY249" fmla="*/ 667682 h 6857997"/>
              <a:gd name="connsiteX250" fmla="*/ 6620185 w 12191995"/>
              <a:gd name="connsiteY250" fmla="*/ 655014 h 6857997"/>
              <a:gd name="connsiteX251" fmla="*/ 6615334 w 12191995"/>
              <a:gd name="connsiteY251" fmla="*/ 642347 h 6857997"/>
              <a:gd name="connsiteX252" fmla="*/ 6614794 w 12191995"/>
              <a:gd name="connsiteY252" fmla="*/ 641808 h 6857997"/>
              <a:gd name="connsiteX253" fmla="*/ 6603104 w 12191995"/>
              <a:gd name="connsiteY253" fmla="*/ 637327 h 6857997"/>
              <a:gd name="connsiteX254" fmla="*/ 6195954 w 12191995"/>
              <a:gd name="connsiteY254" fmla="*/ 529687 h 6857997"/>
              <a:gd name="connsiteX255" fmla="*/ 6233418 w 12191995"/>
              <a:gd name="connsiteY255" fmla="*/ 590330 h 6857997"/>
              <a:gd name="connsiteX256" fmla="*/ 6192451 w 12191995"/>
              <a:gd name="connsiteY256" fmla="*/ 653937 h 6857997"/>
              <a:gd name="connsiteX257" fmla="*/ 6171158 w 12191995"/>
              <a:gd name="connsiteY257" fmla="*/ 650434 h 6857997"/>
              <a:gd name="connsiteX258" fmla="*/ 6171158 w 12191995"/>
              <a:gd name="connsiteY258" fmla="*/ 534539 h 6857997"/>
              <a:gd name="connsiteX259" fmla="*/ 6195954 w 12191995"/>
              <a:gd name="connsiteY259" fmla="*/ 529687 h 6857997"/>
              <a:gd name="connsiteX260" fmla="*/ 6062271 w 12191995"/>
              <a:gd name="connsiteY260" fmla="*/ 510282 h 6857997"/>
              <a:gd name="connsiteX261" fmla="*/ 6062271 w 12191995"/>
              <a:gd name="connsiteY261" fmla="*/ 673344 h 6857997"/>
              <a:gd name="connsiteX262" fmla="*/ 6099196 w 12191995"/>
              <a:gd name="connsiteY262" fmla="*/ 673344 h 6857997"/>
              <a:gd name="connsiteX263" fmla="*/ 6099196 w 12191995"/>
              <a:gd name="connsiteY263" fmla="*/ 510282 h 6857997"/>
              <a:gd name="connsiteX264" fmla="*/ 6406452 w 12191995"/>
              <a:gd name="connsiteY264" fmla="*/ 510281 h 6857997"/>
              <a:gd name="connsiteX265" fmla="*/ 6406452 w 12191995"/>
              <a:gd name="connsiteY265" fmla="*/ 673343 h 6857997"/>
              <a:gd name="connsiteX266" fmla="*/ 6443377 w 12191995"/>
              <a:gd name="connsiteY266" fmla="*/ 673343 h 6857997"/>
              <a:gd name="connsiteX267" fmla="*/ 6443377 w 12191995"/>
              <a:gd name="connsiteY267" fmla="*/ 510281 h 6857997"/>
              <a:gd name="connsiteX268" fmla="*/ 5738574 w 12191995"/>
              <a:gd name="connsiteY268" fmla="*/ 510281 h 6857997"/>
              <a:gd name="connsiteX269" fmla="*/ 5790052 w 12191995"/>
              <a:gd name="connsiteY269" fmla="*/ 588981 h 6857997"/>
              <a:gd name="connsiteX270" fmla="*/ 5732643 w 12191995"/>
              <a:gd name="connsiteY270" fmla="*/ 673611 h 6857997"/>
              <a:gd name="connsiteX271" fmla="*/ 5775229 w 12191995"/>
              <a:gd name="connsiteY271" fmla="*/ 673611 h 6857997"/>
              <a:gd name="connsiteX272" fmla="*/ 5810535 w 12191995"/>
              <a:gd name="connsiteY272" fmla="*/ 614317 h 6857997"/>
              <a:gd name="connsiteX273" fmla="*/ 5811344 w 12191995"/>
              <a:gd name="connsiteY273" fmla="*/ 614317 h 6857997"/>
              <a:gd name="connsiteX274" fmla="*/ 5846113 w 12191995"/>
              <a:gd name="connsiteY274" fmla="*/ 673611 h 6857997"/>
              <a:gd name="connsiteX275" fmla="*/ 5891931 w 12191995"/>
              <a:gd name="connsiteY275" fmla="*/ 673611 h 6857997"/>
              <a:gd name="connsiteX276" fmla="*/ 5833984 w 12191995"/>
              <a:gd name="connsiteY276" fmla="*/ 586556 h 6857997"/>
              <a:gd name="connsiteX277" fmla="*/ 5886541 w 12191995"/>
              <a:gd name="connsiteY277" fmla="*/ 510281 h 6857997"/>
              <a:gd name="connsiteX278" fmla="*/ 5846922 w 12191995"/>
              <a:gd name="connsiteY278" fmla="*/ 510281 h 6857997"/>
              <a:gd name="connsiteX279" fmla="*/ 5814310 w 12191995"/>
              <a:gd name="connsiteY279" fmla="*/ 563646 h 6857997"/>
              <a:gd name="connsiteX280" fmla="*/ 5813770 w 12191995"/>
              <a:gd name="connsiteY280" fmla="*/ 563646 h 6857997"/>
              <a:gd name="connsiteX281" fmla="*/ 5782505 w 12191995"/>
              <a:gd name="connsiteY281" fmla="*/ 510281 h 6857997"/>
              <a:gd name="connsiteX282" fmla="*/ 6383812 w 12191995"/>
              <a:gd name="connsiteY282" fmla="*/ 507856 h 6857997"/>
              <a:gd name="connsiteX283" fmla="*/ 6298912 w 12191995"/>
              <a:gd name="connsiteY283" fmla="*/ 519176 h 6857997"/>
              <a:gd name="connsiteX284" fmla="*/ 6298912 w 12191995"/>
              <a:gd name="connsiteY284" fmla="*/ 673613 h 6857997"/>
              <a:gd name="connsiteX285" fmla="*/ 6335837 w 12191995"/>
              <a:gd name="connsiteY285" fmla="*/ 673613 h 6857997"/>
              <a:gd name="connsiteX286" fmla="*/ 6335837 w 12191995"/>
              <a:gd name="connsiteY286" fmla="*/ 535887 h 6857997"/>
              <a:gd name="connsiteX287" fmla="*/ 6376265 w 12191995"/>
              <a:gd name="connsiteY287" fmla="*/ 534539 h 6857997"/>
              <a:gd name="connsiteX288" fmla="*/ 6383812 w 12191995"/>
              <a:gd name="connsiteY288" fmla="*/ 507856 h 6857997"/>
              <a:gd name="connsiteX289" fmla="*/ 6533398 w 12191995"/>
              <a:gd name="connsiteY289" fmla="*/ 507318 h 6857997"/>
              <a:gd name="connsiteX290" fmla="*/ 6476798 w 12191995"/>
              <a:gd name="connsiteY290" fmla="*/ 554484 h 6857997"/>
              <a:gd name="connsiteX291" fmla="*/ 6517765 w 12191995"/>
              <a:gd name="connsiteY291" fmla="*/ 600303 h 6857997"/>
              <a:gd name="connsiteX292" fmla="*/ 6546874 w 12191995"/>
              <a:gd name="connsiteY292" fmla="*/ 627256 h 6857997"/>
              <a:gd name="connsiteX293" fmla="*/ 6516418 w 12191995"/>
              <a:gd name="connsiteY293" fmla="*/ 650164 h 6857997"/>
              <a:gd name="connsiteX294" fmla="*/ 6482727 w 12191995"/>
              <a:gd name="connsiteY294" fmla="*/ 640732 h 6857997"/>
              <a:gd name="connsiteX295" fmla="*/ 6472216 w 12191995"/>
              <a:gd name="connsiteY295" fmla="*/ 664450 h 6857997"/>
              <a:gd name="connsiteX296" fmla="*/ 6521808 w 12191995"/>
              <a:gd name="connsiteY296" fmla="*/ 676309 h 6857997"/>
              <a:gd name="connsiteX297" fmla="*/ 6585685 w 12191995"/>
              <a:gd name="connsiteY297" fmla="*/ 626177 h 6857997"/>
              <a:gd name="connsiteX298" fmla="*/ 6542831 w 12191995"/>
              <a:gd name="connsiteY298" fmla="*/ 578202 h 6857997"/>
              <a:gd name="connsiteX299" fmla="*/ 6513723 w 12191995"/>
              <a:gd name="connsiteY299" fmla="*/ 552598 h 6857997"/>
              <a:gd name="connsiteX300" fmla="*/ 6541753 w 12191995"/>
              <a:gd name="connsiteY300" fmla="*/ 531036 h 6857997"/>
              <a:gd name="connsiteX301" fmla="*/ 6570053 w 12191995"/>
              <a:gd name="connsiteY301" fmla="*/ 540200 h 6857997"/>
              <a:gd name="connsiteX302" fmla="*/ 6580025 w 12191995"/>
              <a:gd name="connsiteY302" fmla="*/ 518637 h 6857997"/>
              <a:gd name="connsiteX303" fmla="*/ 6533398 w 12191995"/>
              <a:gd name="connsiteY303" fmla="*/ 507318 h 6857997"/>
              <a:gd name="connsiteX304" fmla="*/ 5638579 w 12191995"/>
              <a:gd name="connsiteY304" fmla="*/ 465539 h 6857997"/>
              <a:gd name="connsiteX305" fmla="*/ 5591144 w 12191995"/>
              <a:gd name="connsiteY305" fmla="*/ 522678 h 6857997"/>
              <a:gd name="connsiteX306" fmla="*/ 5591144 w 12191995"/>
              <a:gd name="connsiteY306" fmla="*/ 617011 h 6857997"/>
              <a:gd name="connsiteX307" fmla="*/ 5638579 w 12191995"/>
              <a:gd name="connsiteY307" fmla="*/ 674150 h 6857997"/>
              <a:gd name="connsiteX308" fmla="*/ 5712969 w 12191995"/>
              <a:gd name="connsiteY308" fmla="*/ 674150 h 6857997"/>
              <a:gd name="connsiteX309" fmla="*/ 5712969 w 12191995"/>
              <a:gd name="connsiteY309" fmla="*/ 648545 h 6857997"/>
              <a:gd name="connsiteX310" fmla="*/ 5656098 w 12191995"/>
              <a:gd name="connsiteY310" fmla="*/ 648545 h 6857997"/>
              <a:gd name="connsiteX311" fmla="*/ 5629685 w 12191995"/>
              <a:gd name="connsiteY311" fmla="*/ 620784 h 6857997"/>
              <a:gd name="connsiteX312" fmla="*/ 5629685 w 12191995"/>
              <a:gd name="connsiteY312" fmla="*/ 579547 h 6857997"/>
              <a:gd name="connsiteX313" fmla="*/ 5706230 w 12191995"/>
              <a:gd name="connsiteY313" fmla="*/ 579547 h 6857997"/>
              <a:gd name="connsiteX314" fmla="*/ 5706230 w 12191995"/>
              <a:gd name="connsiteY314" fmla="*/ 553943 h 6857997"/>
              <a:gd name="connsiteX315" fmla="*/ 5629685 w 12191995"/>
              <a:gd name="connsiteY315" fmla="*/ 553943 h 6857997"/>
              <a:gd name="connsiteX316" fmla="*/ 5629685 w 12191995"/>
              <a:gd name="connsiteY316" fmla="*/ 518905 h 6857997"/>
              <a:gd name="connsiteX317" fmla="*/ 5656098 w 12191995"/>
              <a:gd name="connsiteY317" fmla="*/ 491144 h 6857997"/>
              <a:gd name="connsiteX318" fmla="*/ 5713237 w 12191995"/>
              <a:gd name="connsiteY318" fmla="*/ 491144 h 6857997"/>
              <a:gd name="connsiteX319" fmla="*/ 5713237 w 12191995"/>
              <a:gd name="connsiteY319" fmla="*/ 465539 h 6857997"/>
              <a:gd name="connsiteX320" fmla="*/ 5915920 w 12191995"/>
              <a:gd name="connsiteY320" fmla="*/ 465272 h 6857997"/>
              <a:gd name="connsiteX321" fmla="*/ 5915920 w 12191995"/>
              <a:gd name="connsiteY321" fmla="*/ 616744 h 6857997"/>
              <a:gd name="connsiteX322" fmla="*/ 5963356 w 12191995"/>
              <a:gd name="connsiteY322" fmla="*/ 673883 h 6857997"/>
              <a:gd name="connsiteX323" fmla="*/ 6037474 w 12191995"/>
              <a:gd name="connsiteY323" fmla="*/ 673883 h 6857997"/>
              <a:gd name="connsiteX324" fmla="*/ 6037474 w 12191995"/>
              <a:gd name="connsiteY324" fmla="*/ 648278 h 6857997"/>
              <a:gd name="connsiteX325" fmla="*/ 5980875 w 12191995"/>
              <a:gd name="connsiteY325" fmla="*/ 648278 h 6857997"/>
              <a:gd name="connsiteX326" fmla="*/ 5954462 w 12191995"/>
              <a:gd name="connsiteY326" fmla="*/ 620517 h 6857997"/>
              <a:gd name="connsiteX327" fmla="*/ 5954462 w 12191995"/>
              <a:gd name="connsiteY327" fmla="*/ 465272 h 6857997"/>
              <a:gd name="connsiteX328" fmla="*/ 6171158 w 12191995"/>
              <a:gd name="connsiteY328" fmla="*/ 463654 h 6857997"/>
              <a:gd name="connsiteX329" fmla="*/ 6134503 w 12191995"/>
              <a:gd name="connsiteY329" fmla="*/ 470392 h 6857997"/>
              <a:gd name="connsiteX330" fmla="*/ 6134503 w 12191995"/>
              <a:gd name="connsiteY330" fmla="*/ 664718 h 6857997"/>
              <a:gd name="connsiteX331" fmla="*/ 6191103 w 12191995"/>
              <a:gd name="connsiteY331" fmla="*/ 676577 h 6857997"/>
              <a:gd name="connsiteX332" fmla="*/ 6270073 w 12191995"/>
              <a:gd name="connsiteY332" fmla="*/ 588174 h 6857997"/>
              <a:gd name="connsiteX333" fmla="*/ 6205927 w 12191995"/>
              <a:gd name="connsiteY333" fmla="*/ 508395 h 6857997"/>
              <a:gd name="connsiteX334" fmla="*/ 6171158 w 12191995"/>
              <a:gd name="connsiteY334" fmla="*/ 515133 h 6857997"/>
              <a:gd name="connsiteX335" fmla="*/ 6252285 w 12191995"/>
              <a:gd name="connsiteY335" fmla="*/ 347219 h 6857997"/>
              <a:gd name="connsiteX336" fmla="*/ 6063619 w 12191995"/>
              <a:gd name="connsiteY336" fmla="*/ 443169 h 6857997"/>
              <a:gd name="connsiteX337" fmla="*/ 6057958 w 12191995"/>
              <a:gd name="connsiteY337" fmla="*/ 457993 h 6857997"/>
              <a:gd name="connsiteX338" fmla="*/ 6063079 w 12191995"/>
              <a:gd name="connsiteY338" fmla="*/ 472817 h 6857997"/>
              <a:gd name="connsiteX339" fmla="*/ 6080330 w 12191995"/>
              <a:gd name="connsiteY339" fmla="*/ 481711 h 6857997"/>
              <a:gd name="connsiteX340" fmla="*/ 6101082 w 12191995"/>
              <a:gd name="connsiteY340" fmla="*/ 470122 h 6857997"/>
              <a:gd name="connsiteX341" fmla="*/ 6251746 w 12191995"/>
              <a:gd name="connsiteY341" fmla="*/ 357191 h 6857997"/>
              <a:gd name="connsiteX342" fmla="*/ 6405105 w 12191995"/>
              <a:gd name="connsiteY342" fmla="*/ 471200 h 6857997"/>
              <a:gd name="connsiteX343" fmla="*/ 6427745 w 12191995"/>
              <a:gd name="connsiteY343" fmla="*/ 480902 h 6857997"/>
              <a:gd name="connsiteX344" fmla="*/ 6447420 w 12191995"/>
              <a:gd name="connsiteY344" fmla="*/ 458263 h 6857997"/>
              <a:gd name="connsiteX345" fmla="*/ 6442299 w 12191995"/>
              <a:gd name="connsiteY345" fmla="*/ 443439 h 6857997"/>
              <a:gd name="connsiteX346" fmla="*/ 6252285 w 12191995"/>
              <a:gd name="connsiteY346" fmla="*/ 347219 h 6857997"/>
              <a:gd name="connsiteX347" fmla="*/ 0 w 12191995"/>
              <a:gd name="connsiteY347" fmla="*/ 0 h 6857997"/>
              <a:gd name="connsiteX348" fmla="*/ 12191995 w 12191995"/>
              <a:gd name="connsiteY348" fmla="*/ 0 h 6857997"/>
              <a:gd name="connsiteX349" fmla="*/ 12191995 w 12191995"/>
              <a:gd name="connsiteY349" fmla="*/ 6857997 h 6857997"/>
              <a:gd name="connsiteX350" fmla="*/ 0 w 12191995"/>
              <a:gd name="connsiteY35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2191995" h="6857997">
                <a:moveTo>
                  <a:pt x="6180592" y="849612"/>
                </a:moveTo>
                <a:lnTo>
                  <a:pt x="6180592" y="854463"/>
                </a:lnTo>
                <a:cubicBezTo>
                  <a:pt x="6180592" y="862819"/>
                  <a:pt x="6174393" y="866322"/>
                  <a:pt x="6167655" y="866053"/>
                </a:cubicBezTo>
                <a:cubicBezTo>
                  <a:pt x="6161995" y="866053"/>
                  <a:pt x="6158221" y="862819"/>
                  <a:pt x="6158221" y="858237"/>
                </a:cubicBezTo>
                <a:cubicBezTo>
                  <a:pt x="6158221" y="853655"/>
                  <a:pt x="6161725" y="850960"/>
                  <a:pt x="6167655" y="850960"/>
                </a:cubicBezTo>
                <a:lnTo>
                  <a:pt x="6174662" y="850960"/>
                </a:lnTo>
                <a:cubicBezTo>
                  <a:pt x="6177357" y="850960"/>
                  <a:pt x="6179514" y="850690"/>
                  <a:pt x="6180592" y="849612"/>
                </a:cubicBezTo>
                <a:close/>
                <a:moveTo>
                  <a:pt x="6414538" y="849611"/>
                </a:moveTo>
                <a:lnTo>
                  <a:pt x="6414538" y="854462"/>
                </a:lnTo>
                <a:cubicBezTo>
                  <a:pt x="6414538" y="862818"/>
                  <a:pt x="6408339" y="866321"/>
                  <a:pt x="6401601" y="866052"/>
                </a:cubicBezTo>
                <a:cubicBezTo>
                  <a:pt x="6395941" y="866052"/>
                  <a:pt x="6392167" y="862818"/>
                  <a:pt x="6392167" y="858236"/>
                </a:cubicBezTo>
                <a:cubicBezTo>
                  <a:pt x="6392167" y="853654"/>
                  <a:pt x="6395671" y="850959"/>
                  <a:pt x="6401601" y="850959"/>
                </a:cubicBezTo>
                <a:lnTo>
                  <a:pt x="6408608" y="850959"/>
                </a:lnTo>
                <a:cubicBezTo>
                  <a:pt x="6411303" y="850959"/>
                  <a:pt x="6413460" y="850689"/>
                  <a:pt x="6414538" y="849611"/>
                </a:cubicBezTo>
                <a:close/>
                <a:moveTo>
                  <a:pt x="5709196" y="846646"/>
                </a:moveTo>
                <a:lnTo>
                  <a:pt x="5709196" y="855541"/>
                </a:lnTo>
                <a:cubicBezTo>
                  <a:pt x="5709196" y="867130"/>
                  <a:pt x="5699762" y="872521"/>
                  <a:pt x="5690328" y="872521"/>
                </a:cubicBezTo>
                <a:cubicBezTo>
                  <a:pt x="5679548" y="872521"/>
                  <a:pt x="5675236" y="866052"/>
                  <a:pt x="5675236" y="860392"/>
                </a:cubicBezTo>
                <a:cubicBezTo>
                  <a:pt x="5675236" y="853654"/>
                  <a:pt x="5679548" y="849072"/>
                  <a:pt x="5688982" y="849072"/>
                </a:cubicBezTo>
                <a:lnTo>
                  <a:pt x="5700841" y="849072"/>
                </a:lnTo>
                <a:cubicBezTo>
                  <a:pt x="5704344" y="849072"/>
                  <a:pt x="5707579" y="848533"/>
                  <a:pt x="5709196" y="846646"/>
                </a:cubicBezTo>
                <a:close/>
                <a:moveTo>
                  <a:pt x="6530703" y="825894"/>
                </a:moveTo>
                <a:cubicBezTo>
                  <a:pt x="6538789" y="825894"/>
                  <a:pt x="6544449" y="831284"/>
                  <a:pt x="6545527" y="838022"/>
                </a:cubicBezTo>
                <a:lnTo>
                  <a:pt x="6515610" y="838022"/>
                </a:lnTo>
                <a:cubicBezTo>
                  <a:pt x="6517227" y="830745"/>
                  <a:pt x="6522887" y="825624"/>
                  <a:pt x="6530703" y="825894"/>
                </a:cubicBezTo>
                <a:close/>
                <a:moveTo>
                  <a:pt x="5883577" y="820234"/>
                </a:moveTo>
                <a:cubicBezTo>
                  <a:pt x="5898132" y="820234"/>
                  <a:pt x="5907835" y="831824"/>
                  <a:pt x="5907835" y="846378"/>
                </a:cubicBezTo>
                <a:cubicBezTo>
                  <a:pt x="5907835" y="861202"/>
                  <a:pt x="5897862" y="872522"/>
                  <a:pt x="5883577" y="872522"/>
                </a:cubicBezTo>
                <a:cubicBezTo>
                  <a:pt x="5869294" y="872522"/>
                  <a:pt x="5859320" y="861202"/>
                  <a:pt x="5859320" y="846378"/>
                </a:cubicBezTo>
                <a:cubicBezTo>
                  <a:pt x="5859320" y="831554"/>
                  <a:pt x="5869294" y="820234"/>
                  <a:pt x="5883577" y="820234"/>
                </a:cubicBezTo>
                <a:close/>
                <a:moveTo>
                  <a:pt x="5766065" y="813225"/>
                </a:moveTo>
                <a:cubicBezTo>
                  <a:pt x="5758249" y="813225"/>
                  <a:pt x="5750433" y="816729"/>
                  <a:pt x="5746658" y="825354"/>
                </a:cubicBezTo>
                <a:lnTo>
                  <a:pt x="5746658" y="814303"/>
                </a:lnTo>
                <a:lnTo>
                  <a:pt x="5738304" y="814303"/>
                </a:lnTo>
                <a:lnTo>
                  <a:pt x="5738304" y="878450"/>
                </a:lnTo>
                <a:lnTo>
                  <a:pt x="5746929" y="878450"/>
                </a:lnTo>
                <a:lnTo>
                  <a:pt x="5746929" y="842603"/>
                </a:lnTo>
                <a:cubicBezTo>
                  <a:pt x="5746929" y="827240"/>
                  <a:pt x="5755014" y="822119"/>
                  <a:pt x="5766334" y="822119"/>
                </a:cubicBezTo>
                <a:lnTo>
                  <a:pt x="5770646" y="822119"/>
                </a:lnTo>
                <a:lnTo>
                  <a:pt x="5770916" y="813495"/>
                </a:lnTo>
                <a:cubicBezTo>
                  <a:pt x="5769029" y="813495"/>
                  <a:pt x="5767412" y="813225"/>
                  <a:pt x="5766065" y="813225"/>
                </a:cubicBezTo>
                <a:close/>
                <a:moveTo>
                  <a:pt x="5883577" y="812418"/>
                </a:moveTo>
                <a:cubicBezTo>
                  <a:pt x="5865250" y="812418"/>
                  <a:pt x="5850426" y="826703"/>
                  <a:pt x="5850426" y="846378"/>
                </a:cubicBezTo>
                <a:cubicBezTo>
                  <a:pt x="5850426" y="866053"/>
                  <a:pt x="5864980" y="880068"/>
                  <a:pt x="5883577" y="880068"/>
                </a:cubicBezTo>
                <a:cubicBezTo>
                  <a:pt x="5902175" y="880068"/>
                  <a:pt x="5916998" y="866053"/>
                  <a:pt x="5916998" y="846378"/>
                </a:cubicBezTo>
                <a:cubicBezTo>
                  <a:pt x="5916998" y="826703"/>
                  <a:pt x="5902175" y="812418"/>
                  <a:pt x="5883577" y="812418"/>
                </a:cubicBezTo>
                <a:close/>
                <a:moveTo>
                  <a:pt x="5693563" y="812417"/>
                </a:moveTo>
                <a:cubicBezTo>
                  <a:pt x="5682513" y="812417"/>
                  <a:pt x="5673349" y="816999"/>
                  <a:pt x="5669037" y="820503"/>
                </a:cubicBezTo>
                <a:lnTo>
                  <a:pt x="5673349" y="827241"/>
                </a:lnTo>
                <a:cubicBezTo>
                  <a:pt x="5678470" y="823737"/>
                  <a:pt x="5684939" y="820233"/>
                  <a:pt x="5693024" y="820233"/>
                </a:cubicBezTo>
                <a:cubicBezTo>
                  <a:pt x="5701649" y="820233"/>
                  <a:pt x="5709196" y="824276"/>
                  <a:pt x="5709196" y="833979"/>
                </a:cubicBezTo>
                <a:lnTo>
                  <a:pt x="5708926" y="835596"/>
                </a:lnTo>
                <a:cubicBezTo>
                  <a:pt x="5708926" y="839100"/>
                  <a:pt x="5707309" y="841526"/>
                  <a:pt x="5702727" y="841526"/>
                </a:cubicBezTo>
                <a:lnTo>
                  <a:pt x="5687364" y="841526"/>
                </a:lnTo>
                <a:cubicBezTo>
                  <a:pt x="5673888" y="841526"/>
                  <a:pt x="5665532" y="848803"/>
                  <a:pt x="5665532" y="860392"/>
                </a:cubicBezTo>
                <a:cubicBezTo>
                  <a:pt x="5665532" y="871982"/>
                  <a:pt x="5674966" y="880067"/>
                  <a:pt x="5688982" y="880067"/>
                </a:cubicBezTo>
                <a:cubicBezTo>
                  <a:pt x="5696798" y="880067"/>
                  <a:pt x="5705422" y="876833"/>
                  <a:pt x="5709196" y="870364"/>
                </a:cubicBezTo>
                <a:lnTo>
                  <a:pt x="5709196" y="878450"/>
                </a:lnTo>
                <a:lnTo>
                  <a:pt x="5718089" y="878450"/>
                </a:lnTo>
                <a:lnTo>
                  <a:pt x="5718089" y="834248"/>
                </a:lnTo>
                <a:cubicBezTo>
                  <a:pt x="5718089" y="821042"/>
                  <a:pt x="5708926" y="812417"/>
                  <a:pt x="5693563" y="812417"/>
                </a:cubicBezTo>
                <a:close/>
                <a:moveTo>
                  <a:pt x="6261179" y="811879"/>
                </a:moveTo>
                <a:lnTo>
                  <a:pt x="6261179" y="827780"/>
                </a:lnTo>
                <a:lnTo>
                  <a:pt x="6270612" y="827780"/>
                </a:lnTo>
                <a:lnTo>
                  <a:pt x="6270612" y="878451"/>
                </a:lnTo>
                <a:lnTo>
                  <a:pt x="6289479" y="878451"/>
                </a:lnTo>
                <a:lnTo>
                  <a:pt x="6289479" y="811879"/>
                </a:lnTo>
                <a:close/>
                <a:moveTo>
                  <a:pt x="6299451" y="811608"/>
                </a:moveTo>
                <a:lnTo>
                  <a:pt x="6322091" y="878450"/>
                </a:lnTo>
                <a:lnTo>
                  <a:pt x="6345540" y="878450"/>
                </a:lnTo>
                <a:lnTo>
                  <a:pt x="6369258" y="811608"/>
                </a:lnTo>
                <a:lnTo>
                  <a:pt x="6349313" y="811608"/>
                </a:lnTo>
                <a:lnTo>
                  <a:pt x="6334220" y="857966"/>
                </a:lnTo>
                <a:lnTo>
                  <a:pt x="6319935" y="811608"/>
                </a:lnTo>
                <a:close/>
                <a:moveTo>
                  <a:pt x="6530973" y="810531"/>
                </a:moveTo>
                <a:cubicBezTo>
                  <a:pt x="6511028" y="810531"/>
                  <a:pt x="6496204" y="825355"/>
                  <a:pt x="6496204" y="845569"/>
                </a:cubicBezTo>
                <a:cubicBezTo>
                  <a:pt x="6496204" y="865783"/>
                  <a:pt x="6511297" y="880607"/>
                  <a:pt x="6531242" y="880607"/>
                </a:cubicBezTo>
                <a:cubicBezTo>
                  <a:pt x="6546066" y="880607"/>
                  <a:pt x="6558734" y="873869"/>
                  <a:pt x="6564663" y="859584"/>
                </a:cubicBezTo>
                <a:lnTo>
                  <a:pt x="6544988" y="857428"/>
                </a:lnTo>
                <a:cubicBezTo>
                  <a:pt x="6542293" y="861740"/>
                  <a:pt x="6537172" y="864166"/>
                  <a:pt x="6531512" y="864166"/>
                </a:cubicBezTo>
                <a:cubicBezTo>
                  <a:pt x="6522887" y="864166"/>
                  <a:pt x="6517227" y="857967"/>
                  <a:pt x="6516149" y="850690"/>
                </a:cubicBezTo>
                <a:lnTo>
                  <a:pt x="6565741" y="850690"/>
                </a:lnTo>
                <a:lnTo>
                  <a:pt x="6566011" y="850420"/>
                </a:lnTo>
                <a:cubicBezTo>
                  <a:pt x="6566011" y="822390"/>
                  <a:pt x="6549300" y="810531"/>
                  <a:pt x="6530973" y="810531"/>
                </a:cubicBezTo>
                <a:close/>
                <a:moveTo>
                  <a:pt x="6250668" y="810529"/>
                </a:moveTo>
                <a:cubicBezTo>
                  <a:pt x="6242313" y="810529"/>
                  <a:pt x="6236114" y="815111"/>
                  <a:pt x="6233419" y="822119"/>
                </a:cubicBezTo>
                <a:lnTo>
                  <a:pt x="6233419" y="811607"/>
                </a:lnTo>
                <a:lnTo>
                  <a:pt x="6215091" y="811607"/>
                </a:lnTo>
                <a:lnTo>
                  <a:pt x="6215091" y="878449"/>
                </a:lnTo>
                <a:lnTo>
                  <a:pt x="6233958" y="878449"/>
                </a:lnTo>
                <a:lnTo>
                  <a:pt x="6233958" y="846645"/>
                </a:lnTo>
                <a:cubicBezTo>
                  <a:pt x="6233958" y="835056"/>
                  <a:pt x="6238270" y="830474"/>
                  <a:pt x="6247973" y="830474"/>
                </a:cubicBezTo>
                <a:lnTo>
                  <a:pt x="6256059" y="830474"/>
                </a:lnTo>
                <a:lnTo>
                  <a:pt x="6255789" y="811068"/>
                </a:lnTo>
                <a:cubicBezTo>
                  <a:pt x="6254172" y="810799"/>
                  <a:pt x="6252555" y="810529"/>
                  <a:pt x="6250668" y="810529"/>
                </a:cubicBezTo>
                <a:close/>
                <a:moveTo>
                  <a:pt x="6170619" y="809992"/>
                </a:moveTo>
                <a:cubicBezTo>
                  <a:pt x="6154448" y="809992"/>
                  <a:pt x="6142050" y="818078"/>
                  <a:pt x="6142050" y="818078"/>
                </a:cubicBezTo>
                <a:lnTo>
                  <a:pt x="6149327" y="832362"/>
                </a:lnTo>
                <a:cubicBezTo>
                  <a:pt x="6154448" y="829667"/>
                  <a:pt x="6162803" y="826163"/>
                  <a:pt x="6169541" y="826163"/>
                </a:cubicBezTo>
                <a:cubicBezTo>
                  <a:pt x="6176818" y="826163"/>
                  <a:pt x="6180592" y="829128"/>
                  <a:pt x="6180592" y="833980"/>
                </a:cubicBezTo>
                <a:lnTo>
                  <a:pt x="6180592" y="834519"/>
                </a:lnTo>
                <a:cubicBezTo>
                  <a:pt x="6180592" y="837214"/>
                  <a:pt x="6179244" y="838561"/>
                  <a:pt x="6176010" y="838561"/>
                </a:cubicBezTo>
                <a:lnTo>
                  <a:pt x="6162803" y="838561"/>
                </a:lnTo>
                <a:cubicBezTo>
                  <a:pt x="6147979" y="838561"/>
                  <a:pt x="6138546" y="846378"/>
                  <a:pt x="6138546" y="859045"/>
                </a:cubicBezTo>
                <a:cubicBezTo>
                  <a:pt x="6138546" y="870096"/>
                  <a:pt x="6147979" y="880068"/>
                  <a:pt x="6161995" y="880068"/>
                </a:cubicBezTo>
                <a:cubicBezTo>
                  <a:pt x="6169541" y="880068"/>
                  <a:pt x="6177088" y="877103"/>
                  <a:pt x="6180592" y="871982"/>
                </a:cubicBezTo>
                <a:lnTo>
                  <a:pt x="6180592" y="878451"/>
                </a:lnTo>
                <a:lnTo>
                  <a:pt x="6199458" y="878451"/>
                </a:lnTo>
                <a:lnTo>
                  <a:pt x="6199458" y="834519"/>
                </a:lnTo>
                <a:cubicBezTo>
                  <a:pt x="6199458" y="817000"/>
                  <a:pt x="6185713" y="809992"/>
                  <a:pt x="6170619" y="809992"/>
                </a:cubicBezTo>
                <a:close/>
                <a:moveTo>
                  <a:pt x="6404565" y="809991"/>
                </a:moveTo>
                <a:cubicBezTo>
                  <a:pt x="6388394" y="809991"/>
                  <a:pt x="6375996" y="818077"/>
                  <a:pt x="6375996" y="818077"/>
                </a:cubicBezTo>
                <a:lnTo>
                  <a:pt x="6383273" y="832361"/>
                </a:lnTo>
                <a:cubicBezTo>
                  <a:pt x="6388394" y="829666"/>
                  <a:pt x="6396749" y="826162"/>
                  <a:pt x="6403487" y="826162"/>
                </a:cubicBezTo>
                <a:cubicBezTo>
                  <a:pt x="6410764" y="826162"/>
                  <a:pt x="6414538" y="829127"/>
                  <a:pt x="6414538" y="833979"/>
                </a:cubicBezTo>
                <a:lnTo>
                  <a:pt x="6414538" y="834518"/>
                </a:lnTo>
                <a:cubicBezTo>
                  <a:pt x="6414538" y="837213"/>
                  <a:pt x="6413190" y="838560"/>
                  <a:pt x="6409956" y="838560"/>
                </a:cubicBezTo>
                <a:lnTo>
                  <a:pt x="6396749" y="838560"/>
                </a:lnTo>
                <a:cubicBezTo>
                  <a:pt x="6381925" y="838560"/>
                  <a:pt x="6372492" y="846377"/>
                  <a:pt x="6372492" y="859044"/>
                </a:cubicBezTo>
                <a:cubicBezTo>
                  <a:pt x="6372492" y="870095"/>
                  <a:pt x="6381925" y="880067"/>
                  <a:pt x="6395941" y="880067"/>
                </a:cubicBezTo>
                <a:cubicBezTo>
                  <a:pt x="6403487" y="880067"/>
                  <a:pt x="6411034" y="877102"/>
                  <a:pt x="6414538" y="871981"/>
                </a:cubicBezTo>
                <a:lnTo>
                  <a:pt x="6414538" y="878450"/>
                </a:lnTo>
                <a:lnTo>
                  <a:pt x="6433404" y="878450"/>
                </a:lnTo>
                <a:lnTo>
                  <a:pt x="6433404" y="834518"/>
                </a:lnTo>
                <a:cubicBezTo>
                  <a:pt x="6433404" y="816999"/>
                  <a:pt x="6419659" y="809991"/>
                  <a:pt x="6404565" y="809991"/>
                </a:cubicBezTo>
                <a:close/>
                <a:moveTo>
                  <a:pt x="5787627" y="786812"/>
                </a:moveTo>
                <a:lnTo>
                  <a:pt x="5787627" y="813764"/>
                </a:lnTo>
                <a:lnTo>
                  <a:pt x="5776577" y="813764"/>
                </a:lnTo>
                <a:lnTo>
                  <a:pt x="5776577" y="821041"/>
                </a:lnTo>
                <a:lnTo>
                  <a:pt x="5787627" y="821041"/>
                </a:lnTo>
                <a:lnTo>
                  <a:pt x="5787627" y="864704"/>
                </a:lnTo>
                <a:cubicBezTo>
                  <a:pt x="5787627" y="876563"/>
                  <a:pt x="5795713" y="878450"/>
                  <a:pt x="5802450" y="878450"/>
                </a:cubicBezTo>
                <a:cubicBezTo>
                  <a:pt x="5807842" y="878450"/>
                  <a:pt x="5812424" y="877911"/>
                  <a:pt x="5812424" y="877911"/>
                </a:cubicBezTo>
                <a:lnTo>
                  <a:pt x="5812424" y="870634"/>
                </a:lnTo>
                <a:cubicBezTo>
                  <a:pt x="5812424" y="870634"/>
                  <a:pt x="5809727" y="871173"/>
                  <a:pt x="5805685" y="871173"/>
                </a:cubicBezTo>
                <a:cubicBezTo>
                  <a:pt x="5800834" y="871173"/>
                  <a:pt x="5796522" y="870903"/>
                  <a:pt x="5796522" y="864974"/>
                </a:cubicBezTo>
                <a:lnTo>
                  <a:pt x="5796522" y="821311"/>
                </a:lnTo>
                <a:lnTo>
                  <a:pt x="5812424" y="821311"/>
                </a:lnTo>
                <a:lnTo>
                  <a:pt x="5812424" y="814034"/>
                </a:lnTo>
                <a:lnTo>
                  <a:pt x="5796522" y="814034"/>
                </a:lnTo>
                <a:lnTo>
                  <a:pt x="5796522" y="787082"/>
                </a:lnTo>
                <a:lnTo>
                  <a:pt x="5796522" y="786812"/>
                </a:lnTo>
                <a:close/>
                <a:moveTo>
                  <a:pt x="6453619" y="786004"/>
                </a:moveTo>
                <a:lnTo>
                  <a:pt x="6453619" y="811339"/>
                </a:lnTo>
                <a:lnTo>
                  <a:pt x="6443108" y="811339"/>
                </a:lnTo>
                <a:lnTo>
                  <a:pt x="6443108" y="827241"/>
                </a:lnTo>
                <a:lnTo>
                  <a:pt x="6453619" y="827241"/>
                </a:lnTo>
                <a:lnTo>
                  <a:pt x="6453619" y="863896"/>
                </a:lnTo>
                <a:cubicBezTo>
                  <a:pt x="6453619" y="877372"/>
                  <a:pt x="6463322" y="878989"/>
                  <a:pt x="6472756" y="878989"/>
                </a:cubicBezTo>
                <a:cubicBezTo>
                  <a:pt x="6478416" y="878989"/>
                  <a:pt x="6487579" y="878181"/>
                  <a:pt x="6487579" y="878181"/>
                </a:cubicBezTo>
                <a:lnTo>
                  <a:pt x="6487579" y="862010"/>
                </a:lnTo>
                <a:cubicBezTo>
                  <a:pt x="6487579" y="862010"/>
                  <a:pt x="6483806" y="862549"/>
                  <a:pt x="6478955" y="862549"/>
                </a:cubicBezTo>
                <a:cubicBezTo>
                  <a:pt x="6476259" y="862549"/>
                  <a:pt x="6472756" y="862010"/>
                  <a:pt x="6472756" y="857697"/>
                </a:cubicBezTo>
                <a:lnTo>
                  <a:pt x="6472756" y="827511"/>
                </a:lnTo>
                <a:lnTo>
                  <a:pt x="6487310" y="827511"/>
                </a:lnTo>
                <a:lnTo>
                  <a:pt x="6487310" y="811609"/>
                </a:lnTo>
                <a:lnTo>
                  <a:pt x="6472756" y="811609"/>
                </a:lnTo>
                <a:lnTo>
                  <a:pt x="6472756" y="786273"/>
                </a:lnTo>
                <a:close/>
                <a:moveTo>
                  <a:pt x="5605968" y="784386"/>
                </a:moveTo>
                <a:lnTo>
                  <a:pt x="5625104" y="784386"/>
                </a:lnTo>
                <a:cubicBezTo>
                  <a:pt x="5638581" y="784386"/>
                  <a:pt x="5649901" y="791933"/>
                  <a:pt x="5649901" y="807296"/>
                </a:cubicBezTo>
                <a:cubicBezTo>
                  <a:pt x="5649901" y="822658"/>
                  <a:pt x="5638581" y="830744"/>
                  <a:pt x="5625104" y="830744"/>
                </a:cubicBezTo>
                <a:lnTo>
                  <a:pt x="5605968" y="830744"/>
                </a:lnTo>
                <a:close/>
                <a:moveTo>
                  <a:pt x="6279237" y="776571"/>
                </a:moveTo>
                <a:cubicBezTo>
                  <a:pt x="6272499" y="776571"/>
                  <a:pt x="6267108" y="781961"/>
                  <a:pt x="6267108" y="788700"/>
                </a:cubicBezTo>
                <a:cubicBezTo>
                  <a:pt x="6267108" y="795438"/>
                  <a:pt x="6272499" y="800828"/>
                  <a:pt x="6279237" y="800828"/>
                </a:cubicBezTo>
                <a:cubicBezTo>
                  <a:pt x="6285975" y="800828"/>
                  <a:pt x="6291366" y="795438"/>
                  <a:pt x="6291366" y="788700"/>
                </a:cubicBezTo>
                <a:cubicBezTo>
                  <a:pt x="6291366" y="781961"/>
                  <a:pt x="6285975" y="776571"/>
                  <a:pt x="6279237" y="776571"/>
                </a:cubicBezTo>
                <a:close/>
                <a:moveTo>
                  <a:pt x="5597074" y="776570"/>
                </a:moveTo>
                <a:lnTo>
                  <a:pt x="5597074" y="878450"/>
                </a:lnTo>
                <a:lnTo>
                  <a:pt x="5605968" y="878450"/>
                </a:lnTo>
                <a:lnTo>
                  <a:pt x="5605968" y="839099"/>
                </a:lnTo>
                <a:lnTo>
                  <a:pt x="5624026" y="839099"/>
                </a:lnTo>
                <a:cubicBezTo>
                  <a:pt x="5647475" y="839099"/>
                  <a:pt x="5659064" y="824545"/>
                  <a:pt x="5659064" y="807565"/>
                </a:cubicBezTo>
                <a:cubicBezTo>
                  <a:pt x="5659064" y="790316"/>
                  <a:pt x="5647475" y="776570"/>
                  <a:pt x="5624026" y="776570"/>
                </a:cubicBezTo>
                <a:close/>
                <a:moveTo>
                  <a:pt x="6108359" y="776570"/>
                </a:moveTo>
                <a:lnTo>
                  <a:pt x="6108359" y="878450"/>
                </a:lnTo>
                <a:lnTo>
                  <a:pt x="6127226" y="878450"/>
                </a:lnTo>
                <a:lnTo>
                  <a:pt x="6127226" y="776570"/>
                </a:lnTo>
                <a:close/>
                <a:moveTo>
                  <a:pt x="5951228" y="775762"/>
                </a:moveTo>
                <a:cubicBezTo>
                  <a:pt x="5944489" y="775762"/>
                  <a:pt x="5936674" y="779266"/>
                  <a:pt x="5936674" y="791125"/>
                </a:cubicBezTo>
                <a:lnTo>
                  <a:pt x="5936403" y="791125"/>
                </a:lnTo>
                <a:lnTo>
                  <a:pt x="5936403" y="814034"/>
                </a:lnTo>
                <a:lnTo>
                  <a:pt x="5925353" y="814034"/>
                </a:lnTo>
                <a:lnTo>
                  <a:pt x="5925353" y="821311"/>
                </a:lnTo>
                <a:lnTo>
                  <a:pt x="5936403" y="821311"/>
                </a:lnTo>
                <a:lnTo>
                  <a:pt x="5936403" y="878181"/>
                </a:lnTo>
                <a:lnTo>
                  <a:pt x="5945298" y="878181"/>
                </a:lnTo>
                <a:lnTo>
                  <a:pt x="5945298" y="821311"/>
                </a:lnTo>
                <a:lnTo>
                  <a:pt x="5958505" y="821311"/>
                </a:lnTo>
                <a:lnTo>
                  <a:pt x="5958505" y="814034"/>
                </a:lnTo>
                <a:lnTo>
                  <a:pt x="5945298" y="814034"/>
                </a:lnTo>
                <a:lnTo>
                  <a:pt x="5945298" y="791933"/>
                </a:lnTo>
                <a:cubicBezTo>
                  <a:pt x="5945298" y="785734"/>
                  <a:pt x="5947723" y="783309"/>
                  <a:pt x="5953384" y="783309"/>
                </a:cubicBezTo>
                <a:cubicBezTo>
                  <a:pt x="5955810" y="783309"/>
                  <a:pt x="5959853" y="784117"/>
                  <a:pt x="5959853" y="784117"/>
                </a:cubicBezTo>
                <a:lnTo>
                  <a:pt x="5959853" y="776301"/>
                </a:lnTo>
                <a:cubicBezTo>
                  <a:pt x="5959853" y="776301"/>
                  <a:pt x="5955810" y="775762"/>
                  <a:pt x="5951228" y="775762"/>
                </a:cubicBezTo>
                <a:close/>
                <a:moveTo>
                  <a:pt x="6047177" y="774415"/>
                </a:moveTo>
                <a:cubicBezTo>
                  <a:pt x="6017261" y="774415"/>
                  <a:pt x="5994082" y="796516"/>
                  <a:pt x="5994082" y="827242"/>
                </a:cubicBezTo>
                <a:cubicBezTo>
                  <a:pt x="5994082" y="857967"/>
                  <a:pt x="6017261" y="880068"/>
                  <a:pt x="6047177" y="880068"/>
                </a:cubicBezTo>
                <a:cubicBezTo>
                  <a:pt x="6070088" y="880068"/>
                  <a:pt x="6091110" y="866053"/>
                  <a:pt x="6097039" y="842065"/>
                </a:cubicBezTo>
                <a:lnTo>
                  <a:pt x="6074670" y="842065"/>
                </a:lnTo>
                <a:cubicBezTo>
                  <a:pt x="6070896" y="854194"/>
                  <a:pt x="6060385" y="861471"/>
                  <a:pt x="6046909" y="861471"/>
                </a:cubicBezTo>
                <a:cubicBezTo>
                  <a:pt x="6027772" y="861471"/>
                  <a:pt x="6014835" y="846917"/>
                  <a:pt x="6014835" y="827242"/>
                </a:cubicBezTo>
                <a:cubicBezTo>
                  <a:pt x="6014835" y="807566"/>
                  <a:pt x="6027772" y="793012"/>
                  <a:pt x="6046909" y="793012"/>
                </a:cubicBezTo>
                <a:cubicBezTo>
                  <a:pt x="6060385" y="793012"/>
                  <a:pt x="6070896" y="800289"/>
                  <a:pt x="6074670" y="812418"/>
                </a:cubicBezTo>
                <a:lnTo>
                  <a:pt x="6097039" y="812418"/>
                </a:lnTo>
                <a:cubicBezTo>
                  <a:pt x="6091110" y="788430"/>
                  <a:pt x="6070088" y="774415"/>
                  <a:pt x="6047177" y="774415"/>
                </a:cubicBezTo>
                <a:close/>
                <a:moveTo>
                  <a:pt x="6600240" y="647468"/>
                </a:moveTo>
                <a:lnTo>
                  <a:pt x="6603474" y="647468"/>
                </a:lnTo>
                <a:cubicBezTo>
                  <a:pt x="6604553" y="647468"/>
                  <a:pt x="6605631" y="647737"/>
                  <a:pt x="6606709" y="648276"/>
                </a:cubicBezTo>
                <a:cubicBezTo>
                  <a:pt x="6607248" y="648815"/>
                  <a:pt x="6607517" y="649893"/>
                  <a:pt x="6607517" y="650702"/>
                </a:cubicBezTo>
                <a:cubicBezTo>
                  <a:pt x="6607517" y="651780"/>
                  <a:pt x="6607248" y="652319"/>
                  <a:pt x="6606439" y="652858"/>
                </a:cubicBezTo>
                <a:cubicBezTo>
                  <a:pt x="6605631" y="653397"/>
                  <a:pt x="6604822" y="653667"/>
                  <a:pt x="6603744" y="653667"/>
                </a:cubicBezTo>
                <a:lnTo>
                  <a:pt x="6600240" y="653667"/>
                </a:lnTo>
                <a:close/>
                <a:moveTo>
                  <a:pt x="6596467" y="644772"/>
                </a:moveTo>
                <a:lnTo>
                  <a:pt x="6596467" y="664987"/>
                </a:lnTo>
                <a:lnTo>
                  <a:pt x="6600240" y="664987"/>
                </a:lnTo>
                <a:lnTo>
                  <a:pt x="6600240" y="656901"/>
                </a:lnTo>
                <a:lnTo>
                  <a:pt x="6604283" y="656901"/>
                </a:lnTo>
                <a:cubicBezTo>
                  <a:pt x="6605361" y="656901"/>
                  <a:pt x="6606170" y="657170"/>
                  <a:pt x="6606978" y="657710"/>
                </a:cubicBezTo>
                <a:cubicBezTo>
                  <a:pt x="6607517" y="658249"/>
                  <a:pt x="6607787" y="659057"/>
                  <a:pt x="6607787" y="660135"/>
                </a:cubicBezTo>
                <a:lnTo>
                  <a:pt x="6607787" y="663370"/>
                </a:lnTo>
                <a:cubicBezTo>
                  <a:pt x="6607787" y="663639"/>
                  <a:pt x="6607787" y="664178"/>
                  <a:pt x="6608056" y="664717"/>
                </a:cubicBezTo>
                <a:lnTo>
                  <a:pt x="6611560" y="664717"/>
                </a:lnTo>
                <a:lnTo>
                  <a:pt x="6611560" y="664448"/>
                </a:lnTo>
                <a:cubicBezTo>
                  <a:pt x="6611291" y="663909"/>
                  <a:pt x="6611021" y="663639"/>
                  <a:pt x="6611021" y="663100"/>
                </a:cubicBezTo>
                <a:cubicBezTo>
                  <a:pt x="6611021" y="662561"/>
                  <a:pt x="6611021" y="662022"/>
                  <a:pt x="6611021" y="661483"/>
                </a:cubicBezTo>
                <a:lnTo>
                  <a:pt x="6611021" y="660135"/>
                </a:lnTo>
                <a:cubicBezTo>
                  <a:pt x="6611021" y="659057"/>
                  <a:pt x="6610752" y="658249"/>
                  <a:pt x="6610213" y="657170"/>
                </a:cubicBezTo>
                <a:cubicBezTo>
                  <a:pt x="6609943" y="656362"/>
                  <a:pt x="6609135" y="655553"/>
                  <a:pt x="6608056" y="655284"/>
                </a:cubicBezTo>
                <a:cubicBezTo>
                  <a:pt x="6608865" y="654745"/>
                  <a:pt x="6609674" y="654206"/>
                  <a:pt x="6610213" y="653397"/>
                </a:cubicBezTo>
                <a:cubicBezTo>
                  <a:pt x="6610752" y="652858"/>
                  <a:pt x="6611021" y="651780"/>
                  <a:pt x="6611021" y="650971"/>
                </a:cubicBezTo>
                <a:cubicBezTo>
                  <a:pt x="6611021" y="649085"/>
                  <a:pt x="6610213" y="647468"/>
                  <a:pt x="6608865" y="646390"/>
                </a:cubicBezTo>
                <a:cubicBezTo>
                  <a:pt x="6607248" y="645311"/>
                  <a:pt x="6605361" y="644772"/>
                  <a:pt x="6603205" y="644772"/>
                </a:cubicBezTo>
                <a:close/>
                <a:moveTo>
                  <a:pt x="6603980" y="640292"/>
                </a:moveTo>
                <a:cubicBezTo>
                  <a:pt x="6607450" y="640393"/>
                  <a:pt x="6610887" y="641808"/>
                  <a:pt x="6613447" y="644503"/>
                </a:cubicBezTo>
                <a:cubicBezTo>
                  <a:pt x="6618837" y="650432"/>
                  <a:pt x="6618837" y="659596"/>
                  <a:pt x="6613447" y="665526"/>
                </a:cubicBezTo>
                <a:lnTo>
                  <a:pt x="6612638" y="666334"/>
                </a:lnTo>
                <a:cubicBezTo>
                  <a:pt x="6607248" y="671186"/>
                  <a:pt x="6598623" y="670916"/>
                  <a:pt x="6593502" y="665526"/>
                </a:cubicBezTo>
                <a:cubicBezTo>
                  <a:pt x="6590807" y="662830"/>
                  <a:pt x="6589459" y="659057"/>
                  <a:pt x="6589459" y="655014"/>
                </a:cubicBezTo>
                <a:cubicBezTo>
                  <a:pt x="6589459" y="651241"/>
                  <a:pt x="6590807" y="647468"/>
                  <a:pt x="6593772" y="644503"/>
                </a:cubicBezTo>
                <a:lnTo>
                  <a:pt x="6594311" y="643964"/>
                </a:lnTo>
                <a:cubicBezTo>
                  <a:pt x="6597006" y="641404"/>
                  <a:pt x="6600510" y="640191"/>
                  <a:pt x="6603980" y="640292"/>
                </a:cubicBezTo>
                <a:close/>
                <a:moveTo>
                  <a:pt x="6603104" y="637327"/>
                </a:moveTo>
                <a:cubicBezTo>
                  <a:pt x="6598892" y="637428"/>
                  <a:pt x="6594715" y="639113"/>
                  <a:pt x="6591615" y="642347"/>
                </a:cubicBezTo>
                <a:cubicBezTo>
                  <a:pt x="6588381" y="645850"/>
                  <a:pt x="6586764" y="650432"/>
                  <a:pt x="6586764" y="655014"/>
                </a:cubicBezTo>
                <a:cubicBezTo>
                  <a:pt x="6586764" y="659866"/>
                  <a:pt x="6588381" y="664448"/>
                  <a:pt x="6591615" y="667682"/>
                </a:cubicBezTo>
                <a:lnTo>
                  <a:pt x="6592154" y="668221"/>
                </a:lnTo>
                <a:cubicBezTo>
                  <a:pt x="6598623" y="674420"/>
                  <a:pt x="6609135" y="674150"/>
                  <a:pt x="6615334" y="667682"/>
                </a:cubicBezTo>
                <a:cubicBezTo>
                  <a:pt x="6618568" y="664178"/>
                  <a:pt x="6620185" y="659596"/>
                  <a:pt x="6620185" y="655014"/>
                </a:cubicBezTo>
                <a:cubicBezTo>
                  <a:pt x="6620454" y="650163"/>
                  <a:pt x="6618568" y="645850"/>
                  <a:pt x="6615334" y="642347"/>
                </a:cubicBezTo>
                <a:lnTo>
                  <a:pt x="6614794" y="641808"/>
                </a:lnTo>
                <a:cubicBezTo>
                  <a:pt x="6611560" y="638709"/>
                  <a:pt x="6607315" y="637226"/>
                  <a:pt x="6603104" y="637327"/>
                </a:cubicBezTo>
                <a:close/>
                <a:moveTo>
                  <a:pt x="6195954" y="529687"/>
                </a:moveTo>
                <a:cubicBezTo>
                  <a:pt x="6223715" y="529957"/>
                  <a:pt x="6233418" y="556370"/>
                  <a:pt x="6233418" y="590330"/>
                </a:cubicBezTo>
                <a:cubicBezTo>
                  <a:pt x="6233418" y="629141"/>
                  <a:pt x="6221559" y="653937"/>
                  <a:pt x="6192451" y="653937"/>
                </a:cubicBezTo>
                <a:cubicBezTo>
                  <a:pt x="6185173" y="653937"/>
                  <a:pt x="6177896" y="652859"/>
                  <a:pt x="6171158" y="650434"/>
                </a:cubicBezTo>
                <a:lnTo>
                  <a:pt x="6171158" y="534539"/>
                </a:lnTo>
                <a:cubicBezTo>
                  <a:pt x="6178974" y="531035"/>
                  <a:pt x="6187330" y="529418"/>
                  <a:pt x="6195954" y="529687"/>
                </a:cubicBezTo>
                <a:close/>
                <a:moveTo>
                  <a:pt x="6062271" y="510282"/>
                </a:moveTo>
                <a:lnTo>
                  <a:pt x="6062271" y="673344"/>
                </a:lnTo>
                <a:lnTo>
                  <a:pt x="6099196" y="673344"/>
                </a:lnTo>
                <a:lnTo>
                  <a:pt x="6099196" y="510282"/>
                </a:lnTo>
                <a:close/>
                <a:moveTo>
                  <a:pt x="6406452" y="510281"/>
                </a:moveTo>
                <a:lnTo>
                  <a:pt x="6406452" y="673343"/>
                </a:lnTo>
                <a:lnTo>
                  <a:pt x="6443377" y="673343"/>
                </a:lnTo>
                <a:lnTo>
                  <a:pt x="6443377" y="510281"/>
                </a:lnTo>
                <a:close/>
                <a:moveTo>
                  <a:pt x="5738574" y="510281"/>
                </a:moveTo>
                <a:lnTo>
                  <a:pt x="5790052" y="588981"/>
                </a:lnTo>
                <a:lnTo>
                  <a:pt x="5732643" y="673611"/>
                </a:lnTo>
                <a:lnTo>
                  <a:pt x="5775229" y="673611"/>
                </a:lnTo>
                <a:lnTo>
                  <a:pt x="5810535" y="614317"/>
                </a:lnTo>
                <a:lnTo>
                  <a:pt x="5811344" y="614317"/>
                </a:lnTo>
                <a:lnTo>
                  <a:pt x="5846113" y="673611"/>
                </a:lnTo>
                <a:lnTo>
                  <a:pt x="5891931" y="673611"/>
                </a:lnTo>
                <a:lnTo>
                  <a:pt x="5833984" y="586556"/>
                </a:lnTo>
                <a:lnTo>
                  <a:pt x="5886541" y="510281"/>
                </a:lnTo>
                <a:lnTo>
                  <a:pt x="5846922" y="510281"/>
                </a:lnTo>
                <a:lnTo>
                  <a:pt x="5814310" y="563646"/>
                </a:lnTo>
                <a:lnTo>
                  <a:pt x="5813770" y="563646"/>
                </a:lnTo>
                <a:lnTo>
                  <a:pt x="5782505" y="510281"/>
                </a:lnTo>
                <a:close/>
                <a:moveTo>
                  <a:pt x="6383812" y="507856"/>
                </a:moveTo>
                <a:cubicBezTo>
                  <a:pt x="6345540" y="504892"/>
                  <a:pt x="6320474" y="510282"/>
                  <a:pt x="6298912" y="519176"/>
                </a:cubicBezTo>
                <a:lnTo>
                  <a:pt x="6298912" y="673613"/>
                </a:lnTo>
                <a:lnTo>
                  <a:pt x="6335837" y="673613"/>
                </a:lnTo>
                <a:lnTo>
                  <a:pt x="6335837" y="535887"/>
                </a:lnTo>
                <a:cubicBezTo>
                  <a:pt x="6344192" y="531035"/>
                  <a:pt x="6363867" y="530227"/>
                  <a:pt x="6376265" y="534539"/>
                </a:cubicBezTo>
                <a:cubicBezTo>
                  <a:pt x="6376265" y="534539"/>
                  <a:pt x="6383812" y="507856"/>
                  <a:pt x="6383812" y="507856"/>
                </a:cubicBezTo>
                <a:close/>
                <a:moveTo>
                  <a:pt x="6533398" y="507318"/>
                </a:moveTo>
                <a:cubicBezTo>
                  <a:pt x="6499438" y="507318"/>
                  <a:pt x="6476798" y="528341"/>
                  <a:pt x="6476798" y="554484"/>
                </a:cubicBezTo>
                <a:cubicBezTo>
                  <a:pt x="6476798" y="571464"/>
                  <a:pt x="6483806" y="588444"/>
                  <a:pt x="6517765" y="600303"/>
                </a:cubicBezTo>
                <a:cubicBezTo>
                  <a:pt x="6536093" y="606772"/>
                  <a:pt x="6546874" y="613778"/>
                  <a:pt x="6546874" y="627256"/>
                </a:cubicBezTo>
                <a:cubicBezTo>
                  <a:pt x="6546874" y="640462"/>
                  <a:pt x="6533128" y="650164"/>
                  <a:pt x="6516418" y="650164"/>
                </a:cubicBezTo>
                <a:cubicBezTo>
                  <a:pt x="6504289" y="650434"/>
                  <a:pt x="6492700" y="647199"/>
                  <a:pt x="6482727" y="640732"/>
                </a:cubicBezTo>
                <a:lnTo>
                  <a:pt x="6472216" y="664450"/>
                </a:lnTo>
                <a:cubicBezTo>
                  <a:pt x="6487309" y="672805"/>
                  <a:pt x="6504559" y="676847"/>
                  <a:pt x="6521808" y="676309"/>
                </a:cubicBezTo>
                <a:cubicBezTo>
                  <a:pt x="6560889" y="676039"/>
                  <a:pt x="6585685" y="653129"/>
                  <a:pt x="6585685" y="626177"/>
                </a:cubicBezTo>
                <a:cubicBezTo>
                  <a:pt x="6585685" y="607311"/>
                  <a:pt x="6577869" y="590870"/>
                  <a:pt x="6542831" y="578202"/>
                </a:cubicBezTo>
                <a:cubicBezTo>
                  <a:pt x="6526929" y="572542"/>
                  <a:pt x="6513723" y="565804"/>
                  <a:pt x="6513723" y="552598"/>
                </a:cubicBezTo>
                <a:cubicBezTo>
                  <a:pt x="6513723" y="541008"/>
                  <a:pt x="6525043" y="531036"/>
                  <a:pt x="6541753" y="531036"/>
                </a:cubicBezTo>
                <a:cubicBezTo>
                  <a:pt x="6551725" y="531305"/>
                  <a:pt x="6561698" y="534540"/>
                  <a:pt x="6570053" y="540200"/>
                </a:cubicBezTo>
                <a:lnTo>
                  <a:pt x="6580025" y="518637"/>
                </a:lnTo>
                <a:cubicBezTo>
                  <a:pt x="6565741" y="510822"/>
                  <a:pt x="6549569" y="506779"/>
                  <a:pt x="6533398" y="507318"/>
                </a:cubicBezTo>
                <a:close/>
                <a:moveTo>
                  <a:pt x="5638579" y="465539"/>
                </a:moveTo>
                <a:cubicBezTo>
                  <a:pt x="5611357" y="465270"/>
                  <a:pt x="5591144" y="491144"/>
                  <a:pt x="5591144" y="522678"/>
                </a:cubicBezTo>
                <a:lnTo>
                  <a:pt x="5591144" y="617011"/>
                </a:lnTo>
                <a:cubicBezTo>
                  <a:pt x="5591144" y="648545"/>
                  <a:pt x="5611357" y="674150"/>
                  <a:pt x="5638579" y="674150"/>
                </a:cubicBezTo>
                <a:lnTo>
                  <a:pt x="5712969" y="674150"/>
                </a:lnTo>
                <a:lnTo>
                  <a:pt x="5712969" y="648545"/>
                </a:lnTo>
                <a:lnTo>
                  <a:pt x="5656098" y="648545"/>
                </a:lnTo>
                <a:cubicBezTo>
                  <a:pt x="5638850" y="648545"/>
                  <a:pt x="5629685" y="635339"/>
                  <a:pt x="5629685" y="620784"/>
                </a:cubicBezTo>
                <a:lnTo>
                  <a:pt x="5629685" y="579547"/>
                </a:lnTo>
                <a:lnTo>
                  <a:pt x="5706230" y="579547"/>
                </a:lnTo>
                <a:lnTo>
                  <a:pt x="5706230" y="553943"/>
                </a:lnTo>
                <a:lnTo>
                  <a:pt x="5629685" y="553943"/>
                </a:lnTo>
                <a:lnTo>
                  <a:pt x="5629685" y="518905"/>
                </a:lnTo>
                <a:cubicBezTo>
                  <a:pt x="5629685" y="504081"/>
                  <a:pt x="5638850" y="491144"/>
                  <a:pt x="5656098" y="491144"/>
                </a:cubicBezTo>
                <a:lnTo>
                  <a:pt x="5713237" y="491144"/>
                </a:lnTo>
                <a:lnTo>
                  <a:pt x="5713237" y="465539"/>
                </a:lnTo>
                <a:close/>
                <a:moveTo>
                  <a:pt x="5915920" y="465272"/>
                </a:moveTo>
                <a:lnTo>
                  <a:pt x="5915920" y="616744"/>
                </a:lnTo>
                <a:cubicBezTo>
                  <a:pt x="5915920" y="648278"/>
                  <a:pt x="5936134" y="673883"/>
                  <a:pt x="5963356" y="673883"/>
                </a:cubicBezTo>
                <a:lnTo>
                  <a:pt x="6037474" y="673883"/>
                </a:lnTo>
                <a:lnTo>
                  <a:pt x="6037474" y="648278"/>
                </a:lnTo>
                <a:lnTo>
                  <a:pt x="5980875" y="648278"/>
                </a:lnTo>
                <a:cubicBezTo>
                  <a:pt x="5963356" y="648278"/>
                  <a:pt x="5954462" y="635341"/>
                  <a:pt x="5954462" y="620517"/>
                </a:cubicBezTo>
                <a:lnTo>
                  <a:pt x="5954462" y="465272"/>
                </a:lnTo>
                <a:close/>
                <a:moveTo>
                  <a:pt x="6171158" y="463654"/>
                </a:moveTo>
                <a:lnTo>
                  <a:pt x="6134503" y="470392"/>
                </a:lnTo>
                <a:lnTo>
                  <a:pt x="6134503" y="664718"/>
                </a:lnTo>
                <a:cubicBezTo>
                  <a:pt x="6145014" y="671456"/>
                  <a:pt x="6166037" y="676577"/>
                  <a:pt x="6191103" y="676577"/>
                </a:cubicBezTo>
                <a:cubicBezTo>
                  <a:pt x="6241504" y="676577"/>
                  <a:pt x="6269804" y="643156"/>
                  <a:pt x="6270073" y="588174"/>
                </a:cubicBezTo>
                <a:cubicBezTo>
                  <a:pt x="6270073" y="539660"/>
                  <a:pt x="6243660" y="508395"/>
                  <a:pt x="6205927" y="508395"/>
                </a:cubicBezTo>
                <a:cubicBezTo>
                  <a:pt x="6194068" y="508125"/>
                  <a:pt x="6182209" y="510551"/>
                  <a:pt x="6171158" y="515133"/>
                </a:cubicBezTo>
                <a:close/>
                <a:moveTo>
                  <a:pt x="6252285" y="347219"/>
                </a:moveTo>
                <a:cubicBezTo>
                  <a:pt x="6179514" y="347219"/>
                  <a:pt x="6101621" y="376058"/>
                  <a:pt x="6063619" y="443169"/>
                </a:cubicBezTo>
                <a:cubicBezTo>
                  <a:pt x="6060385" y="447482"/>
                  <a:pt x="6058497" y="452603"/>
                  <a:pt x="6057958" y="457993"/>
                </a:cubicBezTo>
                <a:cubicBezTo>
                  <a:pt x="6057689" y="463383"/>
                  <a:pt x="6059577" y="468774"/>
                  <a:pt x="6063079" y="472817"/>
                </a:cubicBezTo>
                <a:cubicBezTo>
                  <a:pt x="6067392" y="477938"/>
                  <a:pt x="6073591" y="481172"/>
                  <a:pt x="6080330" y="481711"/>
                </a:cubicBezTo>
                <a:cubicBezTo>
                  <a:pt x="6088954" y="481981"/>
                  <a:pt x="6096770" y="477399"/>
                  <a:pt x="6101082" y="470122"/>
                </a:cubicBezTo>
                <a:cubicBezTo>
                  <a:pt x="6138007" y="403010"/>
                  <a:pt x="6180322" y="357191"/>
                  <a:pt x="6251746" y="357191"/>
                </a:cubicBezTo>
                <a:cubicBezTo>
                  <a:pt x="6323170" y="357191"/>
                  <a:pt x="6368180" y="405706"/>
                  <a:pt x="6405105" y="471200"/>
                </a:cubicBezTo>
                <a:cubicBezTo>
                  <a:pt x="6410226" y="478207"/>
                  <a:pt x="6419120" y="481981"/>
                  <a:pt x="6427745" y="480902"/>
                </a:cubicBezTo>
                <a:cubicBezTo>
                  <a:pt x="6441221" y="480363"/>
                  <a:pt x="6447690" y="465540"/>
                  <a:pt x="6447420" y="458263"/>
                </a:cubicBezTo>
                <a:cubicBezTo>
                  <a:pt x="6447151" y="452872"/>
                  <a:pt x="6445264" y="447751"/>
                  <a:pt x="6442299" y="443439"/>
                </a:cubicBezTo>
                <a:cubicBezTo>
                  <a:pt x="6403757" y="375788"/>
                  <a:pt x="6325056" y="347219"/>
                  <a:pt x="6252285" y="347219"/>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7" name="Group 6">
            <a:extLst>
              <a:ext uri="{FF2B5EF4-FFF2-40B4-BE49-F238E27FC236}">
                <a16:creationId xmlns:a16="http://schemas.microsoft.com/office/drawing/2014/main" id="{DD16B68F-58C5-8DAF-80A6-A4A321C4CB58}"/>
              </a:ext>
            </a:extLst>
          </p:cNvPr>
          <p:cNvGrpSpPr/>
          <p:nvPr userDrawn="1"/>
        </p:nvGrpSpPr>
        <p:grpSpPr>
          <a:xfrm>
            <a:off x="592101" y="6241682"/>
            <a:ext cx="863309" cy="447470"/>
            <a:chOff x="5591148" y="347222"/>
            <a:chExt cx="1029067" cy="533386"/>
          </a:xfrm>
        </p:grpSpPr>
        <p:sp>
          <p:nvSpPr>
            <p:cNvPr id="84" name="Freeform 83">
              <a:extLst>
                <a:ext uri="{FF2B5EF4-FFF2-40B4-BE49-F238E27FC236}">
                  <a16:creationId xmlns:a16="http://schemas.microsoft.com/office/drawing/2014/main" id="{1F6E0E09-B15E-FD58-F742-CB6D7F44D91E}"/>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4F495AC-B852-A909-8C8A-9F6B65CD2475}"/>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36FB57EE-904A-81FB-41C7-BE26F987565E}"/>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5F69556A-17F6-966F-25F3-6067756E9F18}"/>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0367340E-8D54-8117-51A1-D6364976F421}"/>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3684FE47-9DFB-6E6A-B7DC-7168D1C81889}"/>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52F75E1-0F23-B763-369B-F8D7D762E093}"/>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86F5F5D2-834A-6D81-15EA-8BD978DAEBBB}"/>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67E5CC3E-2EB1-DDAC-4497-4535A84508F5}"/>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925973A0-6121-B539-3436-8D0CDB7EA75C}"/>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BCBCC546-4667-BF71-2A94-BA76E60F859F}"/>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136CD58-3DD1-9DFE-7DE2-6697E2245F5F}"/>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DA6D469B-6CAD-41FF-B397-5B87BEEAB860}"/>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3E31FA78-5593-86E4-02DD-D57B956EAB30}"/>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70477A5B-CD4E-73A2-E065-0425D508D9D3}"/>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EB4C8525-7962-CBF1-009E-2D311AAE45E7}"/>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D1586A8F-0DDB-C7FE-B436-89759CA44882}"/>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E9BC63B-57DF-1E47-7EC1-24EC0DE33F76}"/>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7A5BB923-2C42-702F-7731-0098711E98CB}"/>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962FB3B0-0FC7-7A7D-0917-6AECD70FB0C3}"/>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7C36D748-BD3F-1D87-C4C0-4A64EC9BA315}"/>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162FC9A1-692F-6298-0C0E-561C5FCD5ADE}"/>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818AFAD3-5E45-120F-BBDA-73E66AB033FF}"/>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96B7CE32-0E3B-C30A-735A-EDB333006011}"/>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BB8D984A-45BF-38E7-732C-5B6B47505A0E}"/>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7">
            <a:extLst>
              <a:ext uri="{FF2B5EF4-FFF2-40B4-BE49-F238E27FC236}">
                <a16:creationId xmlns:a16="http://schemas.microsoft.com/office/drawing/2014/main" id="{F2E268B8-C82E-6A1B-E4A8-A5C77A0E91A3}"/>
              </a:ext>
            </a:extLst>
          </p:cNvPr>
          <p:cNvSpPr>
            <a:spLocks noGrp="1"/>
          </p:cNvSpPr>
          <p:nvPr>
            <p:ph type="pic" sz="quarter" idx="30"/>
          </p:nvPr>
        </p:nvSpPr>
        <p:spPr>
          <a:xfrm>
            <a:off x="6" y="4"/>
            <a:ext cx="12191995" cy="6857997"/>
          </a:xfrm>
          <a:custGeom>
            <a:avLst/>
            <a:gdLst>
              <a:gd name="connsiteX0" fmla="*/ 1286043 w 12191995"/>
              <a:gd name="connsiteY0" fmla="*/ 6672947 h 6857997"/>
              <a:gd name="connsiteX1" fmla="*/ 1286043 w 12191995"/>
              <a:gd name="connsiteY1" fmla="*/ 6677017 h 6857997"/>
              <a:gd name="connsiteX2" fmla="*/ 1275189 w 12191995"/>
              <a:gd name="connsiteY2" fmla="*/ 6686740 h 6857997"/>
              <a:gd name="connsiteX3" fmla="*/ 1267275 w 12191995"/>
              <a:gd name="connsiteY3" fmla="*/ 6680183 h 6857997"/>
              <a:gd name="connsiteX4" fmla="*/ 1275189 w 12191995"/>
              <a:gd name="connsiteY4" fmla="*/ 6674078 h 6857997"/>
              <a:gd name="connsiteX5" fmla="*/ 1281068 w 12191995"/>
              <a:gd name="connsiteY5" fmla="*/ 6674078 h 6857997"/>
              <a:gd name="connsiteX6" fmla="*/ 1286043 w 12191995"/>
              <a:gd name="connsiteY6" fmla="*/ 6672947 h 6857997"/>
              <a:gd name="connsiteX7" fmla="*/ 1089782 w 12191995"/>
              <a:gd name="connsiteY7" fmla="*/ 6672947 h 6857997"/>
              <a:gd name="connsiteX8" fmla="*/ 1089782 w 12191995"/>
              <a:gd name="connsiteY8" fmla="*/ 6677017 h 6857997"/>
              <a:gd name="connsiteX9" fmla="*/ 1078928 w 12191995"/>
              <a:gd name="connsiteY9" fmla="*/ 6686740 h 6857997"/>
              <a:gd name="connsiteX10" fmla="*/ 1071014 w 12191995"/>
              <a:gd name="connsiteY10" fmla="*/ 6680183 h 6857997"/>
              <a:gd name="connsiteX11" fmla="*/ 1078928 w 12191995"/>
              <a:gd name="connsiteY11" fmla="*/ 6674078 h 6857997"/>
              <a:gd name="connsiteX12" fmla="*/ 1084807 w 12191995"/>
              <a:gd name="connsiteY12" fmla="*/ 6674078 h 6857997"/>
              <a:gd name="connsiteX13" fmla="*/ 1089782 w 12191995"/>
              <a:gd name="connsiteY13" fmla="*/ 6672947 h 6857997"/>
              <a:gd name="connsiteX14" fmla="*/ 694316 w 12191995"/>
              <a:gd name="connsiteY14" fmla="*/ 6670461 h 6857997"/>
              <a:gd name="connsiteX15" fmla="*/ 694316 w 12191995"/>
              <a:gd name="connsiteY15" fmla="*/ 6677923 h 6857997"/>
              <a:gd name="connsiteX16" fmla="*/ 678488 w 12191995"/>
              <a:gd name="connsiteY16" fmla="*/ 6692168 h 6857997"/>
              <a:gd name="connsiteX17" fmla="*/ 665826 w 12191995"/>
              <a:gd name="connsiteY17" fmla="*/ 6681992 h 6857997"/>
              <a:gd name="connsiteX18" fmla="*/ 677358 w 12191995"/>
              <a:gd name="connsiteY18" fmla="*/ 6672496 h 6857997"/>
              <a:gd name="connsiteX19" fmla="*/ 687306 w 12191995"/>
              <a:gd name="connsiteY19" fmla="*/ 6672496 h 6857997"/>
              <a:gd name="connsiteX20" fmla="*/ 694316 w 12191995"/>
              <a:gd name="connsiteY20" fmla="*/ 6670461 h 6857997"/>
              <a:gd name="connsiteX21" fmla="*/ 1383496 w 12191995"/>
              <a:gd name="connsiteY21" fmla="*/ 6653051 h 6857997"/>
              <a:gd name="connsiteX22" fmla="*/ 1395932 w 12191995"/>
              <a:gd name="connsiteY22" fmla="*/ 6663225 h 6857997"/>
              <a:gd name="connsiteX23" fmla="*/ 1370834 w 12191995"/>
              <a:gd name="connsiteY23" fmla="*/ 6663225 h 6857997"/>
              <a:gd name="connsiteX24" fmla="*/ 1383496 w 12191995"/>
              <a:gd name="connsiteY24" fmla="*/ 6653051 h 6857997"/>
              <a:gd name="connsiteX25" fmla="*/ 840609 w 12191995"/>
              <a:gd name="connsiteY25" fmla="*/ 6648302 h 6857997"/>
              <a:gd name="connsiteX26" fmla="*/ 860959 w 12191995"/>
              <a:gd name="connsiteY26" fmla="*/ 6670235 h 6857997"/>
              <a:gd name="connsiteX27" fmla="*/ 840609 w 12191995"/>
              <a:gd name="connsiteY27" fmla="*/ 6692168 h 6857997"/>
              <a:gd name="connsiteX28" fmla="*/ 820259 w 12191995"/>
              <a:gd name="connsiteY28" fmla="*/ 6670235 h 6857997"/>
              <a:gd name="connsiteX29" fmla="*/ 840609 w 12191995"/>
              <a:gd name="connsiteY29" fmla="*/ 6648302 h 6857997"/>
              <a:gd name="connsiteX30" fmla="*/ 742023 w 12191995"/>
              <a:gd name="connsiteY30" fmla="*/ 6642423 h 6857997"/>
              <a:gd name="connsiteX31" fmla="*/ 725743 w 12191995"/>
              <a:gd name="connsiteY31" fmla="*/ 6652599 h 6857997"/>
              <a:gd name="connsiteX32" fmla="*/ 725743 w 12191995"/>
              <a:gd name="connsiteY32" fmla="*/ 6643328 h 6857997"/>
              <a:gd name="connsiteX33" fmla="*/ 718734 w 12191995"/>
              <a:gd name="connsiteY33" fmla="*/ 6643328 h 6857997"/>
              <a:gd name="connsiteX34" fmla="*/ 718734 w 12191995"/>
              <a:gd name="connsiteY34" fmla="*/ 6697142 h 6857997"/>
              <a:gd name="connsiteX35" fmla="*/ 725970 w 12191995"/>
              <a:gd name="connsiteY35" fmla="*/ 6697142 h 6857997"/>
              <a:gd name="connsiteX36" fmla="*/ 725970 w 12191995"/>
              <a:gd name="connsiteY36" fmla="*/ 6667069 h 6857997"/>
              <a:gd name="connsiteX37" fmla="*/ 742249 w 12191995"/>
              <a:gd name="connsiteY37" fmla="*/ 6649885 h 6857997"/>
              <a:gd name="connsiteX38" fmla="*/ 745867 w 12191995"/>
              <a:gd name="connsiteY38" fmla="*/ 6649885 h 6857997"/>
              <a:gd name="connsiteX39" fmla="*/ 746093 w 12191995"/>
              <a:gd name="connsiteY39" fmla="*/ 6642650 h 6857997"/>
              <a:gd name="connsiteX40" fmla="*/ 742023 w 12191995"/>
              <a:gd name="connsiteY40" fmla="*/ 6642423 h 6857997"/>
              <a:gd name="connsiteX41" fmla="*/ 840609 w 12191995"/>
              <a:gd name="connsiteY41" fmla="*/ 6641745 h 6857997"/>
              <a:gd name="connsiteX42" fmla="*/ 812797 w 12191995"/>
              <a:gd name="connsiteY42" fmla="*/ 6670235 h 6857997"/>
              <a:gd name="connsiteX43" fmla="*/ 840609 w 12191995"/>
              <a:gd name="connsiteY43" fmla="*/ 6698498 h 6857997"/>
              <a:gd name="connsiteX44" fmla="*/ 868646 w 12191995"/>
              <a:gd name="connsiteY44" fmla="*/ 6670235 h 6857997"/>
              <a:gd name="connsiteX45" fmla="*/ 840609 w 12191995"/>
              <a:gd name="connsiteY45" fmla="*/ 6641745 h 6857997"/>
              <a:gd name="connsiteX46" fmla="*/ 681201 w 12191995"/>
              <a:gd name="connsiteY46" fmla="*/ 6641745 h 6857997"/>
              <a:gd name="connsiteX47" fmla="*/ 660626 w 12191995"/>
              <a:gd name="connsiteY47" fmla="*/ 6648529 h 6857997"/>
              <a:gd name="connsiteX48" fmla="*/ 664243 w 12191995"/>
              <a:gd name="connsiteY48" fmla="*/ 6654181 h 6857997"/>
              <a:gd name="connsiteX49" fmla="*/ 680749 w 12191995"/>
              <a:gd name="connsiteY49" fmla="*/ 6648302 h 6857997"/>
              <a:gd name="connsiteX50" fmla="*/ 694316 w 12191995"/>
              <a:gd name="connsiteY50" fmla="*/ 6659834 h 6857997"/>
              <a:gd name="connsiteX51" fmla="*/ 694089 w 12191995"/>
              <a:gd name="connsiteY51" fmla="*/ 6661191 h 6857997"/>
              <a:gd name="connsiteX52" fmla="*/ 688889 w 12191995"/>
              <a:gd name="connsiteY52" fmla="*/ 6666165 h 6857997"/>
              <a:gd name="connsiteX53" fmla="*/ 676000 w 12191995"/>
              <a:gd name="connsiteY53" fmla="*/ 6666165 h 6857997"/>
              <a:gd name="connsiteX54" fmla="*/ 657686 w 12191995"/>
              <a:gd name="connsiteY54" fmla="*/ 6681992 h 6857997"/>
              <a:gd name="connsiteX55" fmla="*/ 677358 w 12191995"/>
              <a:gd name="connsiteY55" fmla="*/ 6698498 h 6857997"/>
              <a:gd name="connsiteX56" fmla="*/ 694316 w 12191995"/>
              <a:gd name="connsiteY56" fmla="*/ 6690358 h 6857997"/>
              <a:gd name="connsiteX57" fmla="*/ 694316 w 12191995"/>
              <a:gd name="connsiteY57" fmla="*/ 6697142 h 6857997"/>
              <a:gd name="connsiteX58" fmla="*/ 701777 w 12191995"/>
              <a:gd name="connsiteY58" fmla="*/ 6697142 h 6857997"/>
              <a:gd name="connsiteX59" fmla="*/ 701777 w 12191995"/>
              <a:gd name="connsiteY59" fmla="*/ 6660060 h 6857997"/>
              <a:gd name="connsiteX60" fmla="*/ 681201 w 12191995"/>
              <a:gd name="connsiteY60" fmla="*/ 6641745 h 6857997"/>
              <a:gd name="connsiteX61" fmla="*/ 1157385 w 12191995"/>
              <a:gd name="connsiteY61" fmla="*/ 6641293 h 6857997"/>
              <a:gd name="connsiteX62" fmla="*/ 1157385 w 12191995"/>
              <a:gd name="connsiteY62" fmla="*/ 6654633 h 6857997"/>
              <a:gd name="connsiteX63" fmla="*/ 1165299 w 12191995"/>
              <a:gd name="connsiteY63" fmla="*/ 6654633 h 6857997"/>
              <a:gd name="connsiteX64" fmla="*/ 1165299 w 12191995"/>
              <a:gd name="connsiteY64" fmla="*/ 6697142 h 6857997"/>
              <a:gd name="connsiteX65" fmla="*/ 1181127 w 12191995"/>
              <a:gd name="connsiteY65" fmla="*/ 6697142 h 6857997"/>
              <a:gd name="connsiteX66" fmla="*/ 1181127 w 12191995"/>
              <a:gd name="connsiteY66" fmla="*/ 6641293 h 6857997"/>
              <a:gd name="connsiteX67" fmla="*/ 1189493 w 12191995"/>
              <a:gd name="connsiteY67" fmla="*/ 6641066 h 6857997"/>
              <a:gd name="connsiteX68" fmla="*/ 1208486 w 12191995"/>
              <a:gd name="connsiteY68" fmla="*/ 6697141 h 6857997"/>
              <a:gd name="connsiteX69" fmla="*/ 1228158 w 12191995"/>
              <a:gd name="connsiteY69" fmla="*/ 6697141 h 6857997"/>
              <a:gd name="connsiteX70" fmla="*/ 1248056 w 12191995"/>
              <a:gd name="connsiteY70" fmla="*/ 6641066 h 6857997"/>
              <a:gd name="connsiteX71" fmla="*/ 1231323 w 12191995"/>
              <a:gd name="connsiteY71" fmla="*/ 6641066 h 6857997"/>
              <a:gd name="connsiteX72" fmla="*/ 1218661 w 12191995"/>
              <a:gd name="connsiteY72" fmla="*/ 6679957 h 6857997"/>
              <a:gd name="connsiteX73" fmla="*/ 1206677 w 12191995"/>
              <a:gd name="connsiteY73" fmla="*/ 6641066 h 6857997"/>
              <a:gd name="connsiteX74" fmla="*/ 1383722 w 12191995"/>
              <a:gd name="connsiteY74" fmla="*/ 6640162 h 6857997"/>
              <a:gd name="connsiteX75" fmla="*/ 1354554 w 12191995"/>
              <a:gd name="connsiteY75" fmla="*/ 6669556 h 6857997"/>
              <a:gd name="connsiteX76" fmla="*/ 1383948 w 12191995"/>
              <a:gd name="connsiteY76" fmla="*/ 6698950 h 6857997"/>
              <a:gd name="connsiteX77" fmla="*/ 1411986 w 12191995"/>
              <a:gd name="connsiteY77" fmla="*/ 6681314 h 6857997"/>
              <a:gd name="connsiteX78" fmla="*/ 1395480 w 12191995"/>
              <a:gd name="connsiteY78" fmla="*/ 6679505 h 6857997"/>
              <a:gd name="connsiteX79" fmla="*/ 1384174 w 12191995"/>
              <a:gd name="connsiteY79" fmla="*/ 6685158 h 6857997"/>
              <a:gd name="connsiteX80" fmla="*/ 1371286 w 12191995"/>
              <a:gd name="connsiteY80" fmla="*/ 6673852 h 6857997"/>
              <a:gd name="connsiteX81" fmla="*/ 1412890 w 12191995"/>
              <a:gd name="connsiteY81" fmla="*/ 6673852 h 6857997"/>
              <a:gd name="connsiteX82" fmla="*/ 1413117 w 12191995"/>
              <a:gd name="connsiteY82" fmla="*/ 6673626 h 6857997"/>
              <a:gd name="connsiteX83" fmla="*/ 1383722 w 12191995"/>
              <a:gd name="connsiteY83" fmla="*/ 6640162 h 6857997"/>
              <a:gd name="connsiteX84" fmla="*/ 1148570 w 12191995"/>
              <a:gd name="connsiteY84" fmla="*/ 6640162 h 6857997"/>
              <a:gd name="connsiteX85" fmla="*/ 1134100 w 12191995"/>
              <a:gd name="connsiteY85" fmla="*/ 6649885 h 6857997"/>
              <a:gd name="connsiteX86" fmla="*/ 1134100 w 12191995"/>
              <a:gd name="connsiteY86" fmla="*/ 6641067 h 6857997"/>
              <a:gd name="connsiteX87" fmla="*/ 1118724 w 12191995"/>
              <a:gd name="connsiteY87" fmla="*/ 6641067 h 6857997"/>
              <a:gd name="connsiteX88" fmla="*/ 1118724 w 12191995"/>
              <a:gd name="connsiteY88" fmla="*/ 6697142 h 6857997"/>
              <a:gd name="connsiteX89" fmla="*/ 1134552 w 12191995"/>
              <a:gd name="connsiteY89" fmla="*/ 6697142 h 6857997"/>
              <a:gd name="connsiteX90" fmla="*/ 1134552 w 12191995"/>
              <a:gd name="connsiteY90" fmla="*/ 6670461 h 6857997"/>
              <a:gd name="connsiteX91" fmla="*/ 1146309 w 12191995"/>
              <a:gd name="connsiteY91" fmla="*/ 6656895 h 6857997"/>
              <a:gd name="connsiteX92" fmla="*/ 1153093 w 12191995"/>
              <a:gd name="connsiteY92" fmla="*/ 6656895 h 6857997"/>
              <a:gd name="connsiteX93" fmla="*/ 1152866 w 12191995"/>
              <a:gd name="connsiteY93" fmla="*/ 6640614 h 6857997"/>
              <a:gd name="connsiteX94" fmla="*/ 1148570 w 12191995"/>
              <a:gd name="connsiteY94" fmla="*/ 6640162 h 6857997"/>
              <a:gd name="connsiteX95" fmla="*/ 1277676 w 12191995"/>
              <a:gd name="connsiteY95" fmla="*/ 6639709 h 6857997"/>
              <a:gd name="connsiteX96" fmla="*/ 1253708 w 12191995"/>
              <a:gd name="connsiteY96" fmla="*/ 6646493 h 6857997"/>
              <a:gd name="connsiteX97" fmla="*/ 1259813 w 12191995"/>
              <a:gd name="connsiteY97" fmla="*/ 6658476 h 6857997"/>
              <a:gd name="connsiteX98" fmla="*/ 1276772 w 12191995"/>
              <a:gd name="connsiteY98" fmla="*/ 6653275 h 6857997"/>
              <a:gd name="connsiteX99" fmla="*/ 1286043 w 12191995"/>
              <a:gd name="connsiteY99" fmla="*/ 6659833 h 6857997"/>
              <a:gd name="connsiteX100" fmla="*/ 1286043 w 12191995"/>
              <a:gd name="connsiteY100" fmla="*/ 6660285 h 6857997"/>
              <a:gd name="connsiteX101" fmla="*/ 1282199 w 12191995"/>
              <a:gd name="connsiteY101" fmla="*/ 6663676 h 6857997"/>
              <a:gd name="connsiteX102" fmla="*/ 1271119 w 12191995"/>
              <a:gd name="connsiteY102" fmla="*/ 6663676 h 6857997"/>
              <a:gd name="connsiteX103" fmla="*/ 1250769 w 12191995"/>
              <a:gd name="connsiteY103" fmla="*/ 6680861 h 6857997"/>
              <a:gd name="connsiteX104" fmla="*/ 1270441 w 12191995"/>
              <a:gd name="connsiteY104" fmla="*/ 6698497 h 6857997"/>
              <a:gd name="connsiteX105" fmla="*/ 1286043 w 12191995"/>
              <a:gd name="connsiteY105" fmla="*/ 6691714 h 6857997"/>
              <a:gd name="connsiteX106" fmla="*/ 1286043 w 12191995"/>
              <a:gd name="connsiteY106" fmla="*/ 6697141 h 6857997"/>
              <a:gd name="connsiteX107" fmla="*/ 1301870 w 12191995"/>
              <a:gd name="connsiteY107" fmla="*/ 6697141 h 6857997"/>
              <a:gd name="connsiteX108" fmla="*/ 1301870 w 12191995"/>
              <a:gd name="connsiteY108" fmla="*/ 6660285 h 6857997"/>
              <a:gd name="connsiteX109" fmla="*/ 1277676 w 12191995"/>
              <a:gd name="connsiteY109" fmla="*/ 6639709 h 6857997"/>
              <a:gd name="connsiteX110" fmla="*/ 1081415 w 12191995"/>
              <a:gd name="connsiteY110" fmla="*/ 6639709 h 6857997"/>
              <a:gd name="connsiteX111" fmla="*/ 1057447 w 12191995"/>
              <a:gd name="connsiteY111" fmla="*/ 6646493 h 6857997"/>
              <a:gd name="connsiteX112" fmla="*/ 1063552 w 12191995"/>
              <a:gd name="connsiteY112" fmla="*/ 6658476 h 6857997"/>
              <a:gd name="connsiteX113" fmla="*/ 1080510 w 12191995"/>
              <a:gd name="connsiteY113" fmla="*/ 6653275 h 6857997"/>
              <a:gd name="connsiteX114" fmla="*/ 1089782 w 12191995"/>
              <a:gd name="connsiteY114" fmla="*/ 6659833 h 6857997"/>
              <a:gd name="connsiteX115" fmla="*/ 1089782 w 12191995"/>
              <a:gd name="connsiteY115" fmla="*/ 6660285 h 6857997"/>
              <a:gd name="connsiteX116" fmla="*/ 1085937 w 12191995"/>
              <a:gd name="connsiteY116" fmla="*/ 6663676 h 6857997"/>
              <a:gd name="connsiteX117" fmla="*/ 1074858 w 12191995"/>
              <a:gd name="connsiteY117" fmla="*/ 6663676 h 6857997"/>
              <a:gd name="connsiteX118" fmla="*/ 1054508 w 12191995"/>
              <a:gd name="connsiteY118" fmla="*/ 6680861 h 6857997"/>
              <a:gd name="connsiteX119" fmla="*/ 1074180 w 12191995"/>
              <a:gd name="connsiteY119" fmla="*/ 6698497 h 6857997"/>
              <a:gd name="connsiteX120" fmla="*/ 1089782 w 12191995"/>
              <a:gd name="connsiteY120" fmla="*/ 6691714 h 6857997"/>
              <a:gd name="connsiteX121" fmla="*/ 1089782 w 12191995"/>
              <a:gd name="connsiteY121" fmla="*/ 6697141 h 6857997"/>
              <a:gd name="connsiteX122" fmla="*/ 1105609 w 12191995"/>
              <a:gd name="connsiteY122" fmla="*/ 6697141 h 6857997"/>
              <a:gd name="connsiteX123" fmla="*/ 1105609 w 12191995"/>
              <a:gd name="connsiteY123" fmla="*/ 6660285 h 6857997"/>
              <a:gd name="connsiteX124" fmla="*/ 1081415 w 12191995"/>
              <a:gd name="connsiteY124" fmla="*/ 6639709 h 6857997"/>
              <a:gd name="connsiteX125" fmla="*/ 760110 w 12191995"/>
              <a:gd name="connsiteY125" fmla="*/ 6620264 h 6857997"/>
              <a:gd name="connsiteX126" fmla="*/ 760110 w 12191995"/>
              <a:gd name="connsiteY126" fmla="*/ 6642875 h 6857997"/>
              <a:gd name="connsiteX127" fmla="*/ 750840 w 12191995"/>
              <a:gd name="connsiteY127" fmla="*/ 6642875 h 6857997"/>
              <a:gd name="connsiteX128" fmla="*/ 750840 w 12191995"/>
              <a:gd name="connsiteY128" fmla="*/ 6648980 h 6857997"/>
              <a:gd name="connsiteX129" fmla="*/ 760110 w 12191995"/>
              <a:gd name="connsiteY129" fmla="*/ 6648980 h 6857997"/>
              <a:gd name="connsiteX130" fmla="*/ 760110 w 12191995"/>
              <a:gd name="connsiteY130" fmla="*/ 6685609 h 6857997"/>
              <a:gd name="connsiteX131" fmla="*/ 772546 w 12191995"/>
              <a:gd name="connsiteY131" fmla="*/ 6697141 h 6857997"/>
              <a:gd name="connsiteX132" fmla="*/ 780913 w 12191995"/>
              <a:gd name="connsiteY132" fmla="*/ 6696689 h 6857997"/>
              <a:gd name="connsiteX133" fmla="*/ 780913 w 12191995"/>
              <a:gd name="connsiteY133" fmla="*/ 6690584 h 6857997"/>
              <a:gd name="connsiteX134" fmla="*/ 775260 w 12191995"/>
              <a:gd name="connsiteY134" fmla="*/ 6691036 h 6857997"/>
              <a:gd name="connsiteX135" fmla="*/ 767572 w 12191995"/>
              <a:gd name="connsiteY135" fmla="*/ 6685836 h 6857997"/>
              <a:gd name="connsiteX136" fmla="*/ 767572 w 12191995"/>
              <a:gd name="connsiteY136" fmla="*/ 6649206 h 6857997"/>
              <a:gd name="connsiteX137" fmla="*/ 780913 w 12191995"/>
              <a:gd name="connsiteY137" fmla="*/ 6649206 h 6857997"/>
              <a:gd name="connsiteX138" fmla="*/ 780913 w 12191995"/>
              <a:gd name="connsiteY138" fmla="*/ 6643101 h 6857997"/>
              <a:gd name="connsiteX139" fmla="*/ 767572 w 12191995"/>
              <a:gd name="connsiteY139" fmla="*/ 6643101 h 6857997"/>
              <a:gd name="connsiteX140" fmla="*/ 767572 w 12191995"/>
              <a:gd name="connsiteY140" fmla="*/ 6620491 h 6857997"/>
              <a:gd name="connsiteX141" fmla="*/ 767572 w 12191995"/>
              <a:gd name="connsiteY141" fmla="*/ 6620264 h 6857997"/>
              <a:gd name="connsiteX142" fmla="*/ 1318830 w 12191995"/>
              <a:gd name="connsiteY142" fmla="*/ 6619585 h 6857997"/>
              <a:gd name="connsiteX143" fmla="*/ 1318830 w 12191995"/>
              <a:gd name="connsiteY143" fmla="*/ 6640839 h 6857997"/>
              <a:gd name="connsiteX144" fmla="*/ 1310012 w 12191995"/>
              <a:gd name="connsiteY144" fmla="*/ 6640839 h 6857997"/>
              <a:gd name="connsiteX145" fmla="*/ 1310012 w 12191995"/>
              <a:gd name="connsiteY145" fmla="*/ 6654180 h 6857997"/>
              <a:gd name="connsiteX146" fmla="*/ 1318830 w 12191995"/>
              <a:gd name="connsiteY146" fmla="*/ 6654180 h 6857997"/>
              <a:gd name="connsiteX147" fmla="*/ 1318830 w 12191995"/>
              <a:gd name="connsiteY147" fmla="*/ 6684930 h 6857997"/>
              <a:gd name="connsiteX148" fmla="*/ 1334885 w 12191995"/>
              <a:gd name="connsiteY148" fmla="*/ 6697592 h 6857997"/>
              <a:gd name="connsiteX149" fmla="*/ 1347320 w 12191995"/>
              <a:gd name="connsiteY149" fmla="*/ 6696914 h 6857997"/>
              <a:gd name="connsiteX150" fmla="*/ 1347320 w 12191995"/>
              <a:gd name="connsiteY150" fmla="*/ 6683348 h 6857997"/>
              <a:gd name="connsiteX151" fmla="*/ 1340085 w 12191995"/>
              <a:gd name="connsiteY151" fmla="*/ 6683800 h 6857997"/>
              <a:gd name="connsiteX152" fmla="*/ 1334885 w 12191995"/>
              <a:gd name="connsiteY152" fmla="*/ 6679730 h 6857997"/>
              <a:gd name="connsiteX153" fmla="*/ 1334885 w 12191995"/>
              <a:gd name="connsiteY153" fmla="*/ 6654406 h 6857997"/>
              <a:gd name="connsiteX154" fmla="*/ 1347095 w 12191995"/>
              <a:gd name="connsiteY154" fmla="*/ 6654406 h 6857997"/>
              <a:gd name="connsiteX155" fmla="*/ 1347095 w 12191995"/>
              <a:gd name="connsiteY155" fmla="*/ 6641066 h 6857997"/>
              <a:gd name="connsiteX156" fmla="*/ 1334885 w 12191995"/>
              <a:gd name="connsiteY156" fmla="*/ 6641066 h 6857997"/>
              <a:gd name="connsiteX157" fmla="*/ 1334885 w 12191995"/>
              <a:gd name="connsiteY157" fmla="*/ 6619811 h 6857997"/>
              <a:gd name="connsiteX158" fmla="*/ 607712 w 12191995"/>
              <a:gd name="connsiteY158" fmla="*/ 6618229 h 6857997"/>
              <a:gd name="connsiteX159" fmla="*/ 623765 w 12191995"/>
              <a:gd name="connsiteY159" fmla="*/ 6618229 h 6857997"/>
              <a:gd name="connsiteX160" fmla="*/ 644568 w 12191995"/>
              <a:gd name="connsiteY160" fmla="*/ 6637449 h 6857997"/>
              <a:gd name="connsiteX161" fmla="*/ 623765 w 12191995"/>
              <a:gd name="connsiteY161" fmla="*/ 6657120 h 6857997"/>
              <a:gd name="connsiteX162" fmla="*/ 607712 w 12191995"/>
              <a:gd name="connsiteY162" fmla="*/ 6657120 h 6857997"/>
              <a:gd name="connsiteX163" fmla="*/ 1172535 w 12191995"/>
              <a:gd name="connsiteY163" fmla="*/ 6611672 h 6857997"/>
              <a:gd name="connsiteX164" fmla="*/ 1162359 w 12191995"/>
              <a:gd name="connsiteY164" fmla="*/ 6621848 h 6857997"/>
              <a:gd name="connsiteX165" fmla="*/ 1172535 w 12191995"/>
              <a:gd name="connsiteY165" fmla="*/ 6632022 h 6857997"/>
              <a:gd name="connsiteX166" fmla="*/ 1182710 w 12191995"/>
              <a:gd name="connsiteY166" fmla="*/ 6621848 h 6857997"/>
              <a:gd name="connsiteX167" fmla="*/ 1172535 w 12191995"/>
              <a:gd name="connsiteY167" fmla="*/ 6611672 h 6857997"/>
              <a:gd name="connsiteX168" fmla="*/ 1029181 w 12191995"/>
              <a:gd name="connsiteY168" fmla="*/ 6611672 h 6857997"/>
              <a:gd name="connsiteX169" fmla="*/ 1029181 w 12191995"/>
              <a:gd name="connsiteY169" fmla="*/ 6697142 h 6857997"/>
              <a:gd name="connsiteX170" fmla="*/ 1045009 w 12191995"/>
              <a:gd name="connsiteY170" fmla="*/ 6697142 h 6857997"/>
              <a:gd name="connsiteX171" fmla="*/ 1045009 w 12191995"/>
              <a:gd name="connsiteY171" fmla="*/ 6611672 h 6857997"/>
              <a:gd name="connsiteX172" fmla="*/ 600250 w 12191995"/>
              <a:gd name="connsiteY172" fmla="*/ 6611672 h 6857997"/>
              <a:gd name="connsiteX173" fmla="*/ 600250 w 12191995"/>
              <a:gd name="connsiteY173" fmla="*/ 6697142 h 6857997"/>
              <a:gd name="connsiteX174" fmla="*/ 607712 w 12191995"/>
              <a:gd name="connsiteY174" fmla="*/ 6697142 h 6857997"/>
              <a:gd name="connsiteX175" fmla="*/ 607712 w 12191995"/>
              <a:gd name="connsiteY175" fmla="*/ 6664129 h 6857997"/>
              <a:gd name="connsiteX176" fmla="*/ 622861 w 12191995"/>
              <a:gd name="connsiteY176" fmla="*/ 6664129 h 6857997"/>
              <a:gd name="connsiteX177" fmla="*/ 652255 w 12191995"/>
              <a:gd name="connsiteY177" fmla="*/ 6637675 h 6857997"/>
              <a:gd name="connsiteX178" fmla="*/ 622861 w 12191995"/>
              <a:gd name="connsiteY178" fmla="*/ 6611672 h 6857997"/>
              <a:gd name="connsiteX179" fmla="*/ 897360 w 12191995"/>
              <a:gd name="connsiteY179" fmla="*/ 6610994 h 6857997"/>
              <a:gd name="connsiteX180" fmla="*/ 885150 w 12191995"/>
              <a:gd name="connsiteY180" fmla="*/ 6623883 h 6857997"/>
              <a:gd name="connsiteX181" fmla="*/ 884924 w 12191995"/>
              <a:gd name="connsiteY181" fmla="*/ 6623883 h 6857997"/>
              <a:gd name="connsiteX182" fmla="*/ 884924 w 12191995"/>
              <a:gd name="connsiteY182" fmla="*/ 6643102 h 6857997"/>
              <a:gd name="connsiteX183" fmla="*/ 875653 w 12191995"/>
              <a:gd name="connsiteY183" fmla="*/ 6643102 h 6857997"/>
              <a:gd name="connsiteX184" fmla="*/ 875653 w 12191995"/>
              <a:gd name="connsiteY184" fmla="*/ 6649206 h 6857997"/>
              <a:gd name="connsiteX185" fmla="*/ 884924 w 12191995"/>
              <a:gd name="connsiteY185" fmla="*/ 6649206 h 6857997"/>
              <a:gd name="connsiteX186" fmla="*/ 884924 w 12191995"/>
              <a:gd name="connsiteY186" fmla="*/ 6696916 h 6857997"/>
              <a:gd name="connsiteX187" fmla="*/ 892386 w 12191995"/>
              <a:gd name="connsiteY187" fmla="*/ 6696916 h 6857997"/>
              <a:gd name="connsiteX188" fmla="*/ 892386 w 12191995"/>
              <a:gd name="connsiteY188" fmla="*/ 6649206 h 6857997"/>
              <a:gd name="connsiteX189" fmla="*/ 903465 w 12191995"/>
              <a:gd name="connsiteY189" fmla="*/ 6649206 h 6857997"/>
              <a:gd name="connsiteX190" fmla="*/ 903465 w 12191995"/>
              <a:gd name="connsiteY190" fmla="*/ 6643102 h 6857997"/>
              <a:gd name="connsiteX191" fmla="*/ 892386 w 12191995"/>
              <a:gd name="connsiteY191" fmla="*/ 6643102 h 6857997"/>
              <a:gd name="connsiteX192" fmla="*/ 892386 w 12191995"/>
              <a:gd name="connsiteY192" fmla="*/ 6624561 h 6857997"/>
              <a:gd name="connsiteX193" fmla="*/ 899169 w 12191995"/>
              <a:gd name="connsiteY193" fmla="*/ 6617326 h 6857997"/>
              <a:gd name="connsiteX194" fmla="*/ 904596 w 12191995"/>
              <a:gd name="connsiteY194" fmla="*/ 6618003 h 6857997"/>
              <a:gd name="connsiteX195" fmla="*/ 904596 w 12191995"/>
              <a:gd name="connsiteY195" fmla="*/ 6611446 h 6857997"/>
              <a:gd name="connsiteX196" fmla="*/ 897360 w 12191995"/>
              <a:gd name="connsiteY196" fmla="*/ 6610994 h 6857997"/>
              <a:gd name="connsiteX197" fmla="*/ 977856 w 12191995"/>
              <a:gd name="connsiteY197" fmla="*/ 6609863 h 6857997"/>
              <a:gd name="connsiteX198" fmla="*/ 933312 w 12191995"/>
              <a:gd name="connsiteY198" fmla="*/ 6654181 h 6857997"/>
              <a:gd name="connsiteX199" fmla="*/ 977856 w 12191995"/>
              <a:gd name="connsiteY199" fmla="*/ 6698498 h 6857997"/>
              <a:gd name="connsiteX200" fmla="*/ 1019686 w 12191995"/>
              <a:gd name="connsiteY200" fmla="*/ 6666617 h 6857997"/>
              <a:gd name="connsiteX201" fmla="*/ 1000920 w 12191995"/>
              <a:gd name="connsiteY201" fmla="*/ 6666617 h 6857997"/>
              <a:gd name="connsiteX202" fmla="*/ 977630 w 12191995"/>
              <a:gd name="connsiteY202" fmla="*/ 6682897 h 6857997"/>
              <a:gd name="connsiteX203" fmla="*/ 950723 w 12191995"/>
              <a:gd name="connsiteY203" fmla="*/ 6654181 h 6857997"/>
              <a:gd name="connsiteX204" fmla="*/ 977630 w 12191995"/>
              <a:gd name="connsiteY204" fmla="*/ 6625465 h 6857997"/>
              <a:gd name="connsiteX205" fmla="*/ 1000920 w 12191995"/>
              <a:gd name="connsiteY205" fmla="*/ 6641745 h 6857997"/>
              <a:gd name="connsiteX206" fmla="*/ 1019686 w 12191995"/>
              <a:gd name="connsiteY206" fmla="*/ 6641745 h 6857997"/>
              <a:gd name="connsiteX207" fmla="*/ 977856 w 12191995"/>
              <a:gd name="connsiteY207" fmla="*/ 6609863 h 6857997"/>
              <a:gd name="connsiteX208" fmla="*/ 1441831 w 12191995"/>
              <a:gd name="connsiteY208" fmla="*/ 6503366 h 6857997"/>
              <a:gd name="connsiteX209" fmla="*/ 1444544 w 12191995"/>
              <a:gd name="connsiteY209" fmla="*/ 6503366 h 6857997"/>
              <a:gd name="connsiteX210" fmla="*/ 1447258 w 12191995"/>
              <a:gd name="connsiteY210" fmla="*/ 6504044 h 6857997"/>
              <a:gd name="connsiteX211" fmla="*/ 1447936 w 12191995"/>
              <a:gd name="connsiteY211" fmla="*/ 6506079 h 6857997"/>
              <a:gd name="connsiteX212" fmla="*/ 1447032 w 12191995"/>
              <a:gd name="connsiteY212" fmla="*/ 6507888 h 6857997"/>
              <a:gd name="connsiteX213" fmla="*/ 1444771 w 12191995"/>
              <a:gd name="connsiteY213" fmla="*/ 6508566 h 6857997"/>
              <a:gd name="connsiteX214" fmla="*/ 1441831 w 12191995"/>
              <a:gd name="connsiteY214" fmla="*/ 6508566 h 6857997"/>
              <a:gd name="connsiteX215" fmla="*/ 1438666 w 12191995"/>
              <a:gd name="connsiteY215" fmla="*/ 6501104 h 6857997"/>
              <a:gd name="connsiteX216" fmla="*/ 1438666 w 12191995"/>
              <a:gd name="connsiteY216" fmla="*/ 6518063 h 6857997"/>
              <a:gd name="connsiteX217" fmla="*/ 1441831 w 12191995"/>
              <a:gd name="connsiteY217" fmla="*/ 6518063 h 6857997"/>
              <a:gd name="connsiteX218" fmla="*/ 1441831 w 12191995"/>
              <a:gd name="connsiteY218" fmla="*/ 6511279 h 6857997"/>
              <a:gd name="connsiteX219" fmla="*/ 1445223 w 12191995"/>
              <a:gd name="connsiteY219" fmla="*/ 6511279 h 6857997"/>
              <a:gd name="connsiteX220" fmla="*/ 1447484 w 12191995"/>
              <a:gd name="connsiteY220" fmla="*/ 6511958 h 6857997"/>
              <a:gd name="connsiteX221" fmla="*/ 1448163 w 12191995"/>
              <a:gd name="connsiteY221" fmla="*/ 6513992 h 6857997"/>
              <a:gd name="connsiteX222" fmla="*/ 1448163 w 12191995"/>
              <a:gd name="connsiteY222" fmla="*/ 6516706 h 6857997"/>
              <a:gd name="connsiteX223" fmla="*/ 1448388 w 12191995"/>
              <a:gd name="connsiteY223" fmla="*/ 6517836 h 6857997"/>
              <a:gd name="connsiteX224" fmla="*/ 1451328 w 12191995"/>
              <a:gd name="connsiteY224" fmla="*/ 6517836 h 6857997"/>
              <a:gd name="connsiteX225" fmla="*/ 1451328 w 12191995"/>
              <a:gd name="connsiteY225" fmla="*/ 6517611 h 6857997"/>
              <a:gd name="connsiteX226" fmla="*/ 1450876 w 12191995"/>
              <a:gd name="connsiteY226" fmla="*/ 6516480 h 6857997"/>
              <a:gd name="connsiteX227" fmla="*/ 1450876 w 12191995"/>
              <a:gd name="connsiteY227" fmla="*/ 6515123 h 6857997"/>
              <a:gd name="connsiteX228" fmla="*/ 1450876 w 12191995"/>
              <a:gd name="connsiteY228" fmla="*/ 6513992 h 6857997"/>
              <a:gd name="connsiteX229" fmla="*/ 1450198 w 12191995"/>
              <a:gd name="connsiteY229" fmla="*/ 6511505 h 6857997"/>
              <a:gd name="connsiteX230" fmla="*/ 1448388 w 12191995"/>
              <a:gd name="connsiteY230" fmla="*/ 6509923 h 6857997"/>
              <a:gd name="connsiteX231" fmla="*/ 1450198 w 12191995"/>
              <a:gd name="connsiteY231" fmla="*/ 6508340 h 6857997"/>
              <a:gd name="connsiteX232" fmla="*/ 1450876 w 12191995"/>
              <a:gd name="connsiteY232" fmla="*/ 6506305 h 6857997"/>
              <a:gd name="connsiteX233" fmla="*/ 1449067 w 12191995"/>
              <a:gd name="connsiteY233" fmla="*/ 6502461 h 6857997"/>
              <a:gd name="connsiteX234" fmla="*/ 1444318 w 12191995"/>
              <a:gd name="connsiteY234" fmla="*/ 6501104 h 6857997"/>
              <a:gd name="connsiteX235" fmla="*/ 1436857 w 12191995"/>
              <a:gd name="connsiteY235" fmla="*/ 6500426 h 6857997"/>
              <a:gd name="connsiteX236" fmla="*/ 1452911 w 12191995"/>
              <a:gd name="connsiteY236" fmla="*/ 6500878 h 6857997"/>
              <a:gd name="connsiteX237" fmla="*/ 1452911 w 12191995"/>
              <a:gd name="connsiteY237" fmla="*/ 6518515 h 6857997"/>
              <a:gd name="connsiteX238" fmla="*/ 1452232 w 12191995"/>
              <a:gd name="connsiteY238" fmla="*/ 6519193 h 6857997"/>
              <a:gd name="connsiteX239" fmla="*/ 1436178 w 12191995"/>
              <a:gd name="connsiteY239" fmla="*/ 6518515 h 6857997"/>
              <a:gd name="connsiteX240" fmla="*/ 1432786 w 12191995"/>
              <a:gd name="connsiteY240" fmla="*/ 6509696 h 6857997"/>
              <a:gd name="connsiteX241" fmla="*/ 1436405 w 12191995"/>
              <a:gd name="connsiteY241" fmla="*/ 6500878 h 6857997"/>
              <a:gd name="connsiteX242" fmla="*/ 1444233 w 12191995"/>
              <a:gd name="connsiteY242" fmla="*/ 6494858 h 6857997"/>
              <a:gd name="connsiteX243" fmla="*/ 1434595 w 12191995"/>
              <a:gd name="connsiteY243" fmla="*/ 6499070 h 6857997"/>
              <a:gd name="connsiteX244" fmla="*/ 1430526 w 12191995"/>
              <a:gd name="connsiteY244" fmla="*/ 6509696 h 6857997"/>
              <a:gd name="connsiteX245" fmla="*/ 1434595 w 12191995"/>
              <a:gd name="connsiteY245" fmla="*/ 6520324 h 6857997"/>
              <a:gd name="connsiteX246" fmla="*/ 1435047 w 12191995"/>
              <a:gd name="connsiteY246" fmla="*/ 6520776 h 6857997"/>
              <a:gd name="connsiteX247" fmla="*/ 1454494 w 12191995"/>
              <a:gd name="connsiteY247" fmla="*/ 6520324 h 6857997"/>
              <a:gd name="connsiteX248" fmla="*/ 1458564 w 12191995"/>
              <a:gd name="connsiteY248" fmla="*/ 6509696 h 6857997"/>
              <a:gd name="connsiteX249" fmla="*/ 1454494 w 12191995"/>
              <a:gd name="connsiteY249" fmla="*/ 6499070 h 6857997"/>
              <a:gd name="connsiteX250" fmla="*/ 1454041 w 12191995"/>
              <a:gd name="connsiteY250" fmla="*/ 6498618 h 6857997"/>
              <a:gd name="connsiteX251" fmla="*/ 1444233 w 12191995"/>
              <a:gd name="connsiteY251" fmla="*/ 6494858 h 6857997"/>
              <a:gd name="connsiteX252" fmla="*/ 1102668 w 12191995"/>
              <a:gd name="connsiteY252" fmla="*/ 6404556 h 6857997"/>
              <a:gd name="connsiteX253" fmla="*/ 1134098 w 12191995"/>
              <a:gd name="connsiteY253" fmla="*/ 6455431 h 6857997"/>
              <a:gd name="connsiteX254" fmla="*/ 1099730 w 12191995"/>
              <a:gd name="connsiteY254" fmla="*/ 6508792 h 6857997"/>
              <a:gd name="connsiteX255" fmla="*/ 1081866 w 12191995"/>
              <a:gd name="connsiteY255" fmla="*/ 6505853 h 6857997"/>
              <a:gd name="connsiteX256" fmla="*/ 1081866 w 12191995"/>
              <a:gd name="connsiteY256" fmla="*/ 6408626 h 6857997"/>
              <a:gd name="connsiteX257" fmla="*/ 1102668 w 12191995"/>
              <a:gd name="connsiteY257" fmla="*/ 6404556 h 6857997"/>
              <a:gd name="connsiteX258" fmla="*/ 1279260 w 12191995"/>
              <a:gd name="connsiteY258" fmla="*/ 6388276 h 6857997"/>
              <a:gd name="connsiteX259" fmla="*/ 1279260 w 12191995"/>
              <a:gd name="connsiteY259" fmla="*/ 6525073 h 6857997"/>
              <a:gd name="connsiteX260" fmla="*/ 1310237 w 12191995"/>
              <a:gd name="connsiteY260" fmla="*/ 6525073 h 6857997"/>
              <a:gd name="connsiteX261" fmla="*/ 1310237 w 12191995"/>
              <a:gd name="connsiteY261" fmla="*/ 6388276 h 6857997"/>
              <a:gd name="connsiteX262" fmla="*/ 990520 w 12191995"/>
              <a:gd name="connsiteY262" fmla="*/ 6388276 h 6857997"/>
              <a:gd name="connsiteX263" fmla="*/ 990520 w 12191995"/>
              <a:gd name="connsiteY263" fmla="*/ 6525073 h 6857997"/>
              <a:gd name="connsiteX264" fmla="*/ 1021496 w 12191995"/>
              <a:gd name="connsiteY264" fmla="*/ 6525073 h 6857997"/>
              <a:gd name="connsiteX265" fmla="*/ 1021496 w 12191995"/>
              <a:gd name="connsiteY265" fmla="*/ 6388276 h 6857997"/>
              <a:gd name="connsiteX266" fmla="*/ 718960 w 12191995"/>
              <a:gd name="connsiteY266" fmla="*/ 6388276 h 6857997"/>
              <a:gd name="connsiteX267" fmla="*/ 762147 w 12191995"/>
              <a:gd name="connsiteY267" fmla="*/ 6454300 h 6857997"/>
              <a:gd name="connsiteX268" fmla="*/ 713985 w 12191995"/>
              <a:gd name="connsiteY268" fmla="*/ 6525298 h 6857997"/>
              <a:gd name="connsiteX269" fmla="*/ 749711 w 12191995"/>
              <a:gd name="connsiteY269" fmla="*/ 6525298 h 6857997"/>
              <a:gd name="connsiteX270" fmla="*/ 779331 w 12191995"/>
              <a:gd name="connsiteY270" fmla="*/ 6475554 h 6857997"/>
              <a:gd name="connsiteX271" fmla="*/ 780010 w 12191995"/>
              <a:gd name="connsiteY271" fmla="*/ 6475554 h 6857997"/>
              <a:gd name="connsiteX272" fmla="*/ 809177 w 12191995"/>
              <a:gd name="connsiteY272" fmla="*/ 6525298 h 6857997"/>
              <a:gd name="connsiteX273" fmla="*/ 847616 w 12191995"/>
              <a:gd name="connsiteY273" fmla="*/ 6525298 h 6857997"/>
              <a:gd name="connsiteX274" fmla="*/ 799003 w 12191995"/>
              <a:gd name="connsiteY274" fmla="*/ 6452265 h 6857997"/>
              <a:gd name="connsiteX275" fmla="*/ 843094 w 12191995"/>
              <a:gd name="connsiteY275" fmla="*/ 6388276 h 6857997"/>
              <a:gd name="connsiteX276" fmla="*/ 809856 w 12191995"/>
              <a:gd name="connsiteY276" fmla="*/ 6388276 h 6857997"/>
              <a:gd name="connsiteX277" fmla="*/ 782497 w 12191995"/>
              <a:gd name="connsiteY277" fmla="*/ 6433046 h 6857997"/>
              <a:gd name="connsiteX278" fmla="*/ 782045 w 12191995"/>
              <a:gd name="connsiteY278" fmla="*/ 6433046 h 6857997"/>
              <a:gd name="connsiteX279" fmla="*/ 755816 w 12191995"/>
              <a:gd name="connsiteY279" fmla="*/ 6388276 h 6857997"/>
              <a:gd name="connsiteX280" fmla="*/ 1260268 w 12191995"/>
              <a:gd name="connsiteY280" fmla="*/ 6386240 h 6857997"/>
              <a:gd name="connsiteX281" fmla="*/ 1189043 w 12191995"/>
              <a:gd name="connsiteY281" fmla="*/ 6395737 h 6857997"/>
              <a:gd name="connsiteX282" fmla="*/ 1189043 w 12191995"/>
              <a:gd name="connsiteY282" fmla="*/ 6525298 h 6857997"/>
              <a:gd name="connsiteX283" fmla="*/ 1220020 w 12191995"/>
              <a:gd name="connsiteY283" fmla="*/ 6525298 h 6857997"/>
              <a:gd name="connsiteX284" fmla="*/ 1220020 w 12191995"/>
              <a:gd name="connsiteY284" fmla="*/ 6409756 h 6857997"/>
              <a:gd name="connsiteX285" fmla="*/ 1253936 w 12191995"/>
              <a:gd name="connsiteY285" fmla="*/ 6408626 h 6857997"/>
              <a:gd name="connsiteX286" fmla="*/ 1260268 w 12191995"/>
              <a:gd name="connsiteY286" fmla="*/ 6386240 h 6857997"/>
              <a:gd name="connsiteX287" fmla="*/ 1385756 w 12191995"/>
              <a:gd name="connsiteY287" fmla="*/ 6385790 h 6857997"/>
              <a:gd name="connsiteX288" fmla="*/ 1338273 w 12191995"/>
              <a:gd name="connsiteY288" fmla="*/ 6425358 h 6857997"/>
              <a:gd name="connsiteX289" fmla="*/ 1372641 w 12191995"/>
              <a:gd name="connsiteY289" fmla="*/ 6463797 h 6857997"/>
              <a:gd name="connsiteX290" fmla="*/ 1397061 w 12191995"/>
              <a:gd name="connsiteY290" fmla="*/ 6486408 h 6857997"/>
              <a:gd name="connsiteX291" fmla="*/ 1371511 w 12191995"/>
              <a:gd name="connsiteY291" fmla="*/ 6505627 h 6857997"/>
              <a:gd name="connsiteX292" fmla="*/ 1343247 w 12191995"/>
              <a:gd name="connsiteY292" fmla="*/ 6497713 h 6857997"/>
              <a:gd name="connsiteX293" fmla="*/ 1334429 w 12191995"/>
              <a:gd name="connsiteY293" fmla="*/ 6517611 h 6857997"/>
              <a:gd name="connsiteX294" fmla="*/ 1376033 w 12191995"/>
              <a:gd name="connsiteY294" fmla="*/ 6527560 h 6857997"/>
              <a:gd name="connsiteX295" fmla="*/ 1429621 w 12191995"/>
              <a:gd name="connsiteY295" fmla="*/ 6485503 h 6857997"/>
              <a:gd name="connsiteX296" fmla="*/ 1393670 w 12191995"/>
              <a:gd name="connsiteY296" fmla="*/ 6445256 h 6857997"/>
              <a:gd name="connsiteX297" fmla="*/ 1369250 w 12191995"/>
              <a:gd name="connsiteY297" fmla="*/ 6423776 h 6857997"/>
              <a:gd name="connsiteX298" fmla="*/ 1392765 w 12191995"/>
              <a:gd name="connsiteY298" fmla="*/ 6405687 h 6857997"/>
              <a:gd name="connsiteX299" fmla="*/ 1416507 w 12191995"/>
              <a:gd name="connsiteY299" fmla="*/ 6413375 h 6857997"/>
              <a:gd name="connsiteX300" fmla="*/ 1424873 w 12191995"/>
              <a:gd name="connsiteY300" fmla="*/ 6395286 h 6857997"/>
              <a:gd name="connsiteX301" fmla="*/ 1385756 w 12191995"/>
              <a:gd name="connsiteY301" fmla="*/ 6385790 h 6857997"/>
              <a:gd name="connsiteX302" fmla="*/ 635073 w 12191995"/>
              <a:gd name="connsiteY302" fmla="*/ 6350742 h 6857997"/>
              <a:gd name="connsiteX303" fmla="*/ 595277 w 12191995"/>
              <a:gd name="connsiteY303" fmla="*/ 6398677 h 6857997"/>
              <a:gd name="connsiteX304" fmla="*/ 595277 w 12191995"/>
              <a:gd name="connsiteY304" fmla="*/ 6477815 h 6857997"/>
              <a:gd name="connsiteX305" fmla="*/ 635073 w 12191995"/>
              <a:gd name="connsiteY305" fmla="*/ 6525750 h 6857997"/>
              <a:gd name="connsiteX306" fmla="*/ 697479 w 12191995"/>
              <a:gd name="connsiteY306" fmla="*/ 6525750 h 6857997"/>
              <a:gd name="connsiteX307" fmla="*/ 697479 w 12191995"/>
              <a:gd name="connsiteY307" fmla="*/ 6504270 h 6857997"/>
              <a:gd name="connsiteX308" fmla="*/ 649770 w 12191995"/>
              <a:gd name="connsiteY308" fmla="*/ 6504270 h 6857997"/>
              <a:gd name="connsiteX309" fmla="*/ 627611 w 12191995"/>
              <a:gd name="connsiteY309" fmla="*/ 6480980 h 6857997"/>
              <a:gd name="connsiteX310" fmla="*/ 627611 w 12191995"/>
              <a:gd name="connsiteY310" fmla="*/ 6446386 h 6857997"/>
              <a:gd name="connsiteX311" fmla="*/ 691827 w 12191995"/>
              <a:gd name="connsiteY311" fmla="*/ 6446386 h 6857997"/>
              <a:gd name="connsiteX312" fmla="*/ 691827 w 12191995"/>
              <a:gd name="connsiteY312" fmla="*/ 6424906 h 6857997"/>
              <a:gd name="connsiteX313" fmla="*/ 627611 w 12191995"/>
              <a:gd name="connsiteY313" fmla="*/ 6424906 h 6857997"/>
              <a:gd name="connsiteX314" fmla="*/ 627611 w 12191995"/>
              <a:gd name="connsiteY314" fmla="*/ 6395512 h 6857997"/>
              <a:gd name="connsiteX315" fmla="*/ 649770 w 12191995"/>
              <a:gd name="connsiteY315" fmla="*/ 6372223 h 6857997"/>
              <a:gd name="connsiteX316" fmla="*/ 697705 w 12191995"/>
              <a:gd name="connsiteY316" fmla="*/ 6372223 h 6857997"/>
              <a:gd name="connsiteX317" fmla="*/ 697705 w 12191995"/>
              <a:gd name="connsiteY317" fmla="*/ 6350742 h 6857997"/>
              <a:gd name="connsiteX318" fmla="*/ 867737 w 12191995"/>
              <a:gd name="connsiteY318" fmla="*/ 6350516 h 6857997"/>
              <a:gd name="connsiteX319" fmla="*/ 867737 w 12191995"/>
              <a:gd name="connsiteY319" fmla="*/ 6477590 h 6857997"/>
              <a:gd name="connsiteX320" fmla="*/ 907532 w 12191995"/>
              <a:gd name="connsiteY320" fmla="*/ 6525525 h 6857997"/>
              <a:gd name="connsiteX321" fmla="*/ 969712 w 12191995"/>
              <a:gd name="connsiteY321" fmla="*/ 6525525 h 6857997"/>
              <a:gd name="connsiteX322" fmla="*/ 969712 w 12191995"/>
              <a:gd name="connsiteY322" fmla="*/ 6504044 h 6857997"/>
              <a:gd name="connsiteX323" fmla="*/ 922229 w 12191995"/>
              <a:gd name="connsiteY323" fmla="*/ 6504044 h 6857997"/>
              <a:gd name="connsiteX324" fmla="*/ 900071 w 12191995"/>
              <a:gd name="connsiteY324" fmla="*/ 6480755 h 6857997"/>
              <a:gd name="connsiteX325" fmla="*/ 900071 w 12191995"/>
              <a:gd name="connsiteY325" fmla="*/ 6350516 h 6857997"/>
              <a:gd name="connsiteX326" fmla="*/ 1081866 w 12191995"/>
              <a:gd name="connsiteY326" fmla="*/ 6349159 h 6857997"/>
              <a:gd name="connsiteX327" fmla="*/ 1051115 w 12191995"/>
              <a:gd name="connsiteY327" fmla="*/ 6354812 h 6857997"/>
              <a:gd name="connsiteX328" fmla="*/ 1051115 w 12191995"/>
              <a:gd name="connsiteY328" fmla="*/ 6517836 h 6857997"/>
              <a:gd name="connsiteX329" fmla="*/ 1098599 w 12191995"/>
              <a:gd name="connsiteY329" fmla="*/ 6527785 h 6857997"/>
              <a:gd name="connsiteX330" fmla="*/ 1164849 w 12191995"/>
              <a:gd name="connsiteY330" fmla="*/ 6453622 h 6857997"/>
              <a:gd name="connsiteX331" fmla="*/ 1111035 w 12191995"/>
              <a:gd name="connsiteY331" fmla="*/ 6386694 h 6857997"/>
              <a:gd name="connsiteX332" fmla="*/ 1081866 w 12191995"/>
              <a:gd name="connsiteY332" fmla="*/ 6392346 h 6857997"/>
              <a:gd name="connsiteX333" fmla="*/ 1149925 w 12191995"/>
              <a:gd name="connsiteY333" fmla="*/ 6251480 h 6857997"/>
              <a:gd name="connsiteX334" fmla="*/ 991648 w 12191995"/>
              <a:gd name="connsiteY334" fmla="*/ 6331975 h 6857997"/>
              <a:gd name="connsiteX335" fmla="*/ 986899 w 12191995"/>
              <a:gd name="connsiteY335" fmla="*/ 6344411 h 6857997"/>
              <a:gd name="connsiteX336" fmla="*/ 991195 w 12191995"/>
              <a:gd name="connsiteY336" fmla="*/ 6356848 h 6857997"/>
              <a:gd name="connsiteX337" fmla="*/ 1005667 w 12191995"/>
              <a:gd name="connsiteY337" fmla="*/ 6364309 h 6857997"/>
              <a:gd name="connsiteX338" fmla="*/ 1023077 w 12191995"/>
              <a:gd name="connsiteY338" fmla="*/ 6354587 h 6857997"/>
              <a:gd name="connsiteX339" fmla="*/ 1149473 w 12191995"/>
              <a:gd name="connsiteY339" fmla="*/ 6259846 h 6857997"/>
              <a:gd name="connsiteX340" fmla="*/ 1278130 w 12191995"/>
              <a:gd name="connsiteY340" fmla="*/ 6355491 h 6857997"/>
              <a:gd name="connsiteX341" fmla="*/ 1297123 w 12191995"/>
              <a:gd name="connsiteY341" fmla="*/ 6363630 h 6857997"/>
              <a:gd name="connsiteX342" fmla="*/ 1313629 w 12191995"/>
              <a:gd name="connsiteY342" fmla="*/ 6344638 h 6857997"/>
              <a:gd name="connsiteX343" fmla="*/ 1309333 w 12191995"/>
              <a:gd name="connsiteY343" fmla="*/ 6332202 h 6857997"/>
              <a:gd name="connsiteX344" fmla="*/ 1149925 w 12191995"/>
              <a:gd name="connsiteY344" fmla="*/ 6251480 h 6857997"/>
              <a:gd name="connsiteX345" fmla="*/ 0 w 12191995"/>
              <a:gd name="connsiteY345" fmla="*/ 0 h 6857997"/>
              <a:gd name="connsiteX346" fmla="*/ 12191995 w 12191995"/>
              <a:gd name="connsiteY346" fmla="*/ 0 h 6857997"/>
              <a:gd name="connsiteX347" fmla="*/ 12191995 w 12191995"/>
              <a:gd name="connsiteY347" fmla="*/ 6857997 h 6857997"/>
              <a:gd name="connsiteX348" fmla="*/ 0 w 12191995"/>
              <a:gd name="connsiteY348"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2191995" h="6857997">
                <a:moveTo>
                  <a:pt x="1286043" y="6672947"/>
                </a:moveTo>
                <a:lnTo>
                  <a:pt x="1286043" y="6677017"/>
                </a:lnTo>
                <a:cubicBezTo>
                  <a:pt x="1286043" y="6684027"/>
                  <a:pt x="1280842" y="6686965"/>
                  <a:pt x="1275189" y="6686740"/>
                </a:cubicBezTo>
                <a:cubicBezTo>
                  <a:pt x="1270441" y="6686740"/>
                  <a:pt x="1267275" y="6684027"/>
                  <a:pt x="1267275" y="6680183"/>
                </a:cubicBezTo>
                <a:cubicBezTo>
                  <a:pt x="1267275" y="6676339"/>
                  <a:pt x="1270214" y="6674078"/>
                  <a:pt x="1275189" y="6674078"/>
                </a:cubicBezTo>
                <a:lnTo>
                  <a:pt x="1281068" y="6674078"/>
                </a:lnTo>
                <a:cubicBezTo>
                  <a:pt x="1283329" y="6674078"/>
                  <a:pt x="1285138" y="6673852"/>
                  <a:pt x="1286043" y="6672947"/>
                </a:cubicBezTo>
                <a:close/>
                <a:moveTo>
                  <a:pt x="1089782" y="6672947"/>
                </a:moveTo>
                <a:lnTo>
                  <a:pt x="1089782" y="6677017"/>
                </a:lnTo>
                <a:cubicBezTo>
                  <a:pt x="1089782" y="6684027"/>
                  <a:pt x="1084581" y="6686965"/>
                  <a:pt x="1078928" y="6686740"/>
                </a:cubicBezTo>
                <a:cubicBezTo>
                  <a:pt x="1074180" y="6686740"/>
                  <a:pt x="1071014" y="6684027"/>
                  <a:pt x="1071014" y="6680183"/>
                </a:cubicBezTo>
                <a:cubicBezTo>
                  <a:pt x="1071014" y="6676339"/>
                  <a:pt x="1073953" y="6674078"/>
                  <a:pt x="1078928" y="6674078"/>
                </a:cubicBezTo>
                <a:lnTo>
                  <a:pt x="1084807" y="6674078"/>
                </a:lnTo>
                <a:cubicBezTo>
                  <a:pt x="1087067" y="6674078"/>
                  <a:pt x="1088877" y="6673852"/>
                  <a:pt x="1089782" y="6672947"/>
                </a:cubicBezTo>
                <a:close/>
                <a:moveTo>
                  <a:pt x="694316" y="6670461"/>
                </a:moveTo>
                <a:lnTo>
                  <a:pt x="694316" y="6677923"/>
                </a:lnTo>
                <a:cubicBezTo>
                  <a:pt x="694316" y="6687645"/>
                  <a:pt x="686402" y="6692168"/>
                  <a:pt x="678488" y="6692168"/>
                </a:cubicBezTo>
                <a:cubicBezTo>
                  <a:pt x="669443" y="6692168"/>
                  <a:pt x="665826" y="6686741"/>
                  <a:pt x="665826" y="6681992"/>
                </a:cubicBezTo>
                <a:cubicBezTo>
                  <a:pt x="665826" y="6676340"/>
                  <a:pt x="669443" y="6672496"/>
                  <a:pt x="677358" y="6672496"/>
                </a:cubicBezTo>
                <a:lnTo>
                  <a:pt x="687306" y="6672496"/>
                </a:lnTo>
                <a:cubicBezTo>
                  <a:pt x="690245" y="6672496"/>
                  <a:pt x="692959" y="6672044"/>
                  <a:pt x="694316" y="6670461"/>
                </a:cubicBezTo>
                <a:close/>
                <a:moveTo>
                  <a:pt x="1383496" y="6653051"/>
                </a:moveTo>
                <a:cubicBezTo>
                  <a:pt x="1390279" y="6653051"/>
                  <a:pt x="1395028" y="6657572"/>
                  <a:pt x="1395932" y="6663225"/>
                </a:cubicBezTo>
                <a:lnTo>
                  <a:pt x="1370834" y="6663225"/>
                </a:lnTo>
                <a:cubicBezTo>
                  <a:pt x="1372190" y="6657120"/>
                  <a:pt x="1376939" y="6652824"/>
                  <a:pt x="1383496" y="6653051"/>
                </a:cubicBezTo>
                <a:close/>
                <a:moveTo>
                  <a:pt x="840609" y="6648302"/>
                </a:moveTo>
                <a:cubicBezTo>
                  <a:pt x="852819" y="6648302"/>
                  <a:pt x="860959" y="6658025"/>
                  <a:pt x="860959" y="6670235"/>
                </a:cubicBezTo>
                <a:cubicBezTo>
                  <a:pt x="860959" y="6682671"/>
                  <a:pt x="852593" y="6692168"/>
                  <a:pt x="840609" y="6692168"/>
                </a:cubicBezTo>
                <a:cubicBezTo>
                  <a:pt x="828625" y="6692168"/>
                  <a:pt x="820259" y="6682671"/>
                  <a:pt x="820259" y="6670235"/>
                </a:cubicBezTo>
                <a:cubicBezTo>
                  <a:pt x="820259" y="6657799"/>
                  <a:pt x="828625" y="6648302"/>
                  <a:pt x="840609" y="6648302"/>
                </a:cubicBezTo>
                <a:close/>
                <a:moveTo>
                  <a:pt x="742023" y="6642423"/>
                </a:moveTo>
                <a:cubicBezTo>
                  <a:pt x="735466" y="6642423"/>
                  <a:pt x="728909" y="6645363"/>
                  <a:pt x="725743" y="6652599"/>
                </a:cubicBezTo>
                <a:lnTo>
                  <a:pt x="725743" y="6643328"/>
                </a:lnTo>
                <a:lnTo>
                  <a:pt x="718734" y="6643328"/>
                </a:lnTo>
                <a:lnTo>
                  <a:pt x="718734" y="6697142"/>
                </a:lnTo>
                <a:lnTo>
                  <a:pt x="725970" y="6697142"/>
                </a:lnTo>
                <a:lnTo>
                  <a:pt x="725970" y="6667069"/>
                </a:lnTo>
                <a:cubicBezTo>
                  <a:pt x="725970" y="6654181"/>
                  <a:pt x="732753" y="6649885"/>
                  <a:pt x="742249" y="6649885"/>
                </a:cubicBezTo>
                <a:lnTo>
                  <a:pt x="745867" y="6649885"/>
                </a:lnTo>
                <a:lnTo>
                  <a:pt x="746093" y="6642650"/>
                </a:lnTo>
                <a:cubicBezTo>
                  <a:pt x="744511" y="6642650"/>
                  <a:pt x="743154" y="6642423"/>
                  <a:pt x="742023" y="6642423"/>
                </a:cubicBezTo>
                <a:close/>
                <a:moveTo>
                  <a:pt x="840609" y="6641745"/>
                </a:moveTo>
                <a:cubicBezTo>
                  <a:pt x="825234" y="6641745"/>
                  <a:pt x="812797" y="6653729"/>
                  <a:pt x="812797" y="6670235"/>
                </a:cubicBezTo>
                <a:cubicBezTo>
                  <a:pt x="812797" y="6686741"/>
                  <a:pt x="825007" y="6698498"/>
                  <a:pt x="840609" y="6698498"/>
                </a:cubicBezTo>
                <a:cubicBezTo>
                  <a:pt x="856211" y="6698498"/>
                  <a:pt x="868646" y="6686741"/>
                  <a:pt x="868646" y="6670235"/>
                </a:cubicBezTo>
                <a:cubicBezTo>
                  <a:pt x="868646" y="6653729"/>
                  <a:pt x="856211" y="6641745"/>
                  <a:pt x="840609" y="6641745"/>
                </a:cubicBezTo>
                <a:close/>
                <a:moveTo>
                  <a:pt x="681201" y="6641745"/>
                </a:moveTo>
                <a:cubicBezTo>
                  <a:pt x="671931" y="6641745"/>
                  <a:pt x="664243" y="6645589"/>
                  <a:pt x="660626" y="6648529"/>
                </a:cubicBezTo>
                <a:lnTo>
                  <a:pt x="664243" y="6654181"/>
                </a:lnTo>
                <a:cubicBezTo>
                  <a:pt x="668539" y="6651242"/>
                  <a:pt x="673966" y="6648302"/>
                  <a:pt x="680749" y="6648302"/>
                </a:cubicBezTo>
                <a:cubicBezTo>
                  <a:pt x="687984" y="6648302"/>
                  <a:pt x="694316" y="6651694"/>
                  <a:pt x="694316" y="6659834"/>
                </a:cubicBezTo>
                <a:lnTo>
                  <a:pt x="694089" y="6661191"/>
                </a:lnTo>
                <a:cubicBezTo>
                  <a:pt x="694089" y="6664130"/>
                  <a:pt x="692733" y="6666165"/>
                  <a:pt x="688889" y="6666165"/>
                </a:cubicBezTo>
                <a:lnTo>
                  <a:pt x="676000" y="6666165"/>
                </a:lnTo>
                <a:cubicBezTo>
                  <a:pt x="664695" y="6666165"/>
                  <a:pt x="657686" y="6672270"/>
                  <a:pt x="657686" y="6681992"/>
                </a:cubicBezTo>
                <a:cubicBezTo>
                  <a:pt x="657686" y="6691716"/>
                  <a:pt x="665600" y="6698498"/>
                  <a:pt x="677358" y="6698498"/>
                </a:cubicBezTo>
                <a:cubicBezTo>
                  <a:pt x="683915" y="6698498"/>
                  <a:pt x="691150" y="6695785"/>
                  <a:pt x="694316" y="6690358"/>
                </a:cubicBezTo>
                <a:lnTo>
                  <a:pt x="694316" y="6697142"/>
                </a:lnTo>
                <a:lnTo>
                  <a:pt x="701777" y="6697142"/>
                </a:lnTo>
                <a:lnTo>
                  <a:pt x="701777" y="6660060"/>
                </a:lnTo>
                <a:cubicBezTo>
                  <a:pt x="701777" y="6648981"/>
                  <a:pt x="694089" y="6641745"/>
                  <a:pt x="681201" y="6641745"/>
                </a:cubicBezTo>
                <a:close/>
                <a:moveTo>
                  <a:pt x="1157385" y="6641293"/>
                </a:moveTo>
                <a:lnTo>
                  <a:pt x="1157385" y="6654633"/>
                </a:lnTo>
                <a:lnTo>
                  <a:pt x="1165299" y="6654633"/>
                </a:lnTo>
                <a:lnTo>
                  <a:pt x="1165299" y="6697142"/>
                </a:lnTo>
                <a:lnTo>
                  <a:pt x="1181127" y="6697142"/>
                </a:lnTo>
                <a:lnTo>
                  <a:pt x="1181127" y="6641293"/>
                </a:lnTo>
                <a:close/>
                <a:moveTo>
                  <a:pt x="1189493" y="6641066"/>
                </a:moveTo>
                <a:lnTo>
                  <a:pt x="1208486" y="6697141"/>
                </a:lnTo>
                <a:lnTo>
                  <a:pt x="1228158" y="6697141"/>
                </a:lnTo>
                <a:lnTo>
                  <a:pt x="1248056" y="6641066"/>
                </a:lnTo>
                <a:lnTo>
                  <a:pt x="1231323" y="6641066"/>
                </a:lnTo>
                <a:lnTo>
                  <a:pt x="1218661" y="6679957"/>
                </a:lnTo>
                <a:lnTo>
                  <a:pt x="1206677" y="6641066"/>
                </a:lnTo>
                <a:close/>
                <a:moveTo>
                  <a:pt x="1383722" y="6640162"/>
                </a:moveTo>
                <a:cubicBezTo>
                  <a:pt x="1366990" y="6640162"/>
                  <a:pt x="1354554" y="6652598"/>
                  <a:pt x="1354554" y="6669556"/>
                </a:cubicBezTo>
                <a:cubicBezTo>
                  <a:pt x="1354554" y="6686514"/>
                  <a:pt x="1367216" y="6698950"/>
                  <a:pt x="1383948" y="6698950"/>
                </a:cubicBezTo>
                <a:cubicBezTo>
                  <a:pt x="1396384" y="6698950"/>
                  <a:pt x="1407012" y="6693298"/>
                  <a:pt x="1411986" y="6681314"/>
                </a:cubicBezTo>
                <a:lnTo>
                  <a:pt x="1395480" y="6679505"/>
                </a:lnTo>
                <a:cubicBezTo>
                  <a:pt x="1393219" y="6683122"/>
                  <a:pt x="1388923" y="6685158"/>
                  <a:pt x="1384174" y="6685158"/>
                </a:cubicBezTo>
                <a:cubicBezTo>
                  <a:pt x="1376939" y="6685158"/>
                  <a:pt x="1372190" y="6679957"/>
                  <a:pt x="1371286" y="6673852"/>
                </a:cubicBezTo>
                <a:lnTo>
                  <a:pt x="1412890" y="6673852"/>
                </a:lnTo>
                <a:lnTo>
                  <a:pt x="1413117" y="6673626"/>
                </a:lnTo>
                <a:cubicBezTo>
                  <a:pt x="1413117" y="6650111"/>
                  <a:pt x="1399097" y="6640162"/>
                  <a:pt x="1383722" y="6640162"/>
                </a:cubicBezTo>
                <a:close/>
                <a:moveTo>
                  <a:pt x="1148570" y="6640162"/>
                </a:moveTo>
                <a:cubicBezTo>
                  <a:pt x="1141561" y="6640162"/>
                  <a:pt x="1136361" y="6644006"/>
                  <a:pt x="1134100" y="6649885"/>
                </a:cubicBezTo>
                <a:lnTo>
                  <a:pt x="1134100" y="6641067"/>
                </a:lnTo>
                <a:lnTo>
                  <a:pt x="1118724" y="6641067"/>
                </a:lnTo>
                <a:lnTo>
                  <a:pt x="1118724" y="6697142"/>
                </a:lnTo>
                <a:lnTo>
                  <a:pt x="1134552" y="6697142"/>
                </a:lnTo>
                <a:lnTo>
                  <a:pt x="1134552" y="6670461"/>
                </a:lnTo>
                <a:cubicBezTo>
                  <a:pt x="1134552" y="6660739"/>
                  <a:pt x="1138169" y="6656895"/>
                  <a:pt x="1146309" y="6656895"/>
                </a:cubicBezTo>
                <a:lnTo>
                  <a:pt x="1153093" y="6656895"/>
                </a:lnTo>
                <a:lnTo>
                  <a:pt x="1152866" y="6640614"/>
                </a:lnTo>
                <a:cubicBezTo>
                  <a:pt x="1151510" y="6640389"/>
                  <a:pt x="1150153" y="6640162"/>
                  <a:pt x="1148570" y="6640162"/>
                </a:cubicBezTo>
                <a:close/>
                <a:moveTo>
                  <a:pt x="1277676" y="6639709"/>
                </a:moveTo>
                <a:cubicBezTo>
                  <a:pt x="1264110" y="6639709"/>
                  <a:pt x="1253708" y="6646493"/>
                  <a:pt x="1253708" y="6646493"/>
                </a:cubicBezTo>
                <a:lnTo>
                  <a:pt x="1259813" y="6658476"/>
                </a:lnTo>
                <a:cubicBezTo>
                  <a:pt x="1264110" y="6656215"/>
                  <a:pt x="1271119" y="6653275"/>
                  <a:pt x="1276772" y="6653275"/>
                </a:cubicBezTo>
                <a:cubicBezTo>
                  <a:pt x="1282877" y="6653275"/>
                  <a:pt x="1286043" y="6655763"/>
                  <a:pt x="1286043" y="6659833"/>
                </a:cubicBezTo>
                <a:lnTo>
                  <a:pt x="1286043" y="6660285"/>
                </a:lnTo>
                <a:cubicBezTo>
                  <a:pt x="1286043" y="6662546"/>
                  <a:pt x="1284912" y="6663676"/>
                  <a:pt x="1282199" y="6663676"/>
                </a:cubicBezTo>
                <a:lnTo>
                  <a:pt x="1271119" y="6663676"/>
                </a:lnTo>
                <a:cubicBezTo>
                  <a:pt x="1258683" y="6663676"/>
                  <a:pt x="1250769" y="6670234"/>
                  <a:pt x="1250769" y="6680861"/>
                </a:cubicBezTo>
                <a:cubicBezTo>
                  <a:pt x="1250769" y="6690132"/>
                  <a:pt x="1258683" y="6698497"/>
                  <a:pt x="1270441" y="6698497"/>
                </a:cubicBezTo>
                <a:cubicBezTo>
                  <a:pt x="1276772" y="6698497"/>
                  <a:pt x="1283103" y="6696010"/>
                  <a:pt x="1286043" y="6691714"/>
                </a:cubicBezTo>
                <a:lnTo>
                  <a:pt x="1286043" y="6697141"/>
                </a:lnTo>
                <a:lnTo>
                  <a:pt x="1301870" y="6697141"/>
                </a:lnTo>
                <a:lnTo>
                  <a:pt x="1301870" y="6660285"/>
                </a:lnTo>
                <a:cubicBezTo>
                  <a:pt x="1301870" y="6645588"/>
                  <a:pt x="1290339" y="6639709"/>
                  <a:pt x="1277676" y="6639709"/>
                </a:cubicBezTo>
                <a:close/>
                <a:moveTo>
                  <a:pt x="1081415" y="6639709"/>
                </a:moveTo>
                <a:cubicBezTo>
                  <a:pt x="1067848" y="6639709"/>
                  <a:pt x="1057447" y="6646493"/>
                  <a:pt x="1057447" y="6646493"/>
                </a:cubicBezTo>
                <a:lnTo>
                  <a:pt x="1063552" y="6658476"/>
                </a:lnTo>
                <a:cubicBezTo>
                  <a:pt x="1067848" y="6656215"/>
                  <a:pt x="1074858" y="6653275"/>
                  <a:pt x="1080510" y="6653275"/>
                </a:cubicBezTo>
                <a:cubicBezTo>
                  <a:pt x="1086615" y="6653275"/>
                  <a:pt x="1089782" y="6655763"/>
                  <a:pt x="1089782" y="6659833"/>
                </a:cubicBezTo>
                <a:lnTo>
                  <a:pt x="1089782" y="6660285"/>
                </a:lnTo>
                <a:cubicBezTo>
                  <a:pt x="1089782" y="6662546"/>
                  <a:pt x="1088651" y="6663676"/>
                  <a:pt x="1085937" y="6663676"/>
                </a:cubicBezTo>
                <a:lnTo>
                  <a:pt x="1074858" y="6663676"/>
                </a:lnTo>
                <a:cubicBezTo>
                  <a:pt x="1062421" y="6663676"/>
                  <a:pt x="1054508" y="6670234"/>
                  <a:pt x="1054508" y="6680861"/>
                </a:cubicBezTo>
                <a:cubicBezTo>
                  <a:pt x="1054508" y="6690132"/>
                  <a:pt x="1062421" y="6698497"/>
                  <a:pt x="1074180" y="6698497"/>
                </a:cubicBezTo>
                <a:cubicBezTo>
                  <a:pt x="1080510" y="6698497"/>
                  <a:pt x="1086842" y="6696010"/>
                  <a:pt x="1089782" y="6691714"/>
                </a:cubicBezTo>
                <a:lnTo>
                  <a:pt x="1089782" y="6697141"/>
                </a:lnTo>
                <a:lnTo>
                  <a:pt x="1105609" y="6697141"/>
                </a:lnTo>
                <a:lnTo>
                  <a:pt x="1105609" y="6660285"/>
                </a:lnTo>
                <a:cubicBezTo>
                  <a:pt x="1105609" y="6645588"/>
                  <a:pt x="1094078" y="6639709"/>
                  <a:pt x="1081415" y="6639709"/>
                </a:cubicBezTo>
                <a:close/>
                <a:moveTo>
                  <a:pt x="760110" y="6620264"/>
                </a:moveTo>
                <a:lnTo>
                  <a:pt x="760110" y="6642875"/>
                </a:lnTo>
                <a:lnTo>
                  <a:pt x="750840" y="6642875"/>
                </a:lnTo>
                <a:lnTo>
                  <a:pt x="750840" y="6648980"/>
                </a:lnTo>
                <a:lnTo>
                  <a:pt x="760110" y="6648980"/>
                </a:lnTo>
                <a:lnTo>
                  <a:pt x="760110" y="6685609"/>
                </a:lnTo>
                <a:cubicBezTo>
                  <a:pt x="760110" y="6695558"/>
                  <a:pt x="766894" y="6697141"/>
                  <a:pt x="772546" y="6697141"/>
                </a:cubicBezTo>
                <a:cubicBezTo>
                  <a:pt x="777069" y="6697141"/>
                  <a:pt x="780913" y="6696689"/>
                  <a:pt x="780913" y="6696689"/>
                </a:cubicBezTo>
                <a:lnTo>
                  <a:pt x="780913" y="6690584"/>
                </a:lnTo>
                <a:cubicBezTo>
                  <a:pt x="780913" y="6690584"/>
                  <a:pt x="778651" y="6691036"/>
                  <a:pt x="775260" y="6691036"/>
                </a:cubicBezTo>
                <a:cubicBezTo>
                  <a:pt x="771190" y="6691036"/>
                  <a:pt x="767572" y="6690810"/>
                  <a:pt x="767572" y="6685836"/>
                </a:cubicBezTo>
                <a:lnTo>
                  <a:pt x="767572" y="6649206"/>
                </a:lnTo>
                <a:lnTo>
                  <a:pt x="780913" y="6649206"/>
                </a:lnTo>
                <a:lnTo>
                  <a:pt x="780913" y="6643101"/>
                </a:lnTo>
                <a:lnTo>
                  <a:pt x="767572" y="6643101"/>
                </a:lnTo>
                <a:lnTo>
                  <a:pt x="767572" y="6620491"/>
                </a:lnTo>
                <a:lnTo>
                  <a:pt x="767572" y="6620264"/>
                </a:lnTo>
                <a:close/>
                <a:moveTo>
                  <a:pt x="1318830" y="6619585"/>
                </a:moveTo>
                <a:lnTo>
                  <a:pt x="1318830" y="6640839"/>
                </a:lnTo>
                <a:lnTo>
                  <a:pt x="1310012" y="6640839"/>
                </a:lnTo>
                <a:lnTo>
                  <a:pt x="1310012" y="6654180"/>
                </a:lnTo>
                <a:lnTo>
                  <a:pt x="1318830" y="6654180"/>
                </a:lnTo>
                <a:lnTo>
                  <a:pt x="1318830" y="6684930"/>
                </a:lnTo>
                <a:cubicBezTo>
                  <a:pt x="1318830" y="6696236"/>
                  <a:pt x="1326970" y="6697592"/>
                  <a:pt x="1334885" y="6697592"/>
                </a:cubicBezTo>
                <a:cubicBezTo>
                  <a:pt x="1339633" y="6697592"/>
                  <a:pt x="1347320" y="6696914"/>
                  <a:pt x="1347320" y="6696914"/>
                </a:cubicBezTo>
                <a:lnTo>
                  <a:pt x="1347320" y="6683348"/>
                </a:lnTo>
                <a:cubicBezTo>
                  <a:pt x="1347320" y="6683348"/>
                  <a:pt x="1344155" y="6683800"/>
                  <a:pt x="1340085" y="6683800"/>
                </a:cubicBezTo>
                <a:cubicBezTo>
                  <a:pt x="1337824" y="6683800"/>
                  <a:pt x="1334885" y="6683348"/>
                  <a:pt x="1334885" y="6679730"/>
                </a:cubicBezTo>
                <a:lnTo>
                  <a:pt x="1334885" y="6654406"/>
                </a:lnTo>
                <a:lnTo>
                  <a:pt x="1347095" y="6654406"/>
                </a:lnTo>
                <a:lnTo>
                  <a:pt x="1347095" y="6641066"/>
                </a:lnTo>
                <a:lnTo>
                  <a:pt x="1334885" y="6641066"/>
                </a:lnTo>
                <a:lnTo>
                  <a:pt x="1334885" y="6619811"/>
                </a:lnTo>
                <a:close/>
                <a:moveTo>
                  <a:pt x="607712" y="6618229"/>
                </a:moveTo>
                <a:lnTo>
                  <a:pt x="623765" y="6618229"/>
                </a:lnTo>
                <a:cubicBezTo>
                  <a:pt x="635072" y="6618229"/>
                  <a:pt x="644568" y="6624561"/>
                  <a:pt x="644568" y="6637449"/>
                </a:cubicBezTo>
                <a:cubicBezTo>
                  <a:pt x="644568" y="6650337"/>
                  <a:pt x="635072" y="6657120"/>
                  <a:pt x="623765" y="6657120"/>
                </a:cubicBezTo>
                <a:lnTo>
                  <a:pt x="607712" y="6657120"/>
                </a:lnTo>
                <a:close/>
                <a:moveTo>
                  <a:pt x="1172535" y="6611672"/>
                </a:moveTo>
                <a:cubicBezTo>
                  <a:pt x="1166882" y="6611672"/>
                  <a:pt x="1162359" y="6616194"/>
                  <a:pt x="1162359" y="6621848"/>
                </a:cubicBezTo>
                <a:cubicBezTo>
                  <a:pt x="1162359" y="6627500"/>
                  <a:pt x="1166882" y="6632022"/>
                  <a:pt x="1172535" y="6632022"/>
                </a:cubicBezTo>
                <a:cubicBezTo>
                  <a:pt x="1178187" y="6632022"/>
                  <a:pt x="1182710" y="6627500"/>
                  <a:pt x="1182710" y="6621848"/>
                </a:cubicBezTo>
                <a:cubicBezTo>
                  <a:pt x="1182710" y="6616194"/>
                  <a:pt x="1178187" y="6611672"/>
                  <a:pt x="1172535" y="6611672"/>
                </a:cubicBezTo>
                <a:close/>
                <a:moveTo>
                  <a:pt x="1029181" y="6611672"/>
                </a:moveTo>
                <a:lnTo>
                  <a:pt x="1029181" y="6697142"/>
                </a:lnTo>
                <a:lnTo>
                  <a:pt x="1045009" y="6697142"/>
                </a:lnTo>
                <a:lnTo>
                  <a:pt x="1045009" y="6611672"/>
                </a:lnTo>
                <a:close/>
                <a:moveTo>
                  <a:pt x="600250" y="6611672"/>
                </a:moveTo>
                <a:lnTo>
                  <a:pt x="600250" y="6697142"/>
                </a:lnTo>
                <a:lnTo>
                  <a:pt x="607712" y="6697142"/>
                </a:lnTo>
                <a:lnTo>
                  <a:pt x="607712" y="6664129"/>
                </a:lnTo>
                <a:lnTo>
                  <a:pt x="622861" y="6664129"/>
                </a:lnTo>
                <a:cubicBezTo>
                  <a:pt x="642533" y="6664129"/>
                  <a:pt x="652255" y="6651920"/>
                  <a:pt x="652255" y="6637675"/>
                </a:cubicBezTo>
                <a:cubicBezTo>
                  <a:pt x="652255" y="6623204"/>
                  <a:pt x="642533" y="6611672"/>
                  <a:pt x="622861" y="6611672"/>
                </a:cubicBezTo>
                <a:close/>
                <a:moveTo>
                  <a:pt x="897360" y="6610994"/>
                </a:moveTo>
                <a:cubicBezTo>
                  <a:pt x="891707" y="6610994"/>
                  <a:pt x="885150" y="6613934"/>
                  <a:pt x="885150" y="6623883"/>
                </a:cubicBezTo>
                <a:lnTo>
                  <a:pt x="884924" y="6623883"/>
                </a:lnTo>
                <a:lnTo>
                  <a:pt x="884924" y="6643102"/>
                </a:lnTo>
                <a:lnTo>
                  <a:pt x="875653" y="6643102"/>
                </a:lnTo>
                <a:lnTo>
                  <a:pt x="875653" y="6649206"/>
                </a:lnTo>
                <a:lnTo>
                  <a:pt x="884924" y="6649206"/>
                </a:lnTo>
                <a:lnTo>
                  <a:pt x="884924" y="6696916"/>
                </a:lnTo>
                <a:lnTo>
                  <a:pt x="892386" y="6696916"/>
                </a:lnTo>
                <a:lnTo>
                  <a:pt x="892386" y="6649206"/>
                </a:lnTo>
                <a:lnTo>
                  <a:pt x="903465" y="6649206"/>
                </a:lnTo>
                <a:lnTo>
                  <a:pt x="903465" y="6643102"/>
                </a:lnTo>
                <a:lnTo>
                  <a:pt x="892386" y="6643102"/>
                </a:lnTo>
                <a:lnTo>
                  <a:pt x="892386" y="6624561"/>
                </a:lnTo>
                <a:cubicBezTo>
                  <a:pt x="892386" y="6619360"/>
                  <a:pt x="894420" y="6617326"/>
                  <a:pt x="899169" y="6617326"/>
                </a:cubicBezTo>
                <a:cubicBezTo>
                  <a:pt x="901204" y="6617326"/>
                  <a:pt x="904596" y="6618003"/>
                  <a:pt x="904596" y="6618003"/>
                </a:cubicBezTo>
                <a:lnTo>
                  <a:pt x="904596" y="6611446"/>
                </a:lnTo>
                <a:cubicBezTo>
                  <a:pt x="904596" y="6611446"/>
                  <a:pt x="901204" y="6610994"/>
                  <a:pt x="897360" y="6610994"/>
                </a:cubicBezTo>
                <a:close/>
                <a:moveTo>
                  <a:pt x="977856" y="6609863"/>
                </a:moveTo>
                <a:cubicBezTo>
                  <a:pt x="952758" y="6609863"/>
                  <a:pt x="933312" y="6628404"/>
                  <a:pt x="933312" y="6654181"/>
                </a:cubicBezTo>
                <a:cubicBezTo>
                  <a:pt x="933312" y="6679957"/>
                  <a:pt x="952758" y="6698498"/>
                  <a:pt x="977856" y="6698498"/>
                </a:cubicBezTo>
                <a:cubicBezTo>
                  <a:pt x="997076" y="6698498"/>
                  <a:pt x="1014712" y="6686741"/>
                  <a:pt x="1019686" y="6666617"/>
                </a:cubicBezTo>
                <a:lnTo>
                  <a:pt x="1000920" y="6666617"/>
                </a:lnTo>
                <a:cubicBezTo>
                  <a:pt x="997754" y="6676792"/>
                  <a:pt x="988936" y="6682897"/>
                  <a:pt x="977630" y="6682897"/>
                </a:cubicBezTo>
                <a:cubicBezTo>
                  <a:pt x="961576" y="6682897"/>
                  <a:pt x="950723" y="6670687"/>
                  <a:pt x="950723" y="6654181"/>
                </a:cubicBezTo>
                <a:cubicBezTo>
                  <a:pt x="950723" y="6637674"/>
                  <a:pt x="961576" y="6625465"/>
                  <a:pt x="977630" y="6625465"/>
                </a:cubicBezTo>
                <a:cubicBezTo>
                  <a:pt x="988936" y="6625465"/>
                  <a:pt x="997754" y="6631570"/>
                  <a:pt x="1000920" y="6641745"/>
                </a:cubicBezTo>
                <a:lnTo>
                  <a:pt x="1019686" y="6641745"/>
                </a:lnTo>
                <a:cubicBezTo>
                  <a:pt x="1014712" y="6621621"/>
                  <a:pt x="997076" y="6609863"/>
                  <a:pt x="977856" y="6609863"/>
                </a:cubicBezTo>
                <a:close/>
                <a:moveTo>
                  <a:pt x="1441831" y="6503366"/>
                </a:moveTo>
                <a:lnTo>
                  <a:pt x="1444544" y="6503366"/>
                </a:lnTo>
                <a:cubicBezTo>
                  <a:pt x="1445449" y="6503366"/>
                  <a:pt x="1446354" y="6503591"/>
                  <a:pt x="1447258" y="6504044"/>
                </a:cubicBezTo>
                <a:cubicBezTo>
                  <a:pt x="1447710" y="6504496"/>
                  <a:pt x="1447936" y="6505400"/>
                  <a:pt x="1447936" y="6506079"/>
                </a:cubicBezTo>
                <a:cubicBezTo>
                  <a:pt x="1447936" y="6506983"/>
                  <a:pt x="1447710" y="6507435"/>
                  <a:pt x="1447032" y="6507888"/>
                </a:cubicBezTo>
                <a:cubicBezTo>
                  <a:pt x="1446354" y="6508340"/>
                  <a:pt x="1445675" y="6508566"/>
                  <a:pt x="1444771" y="6508566"/>
                </a:cubicBezTo>
                <a:lnTo>
                  <a:pt x="1441831" y="6508566"/>
                </a:lnTo>
                <a:close/>
                <a:moveTo>
                  <a:pt x="1438666" y="6501104"/>
                </a:moveTo>
                <a:lnTo>
                  <a:pt x="1438666" y="6518063"/>
                </a:lnTo>
                <a:lnTo>
                  <a:pt x="1441831" y="6518063"/>
                </a:lnTo>
                <a:lnTo>
                  <a:pt x="1441831" y="6511279"/>
                </a:lnTo>
                <a:lnTo>
                  <a:pt x="1445223" y="6511279"/>
                </a:lnTo>
                <a:cubicBezTo>
                  <a:pt x="1446127" y="6511279"/>
                  <a:pt x="1446806" y="6511505"/>
                  <a:pt x="1447484" y="6511958"/>
                </a:cubicBezTo>
                <a:cubicBezTo>
                  <a:pt x="1447936" y="6512410"/>
                  <a:pt x="1448163" y="6513088"/>
                  <a:pt x="1448163" y="6513992"/>
                </a:cubicBezTo>
                <a:lnTo>
                  <a:pt x="1448163" y="6516706"/>
                </a:lnTo>
                <a:cubicBezTo>
                  <a:pt x="1448163" y="6516932"/>
                  <a:pt x="1448163" y="6517384"/>
                  <a:pt x="1448388" y="6517836"/>
                </a:cubicBezTo>
                <a:lnTo>
                  <a:pt x="1451328" y="6517836"/>
                </a:lnTo>
                <a:lnTo>
                  <a:pt x="1451328" y="6517611"/>
                </a:lnTo>
                <a:cubicBezTo>
                  <a:pt x="1451102" y="6517158"/>
                  <a:pt x="1450876" y="6516932"/>
                  <a:pt x="1450876" y="6516480"/>
                </a:cubicBezTo>
                <a:cubicBezTo>
                  <a:pt x="1450876" y="6516028"/>
                  <a:pt x="1450876" y="6515575"/>
                  <a:pt x="1450876" y="6515123"/>
                </a:cubicBezTo>
                <a:lnTo>
                  <a:pt x="1450876" y="6513992"/>
                </a:lnTo>
                <a:cubicBezTo>
                  <a:pt x="1450876" y="6513088"/>
                  <a:pt x="1450650" y="6512410"/>
                  <a:pt x="1450198" y="6511505"/>
                </a:cubicBezTo>
                <a:cubicBezTo>
                  <a:pt x="1449971" y="6510827"/>
                  <a:pt x="1449293" y="6510148"/>
                  <a:pt x="1448388" y="6509923"/>
                </a:cubicBezTo>
                <a:cubicBezTo>
                  <a:pt x="1449067" y="6509471"/>
                  <a:pt x="1449746" y="6509018"/>
                  <a:pt x="1450198" y="6508340"/>
                </a:cubicBezTo>
                <a:cubicBezTo>
                  <a:pt x="1450650" y="6507888"/>
                  <a:pt x="1450876" y="6506983"/>
                  <a:pt x="1450876" y="6506305"/>
                </a:cubicBezTo>
                <a:cubicBezTo>
                  <a:pt x="1450876" y="6504722"/>
                  <a:pt x="1450198" y="6503366"/>
                  <a:pt x="1449067" y="6502461"/>
                </a:cubicBezTo>
                <a:cubicBezTo>
                  <a:pt x="1447710" y="6501556"/>
                  <a:pt x="1446127" y="6501104"/>
                  <a:pt x="1444318" y="6501104"/>
                </a:cubicBezTo>
                <a:close/>
                <a:moveTo>
                  <a:pt x="1436857" y="6500426"/>
                </a:moveTo>
                <a:cubicBezTo>
                  <a:pt x="1441379" y="6496130"/>
                  <a:pt x="1448615" y="6496356"/>
                  <a:pt x="1452911" y="6500878"/>
                </a:cubicBezTo>
                <a:cubicBezTo>
                  <a:pt x="1457433" y="6505852"/>
                  <a:pt x="1457433" y="6513540"/>
                  <a:pt x="1452911" y="6518515"/>
                </a:cubicBezTo>
                <a:lnTo>
                  <a:pt x="1452232" y="6519193"/>
                </a:lnTo>
                <a:cubicBezTo>
                  <a:pt x="1447710" y="6523263"/>
                  <a:pt x="1440474" y="6523037"/>
                  <a:pt x="1436178" y="6518515"/>
                </a:cubicBezTo>
                <a:cubicBezTo>
                  <a:pt x="1433917" y="6516253"/>
                  <a:pt x="1432786" y="6513088"/>
                  <a:pt x="1432786" y="6509696"/>
                </a:cubicBezTo>
                <a:cubicBezTo>
                  <a:pt x="1432786" y="6506531"/>
                  <a:pt x="1433917" y="6503366"/>
                  <a:pt x="1436405" y="6500878"/>
                </a:cubicBezTo>
                <a:close/>
                <a:moveTo>
                  <a:pt x="1444233" y="6494858"/>
                </a:moveTo>
                <a:cubicBezTo>
                  <a:pt x="1440700" y="6494943"/>
                  <a:pt x="1437196" y="6496356"/>
                  <a:pt x="1434595" y="6499070"/>
                </a:cubicBezTo>
                <a:cubicBezTo>
                  <a:pt x="1431882" y="6502008"/>
                  <a:pt x="1430526" y="6505852"/>
                  <a:pt x="1430526" y="6509696"/>
                </a:cubicBezTo>
                <a:cubicBezTo>
                  <a:pt x="1430526" y="6513767"/>
                  <a:pt x="1431882" y="6517611"/>
                  <a:pt x="1434595" y="6520324"/>
                </a:cubicBezTo>
                <a:lnTo>
                  <a:pt x="1435047" y="6520776"/>
                </a:lnTo>
                <a:cubicBezTo>
                  <a:pt x="1440474" y="6525976"/>
                  <a:pt x="1449293" y="6525750"/>
                  <a:pt x="1454494" y="6520324"/>
                </a:cubicBezTo>
                <a:cubicBezTo>
                  <a:pt x="1457207" y="6517384"/>
                  <a:pt x="1458564" y="6513540"/>
                  <a:pt x="1458564" y="6509696"/>
                </a:cubicBezTo>
                <a:cubicBezTo>
                  <a:pt x="1458789" y="6505627"/>
                  <a:pt x="1457207" y="6502008"/>
                  <a:pt x="1454494" y="6499070"/>
                </a:cubicBezTo>
                <a:lnTo>
                  <a:pt x="1454041" y="6498618"/>
                </a:lnTo>
                <a:cubicBezTo>
                  <a:pt x="1451328" y="6496017"/>
                  <a:pt x="1447766" y="6494774"/>
                  <a:pt x="1444233" y="6494858"/>
                </a:cubicBezTo>
                <a:close/>
                <a:moveTo>
                  <a:pt x="1102668" y="6404556"/>
                </a:moveTo>
                <a:cubicBezTo>
                  <a:pt x="1125958" y="6404782"/>
                  <a:pt x="1134098" y="6426941"/>
                  <a:pt x="1134098" y="6455431"/>
                </a:cubicBezTo>
                <a:cubicBezTo>
                  <a:pt x="1134098" y="6487990"/>
                  <a:pt x="1124149" y="6508792"/>
                  <a:pt x="1099730" y="6508792"/>
                </a:cubicBezTo>
                <a:cubicBezTo>
                  <a:pt x="1093624" y="6508792"/>
                  <a:pt x="1087519" y="6507888"/>
                  <a:pt x="1081866" y="6505853"/>
                </a:cubicBezTo>
                <a:lnTo>
                  <a:pt x="1081866" y="6408626"/>
                </a:lnTo>
                <a:cubicBezTo>
                  <a:pt x="1088423" y="6405687"/>
                  <a:pt x="1095433" y="6404330"/>
                  <a:pt x="1102668" y="6404556"/>
                </a:cubicBezTo>
                <a:close/>
                <a:moveTo>
                  <a:pt x="1279260" y="6388276"/>
                </a:moveTo>
                <a:lnTo>
                  <a:pt x="1279260" y="6525073"/>
                </a:lnTo>
                <a:lnTo>
                  <a:pt x="1310237" y="6525073"/>
                </a:lnTo>
                <a:lnTo>
                  <a:pt x="1310237" y="6388276"/>
                </a:lnTo>
                <a:close/>
                <a:moveTo>
                  <a:pt x="990520" y="6388276"/>
                </a:moveTo>
                <a:lnTo>
                  <a:pt x="990520" y="6525073"/>
                </a:lnTo>
                <a:lnTo>
                  <a:pt x="1021496" y="6525073"/>
                </a:lnTo>
                <a:lnTo>
                  <a:pt x="1021496" y="6388276"/>
                </a:lnTo>
                <a:close/>
                <a:moveTo>
                  <a:pt x="718960" y="6388276"/>
                </a:moveTo>
                <a:lnTo>
                  <a:pt x="762147" y="6454300"/>
                </a:lnTo>
                <a:lnTo>
                  <a:pt x="713985" y="6525298"/>
                </a:lnTo>
                <a:lnTo>
                  <a:pt x="749711" y="6525298"/>
                </a:lnTo>
                <a:lnTo>
                  <a:pt x="779331" y="6475554"/>
                </a:lnTo>
                <a:lnTo>
                  <a:pt x="780010" y="6475554"/>
                </a:lnTo>
                <a:lnTo>
                  <a:pt x="809177" y="6525298"/>
                </a:lnTo>
                <a:lnTo>
                  <a:pt x="847616" y="6525298"/>
                </a:lnTo>
                <a:lnTo>
                  <a:pt x="799003" y="6452265"/>
                </a:lnTo>
                <a:lnTo>
                  <a:pt x="843094" y="6388276"/>
                </a:lnTo>
                <a:lnTo>
                  <a:pt x="809856" y="6388276"/>
                </a:lnTo>
                <a:lnTo>
                  <a:pt x="782497" y="6433046"/>
                </a:lnTo>
                <a:lnTo>
                  <a:pt x="782045" y="6433046"/>
                </a:lnTo>
                <a:lnTo>
                  <a:pt x="755816" y="6388276"/>
                </a:lnTo>
                <a:close/>
                <a:moveTo>
                  <a:pt x="1260268" y="6386240"/>
                </a:moveTo>
                <a:cubicBezTo>
                  <a:pt x="1228160" y="6383754"/>
                  <a:pt x="1207132" y="6388276"/>
                  <a:pt x="1189043" y="6395737"/>
                </a:cubicBezTo>
                <a:lnTo>
                  <a:pt x="1189043" y="6525298"/>
                </a:lnTo>
                <a:lnTo>
                  <a:pt x="1220020" y="6525298"/>
                </a:lnTo>
                <a:lnTo>
                  <a:pt x="1220020" y="6409756"/>
                </a:lnTo>
                <a:cubicBezTo>
                  <a:pt x="1227029" y="6405686"/>
                  <a:pt x="1243535" y="6405008"/>
                  <a:pt x="1253936" y="6408626"/>
                </a:cubicBezTo>
                <a:cubicBezTo>
                  <a:pt x="1253936" y="6408626"/>
                  <a:pt x="1260268" y="6386240"/>
                  <a:pt x="1260268" y="6386240"/>
                </a:cubicBezTo>
                <a:close/>
                <a:moveTo>
                  <a:pt x="1385756" y="6385790"/>
                </a:moveTo>
                <a:cubicBezTo>
                  <a:pt x="1357266" y="6385790"/>
                  <a:pt x="1338273" y="6403426"/>
                  <a:pt x="1338273" y="6425358"/>
                </a:cubicBezTo>
                <a:cubicBezTo>
                  <a:pt x="1338273" y="6439603"/>
                  <a:pt x="1344152" y="6453848"/>
                  <a:pt x="1372641" y="6463797"/>
                </a:cubicBezTo>
                <a:cubicBezTo>
                  <a:pt x="1388017" y="6469224"/>
                  <a:pt x="1397061" y="6475102"/>
                  <a:pt x="1397061" y="6486408"/>
                </a:cubicBezTo>
                <a:cubicBezTo>
                  <a:pt x="1397061" y="6497487"/>
                  <a:pt x="1385530" y="6505627"/>
                  <a:pt x="1371511" y="6505627"/>
                </a:cubicBezTo>
                <a:cubicBezTo>
                  <a:pt x="1361336" y="6505854"/>
                  <a:pt x="1351613" y="6503140"/>
                  <a:pt x="1343247" y="6497713"/>
                </a:cubicBezTo>
                <a:lnTo>
                  <a:pt x="1334429" y="6517611"/>
                </a:lnTo>
                <a:cubicBezTo>
                  <a:pt x="1347091" y="6524620"/>
                  <a:pt x="1361562" y="6528012"/>
                  <a:pt x="1376033" y="6527560"/>
                </a:cubicBezTo>
                <a:cubicBezTo>
                  <a:pt x="1408819" y="6527333"/>
                  <a:pt x="1429621" y="6508114"/>
                  <a:pt x="1429621" y="6485503"/>
                </a:cubicBezTo>
                <a:cubicBezTo>
                  <a:pt x="1429621" y="6469676"/>
                  <a:pt x="1423064" y="6455883"/>
                  <a:pt x="1393670" y="6445256"/>
                </a:cubicBezTo>
                <a:cubicBezTo>
                  <a:pt x="1380329" y="6440507"/>
                  <a:pt x="1369250" y="6434855"/>
                  <a:pt x="1369250" y="6423776"/>
                </a:cubicBezTo>
                <a:cubicBezTo>
                  <a:pt x="1369250" y="6414053"/>
                  <a:pt x="1378747" y="6405687"/>
                  <a:pt x="1392765" y="6405687"/>
                </a:cubicBezTo>
                <a:cubicBezTo>
                  <a:pt x="1401131" y="6405913"/>
                  <a:pt x="1409498" y="6408627"/>
                  <a:pt x="1416507" y="6413375"/>
                </a:cubicBezTo>
                <a:lnTo>
                  <a:pt x="1424873" y="6395286"/>
                </a:lnTo>
                <a:cubicBezTo>
                  <a:pt x="1412889" y="6388729"/>
                  <a:pt x="1399322" y="6385337"/>
                  <a:pt x="1385756" y="6385790"/>
                </a:cubicBezTo>
                <a:close/>
                <a:moveTo>
                  <a:pt x="635073" y="6350742"/>
                </a:moveTo>
                <a:cubicBezTo>
                  <a:pt x="612235" y="6350516"/>
                  <a:pt x="595277" y="6372223"/>
                  <a:pt x="595277" y="6398677"/>
                </a:cubicBezTo>
                <a:lnTo>
                  <a:pt x="595277" y="6477815"/>
                </a:lnTo>
                <a:cubicBezTo>
                  <a:pt x="595277" y="6504270"/>
                  <a:pt x="612235" y="6525750"/>
                  <a:pt x="635073" y="6525750"/>
                </a:cubicBezTo>
                <a:lnTo>
                  <a:pt x="697479" y="6525750"/>
                </a:lnTo>
                <a:lnTo>
                  <a:pt x="697479" y="6504270"/>
                </a:lnTo>
                <a:lnTo>
                  <a:pt x="649770" y="6504270"/>
                </a:lnTo>
                <a:cubicBezTo>
                  <a:pt x="635299" y="6504270"/>
                  <a:pt x="627611" y="6493191"/>
                  <a:pt x="627611" y="6480980"/>
                </a:cubicBezTo>
                <a:lnTo>
                  <a:pt x="627611" y="6446386"/>
                </a:lnTo>
                <a:lnTo>
                  <a:pt x="691827" y="6446386"/>
                </a:lnTo>
                <a:lnTo>
                  <a:pt x="691827" y="6424906"/>
                </a:lnTo>
                <a:lnTo>
                  <a:pt x="627611" y="6424906"/>
                </a:lnTo>
                <a:lnTo>
                  <a:pt x="627611" y="6395512"/>
                </a:lnTo>
                <a:cubicBezTo>
                  <a:pt x="627611" y="6383076"/>
                  <a:pt x="635299" y="6372223"/>
                  <a:pt x="649770" y="6372223"/>
                </a:cubicBezTo>
                <a:lnTo>
                  <a:pt x="697705" y="6372223"/>
                </a:lnTo>
                <a:lnTo>
                  <a:pt x="697705" y="6350742"/>
                </a:lnTo>
                <a:close/>
                <a:moveTo>
                  <a:pt x="867737" y="6350516"/>
                </a:moveTo>
                <a:lnTo>
                  <a:pt x="867737" y="6477590"/>
                </a:lnTo>
                <a:cubicBezTo>
                  <a:pt x="867737" y="6504044"/>
                  <a:pt x="884695" y="6525525"/>
                  <a:pt x="907532" y="6525525"/>
                </a:cubicBezTo>
                <a:lnTo>
                  <a:pt x="969712" y="6525525"/>
                </a:lnTo>
                <a:lnTo>
                  <a:pt x="969712" y="6504044"/>
                </a:lnTo>
                <a:lnTo>
                  <a:pt x="922229" y="6504044"/>
                </a:lnTo>
                <a:cubicBezTo>
                  <a:pt x="907532" y="6504044"/>
                  <a:pt x="900071" y="6493191"/>
                  <a:pt x="900071" y="6480755"/>
                </a:cubicBezTo>
                <a:lnTo>
                  <a:pt x="900071" y="6350516"/>
                </a:lnTo>
                <a:close/>
                <a:moveTo>
                  <a:pt x="1081866" y="6349159"/>
                </a:moveTo>
                <a:lnTo>
                  <a:pt x="1051115" y="6354812"/>
                </a:lnTo>
                <a:lnTo>
                  <a:pt x="1051115" y="6517836"/>
                </a:lnTo>
                <a:cubicBezTo>
                  <a:pt x="1059933" y="6523489"/>
                  <a:pt x="1077570" y="6527785"/>
                  <a:pt x="1098599" y="6527785"/>
                </a:cubicBezTo>
                <a:cubicBezTo>
                  <a:pt x="1140881" y="6527785"/>
                  <a:pt x="1164623" y="6499748"/>
                  <a:pt x="1164849" y="6453622"/>
                </a:cubicBezTo>
                <a:cubicBezTo>
                  <a:pt x="1164849" y="6412922"/>
                  <a:pt x="1142690" y="6386694"/>
                  <a:pt x="1111035" y="6386694"/>
                </a:cubicBezTo>
                <a:cubicBezTo>
                  <a:pt x="1101086" y="6386467"/>
                  <a:pt x="1091137" y="6388502"/>
                  <a:pt x="1081866" y="6392346"/>
                </a:cubicBezTo>
                <a:close/>
                <a:moveTo>
                  <a:pt x="1149925" y="6251480"/>
                </a:moveTo>
                <a:cubicBezTo>
                  <a:pt x="1088876" y="6251480"/>
                  <a:pt x="1023529" y="6275674"/>
                  <a:pt x="991648" y="6331975"/>
                </a:cubicBezTo>
                <a:cubicBezTo>
                  <a:pt x="988934" y="6335593"/>
                  <a:pt x="987352" y="6339890"/>
                  <a:pt x="986899" y="6344411"/>
                </a:cubicBezTo>
                <a:cubicBezTo>
                  <a:pt x="986674" y="6348933"/>
                  <a:pt x="988257" y="6353456"/>
                  <a:pt x="991195" y="6356848"/>
                </a:cubicBezTo>
                <a:cubicBezTo>
                  <a:pt x="994814" y="6361144"/>
                  <a:pt x="1000014" y="6363857"/>
                  <a:pt x="1005667" y="6364309"/>
                </a:cubicBezTo>
                <a:cubicBezTo>
                  <a:pt x="1012903" y="6364536"/>
                  <a:pt x="1019460" y="6360692"/>
                  <a:pt x="1023077" y="6354587"/>
                </a:cubicBezTo>
                <a:cubicBezTo>
                  <a:pt x="1054054" y="6298285"/>
                  <a:pt x="1089554" y="6259846"/>
                  <a:pt x="1149473" y="6259846"/>
                </a:cubicBezTo>
                <a:cubicBezTo>
                  <a:pt x="1209392" y="6259846"/>
                  <a:pt x="1247152" y="6300546"/>
                  <a:pt x="1278130" y="6355491"/>
                </a:cubicBezTo>
                <a:cubicBezTo>
                  <a:pt x="1282426" y="6361369"/>
                  <a:pt x="1289887" y="6364536"/>
                  <a:pt x="1297123" y="6363630"/>
                </a:cubicBezTo>
                <a:cubicBezTo>
                  <a:pt x="1308428" y="6363178"/>
                  <a:pt x="1313855" y="6350743"/>
                  <a:pt x="1313629" y="6344638"/>
                </a:cubicBezTo>
                <a:cubicBezTo>
                  <a:pt x="1313403" y="6340115"/>
                  <a:pt x="1311820" y="6335819"/>
                  <a:pt x="1309333" y="6332202"/>
                </a:cubicBezTo>
                <a:cubicBezTo>
                  <a:pt x="1276999" y="6275448"/>
                  <a:pt x="1210974" y="6251480"/>
                  <a:pt x="1149925" y="6251480"/>
                </a:cubicBezTo>
                <a:close/>
                <a:moveTo>
                  <a:pt x="0" y="0"/>
                </a:moveTo>
                <a:lnTo>
                  <a:pt x="12191995" y="0"/>
                </a:lnTo>
                <a:lnTo>
                  <a:pt x="12191995" y="6857997"/>
                </a:lnTo>
                <a:lnTo>
                  <a:pt x="0" y="6857997"/>
                </a:lnTo>
                <a:close/>
              </a:path>
            </a:pathLst>
          </a:custGeom>
          <a:solidFill>
            <a:schemeClr val="tx1">
              <a:lumMod val="75000"/>
              <a:lumOff val="25000"/>
            </a:schemeClr>
          </a:solidFill>
          <a:ln>
            <a:noFill/>
          </a:ln>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2024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grpSp>
        <p:nvGrpSpPr>
          <p:cNvPr id="4" name="Group 3">
            <a:extLst>
              <a:ext uri="{FF2B5EF4-FFF2-40B4-BE49-F238E27FC236}">
                <a16:creationId xmlns:a16="http://schemas.microsoft.com/office/drawing/2014/main" id="{97ADC281-006B-5CAD-0601-31443608FE2F}"/>
              </a:ext>
            </a:extLst>
          </p:cNvPr>
          <p:cNvGrpSpPr/>
          <p:nvPr userDrawn="1"/>
        </p:nvGrpSpPr>
        <p:grpSpPr>
          <a:xfrm>
            <a:off x="5588961" y="339727"/>
            <a:ext cx="1029067" cy="533386"/>
            <a:chOff x="5591148" y="347222"/>
            <a:chExt cx="1029067" cy="533386"/>
          </a:xfrm>
        </p:grpSpPr>
        <p:sp>
          <p:nvSpPr>
            <p:cNvPr id="7" name="Freeform 6">
              <a:extLst>
                <a:ext uri="{FF2B5EF4-FFF2-40B4-BE49-F238E27FC236}">
                  <a16:creationId xmlns:a16="http://schemas.microsoft.com/office/drawing/2014/main" id="{6648E7CB-40C5-BAD3-8F7A-2E5337AC4D64}"/>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05B6A522-5536-FB73-3E96-7B3DD5F7A7CC}"/>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89086346-3653-C016-C8BA-EF04089DF51F}"/>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5F558F7C-9284-F12B-8477-1D33FCC0B1FD}"/>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307B573-5329-6206-F70C-DA4B0449D498}"/>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3213F2-F0EA-0BE1-BAC8-8C057325EE57}"/>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09B6BBB-4789-B80B-F987-27FCE5ADEE13}"/>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D458DB3-57D9-D184-9734-C9CD1ACFCD58}"/>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C51A444C-6265-1123-19DB-ADDB3D40F4E4}"/>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6AD120D-7FF2-7BE7-112D-199F53B857CD}"/>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7476674-DB7A-CF23-34CB-341DD416A5CB}"/>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1DF3B16-DBF0-5976-748D-F5AD867C48E1}"/>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45CF01BD-3EB9-4D8A-60EC-3AA7F04E3AE3}"/>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7763A08-A35C-EB23-58D8-0970F57D6A85}"/>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777EE0E-5FC5-8120-9414-97C8CF8D5C7F}"/>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DDF6469-EA64-9313-FC22-6B89D6487F3C}"/>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CA6CAB2-3DD7-319C-924B-C89D69A5FCAA}"/>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C0B1543-A95C-C880-34A6-46D52D27806B}"/>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66AD059-A5C3-8903-0DBD-5E86567AB005}"/>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84A8013-5DCE-11D3-38D5-EAEAF98BD439}"/>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949D1A2-34AC-9378-9678-6A32C6338D4A}"/>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0B04DD8-289B-B3C2-2B87-3911FD290A9D}"/>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9AF4952-1E41-861C-E331-20D657664897}"/>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E7CD6F3-F097-9DB9-695F-B3784CBBDEAA}"/>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66188BB-AD7E-AD44-CD04-7207AB80BEF3}"/>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2024 Clarivate</a:t>
            </a:r>
          </a:p>
          <a:p>
            <a:r>
              <a:rPr lang="en-US" sz="900" noProof="0">
                <a:solidFill>
                  <a:schemeClr val="bg1"/>
                </a:solidFill>
              </a:rPr>
              <a:t>Clarivate and its logo, as well as all other trademarks used herein are trademarks of their respective owners and used under license.</a:t>
            </a:r>
          </a:p>
        </p:txBody>
      </p:sp>
      <p:grpSp>
        <p:nvGrpSpPr>
          <p:cNvPr id="4" name="Group 3">
            <a:extLst>
              <a:ext uri="{FF2B5EF4-FFF2-40B4-BE49-F238E27FC236}">
                <a16:creationId xmlns:a16="http://schemas.microsoft.com/office/drawing/2014/main" id="{49D8794A-22DB-5593-8954-FEDEF5DD3D66}"/>
              </a:ext>
            </a:extLst>
          </p:cNvPr>
          <p:cNvGrpSpPr/>
          <p:nvPr userDrawn="1"/>
        </p:nvGrpSpPr>
        <p:grpSpPr>
          <a:xfrm>
            <a:off x="5588961" y="339727"/>
            <a:ext cx="1029067" cy="533386"/>
            <a:chOff x="5591148" y="347222"/>
            <a:chExt cx="1029067" cy="533386"/>
          </a:xfrm>
        </p:grpSpPr>
        <p:sp>
          <p:nvSpPr>
            <p:cNvPr id="6" name="Freeform 5">
              <a:extLst>
                <a:ext uri="{FF2B5EF4-FFF2-40B4-BE49-F238E27FC236}">
                  <a16:creationId xmlns:a16="http://schemas.microsoft.com/office/drawing/2014/main" id="{24BBA393-E44B-AEA3-6700-15DF3CB498B3}"/>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48C1F304-B74B-DCF0-54BA-267C35C25EDB}"/>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EDBAF4DB-2ABF-D0D0-CCB4-B85C92A63679}"/>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361DA72-2A00-546C-D587-3BB56AEC616C}"/>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1A76A523-E528-0682-726D-5A89A26FCEF9}"/>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7980DFB-D71D-0EE4-2878-D0D56A30EA70}"/>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26E72A61-5003-7DE7-C4B4-24D157F4D574}"/>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0EF9EC18-7DA9-9D66-2312-742A4027A3D9}"/>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B736F8A-A9DE-25BE-53EC-CB4C7287E316}"/>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84C7519-25CD-06C4-DFF2-2F126C0EEB66}"/>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550026-6F4A-955E-38CB-1B4628FBBBD2}"/>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A6006818-D3A1-FECB-543E-9CD88F42644D}"/>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DA95F1DC-E873-0CDD-2478-561BFF2B29A6}"/>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D2A15BA7-663D-8F14-43A0-7BBC6E69B2CC}"/>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61D449E-190C-83D4-5702-6EFE7892A9BD}"/>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59EBB22C-6EB2-50B0-A026-D6B7224E2BC9}"/>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F3BFCC2-2CAB-0753-DFAC-390FB8633A5F}"/>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7D157236-C99F-63BE-E67E-B05D5C64D4C9}"/>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5540642-CB1B-0714-813A-FCBA89752940}"/>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D571FE9-47EA-9639-D2C3-1E4BF5625AEE}"/>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C70BC69-7501-AF2E-5F3F-37876412E552}"/>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0D42C7F-746E-96CC-DE0F-B7FBF0CFD09E}"/>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8F08CDB9-DC19-82DE-38EA-6F2547165807}"/>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BF2622A2-312D-BE3D-EF5D-EAB907FB95BA}"/>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4DB4EB07-2EF5-9CDF-CC65-EDEB401E82AA}"/>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2024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grpSp>
        <p:nvGrpSpPr>
          <p:cNvPr id="4" name="Group 3">
            <a:extLst>
              <a:ext uri="{FF2B5EF4-FFF2-40B4-BE49-F238E27FC236}">
                <a16:creationId xmlns:a16="http://schemas.microsoft.com/office/drawing/2014/main" id="{37EEAAD5-CC99-4A20-CEB9-E6A93F33FEBF}"/>
              </a:ext>
            </a:extLst>
          </p:cNvPr>
          <p:cNvGrpSpPr/>
          <p:nvPr userDrawn="1"/>
        </p:nvGrpSpPr>
        <p:grpSpPr>
          <a:xfrm>
            <a:off x="5588961" y="339727"/>
            <a:ext cx="1029067" cy="533386"/>
            <a:chOff x="5591148" y="347222"/>
            <a:chExt cx="1029067" cy="533386"/>
          </a:xfrm>
        </p:grpSpPr>
        <p:sp>
          <p:nvSpPr>
            <p:cNvPr id="7" name="Freeform 6">
              <a:extLst>
                <a:ext uri="{FF2B5EF4-FFF2-40B4-BE49-F238E27FC236}">
                  <a16:creationId xmlns:a16="http://schemas.microsoft.com/office/drawing/2014/main" id="{39D7F806-BFDD-7A8D-EF41-06678819E640}"/>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A3C2BEF-6340-B78C-B414-2F7F732A6D15}"/>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CF7022B-6BA6-6E2C-A70F-1C5D3A5CC8D6}"/>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049C9E6-F958-DCF0-83BA-E4F64BCEDE4D}"/>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E70BFAE-6293-30B8-E15A-76BAF8813307}"/>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3E861DA-4FED-2461-0D76-87275580ABF0}"/>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CEE2105-D2C5-EC71-0FFD-A53D67C7872A}"/>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0F6AF2D6-2FF8-0B14-6634-989FFB5A128F}"/>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B7C890F9-84F4-CCD5-6203-F887D381D4C7}"/>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BDB5BB0-6D01-63C3-02BF-1C1334C6DFA0}"/>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2E7CEAB-6CDD-3588-A394-DDA25EC6F56E}"/>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60B5ECD-FBA4-4400-70A7-BEBF2C7B6153}"/>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BBD16EC-806C-75FC-C6F6-457EBED967C2}"/>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2D4FEB8F-67C8-90CC-40EF-50C3F1E9A089}"/>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5EC4F6B-CE39-DE92-E005-B0320BED9B38}"/>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54D970F8-1F8E-4473-76E1-07160C015AE7}"/>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0FA1F141-0DD3-52EB-BEA7-11FFF3B744A9}"/>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CBFB610-F378-EAFE-E3BE-206D06E5C119}"/>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BC63D76-C1EA-6176-7439-8A426E941E6E}"/>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19A6B01-C554-67E6-DC6B-C49A84C6E91E}"/>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17435014-34FE-ED32-1696-8FF2474A3AF8}"/>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410BD1F-D8DD-4656-13C2-D4EFF52811E1}"/>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C792156C-B128-0458-5E1E-A4A55528F012}"/>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8C01CBD-0552-6BE1-528A-311961E3A01A}"/>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7B1D6CB2-325D-6FEB-93EE-A7520312F7A1}"/>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2024 Clarivate</a:t>
            </a:r>
          </a:p>
          <a:p>
            <a:r>
              <a:rPr lang="en-US" sz="900" noProof="0">
                <a:solidFill>
                  <a:schemeClr val="bg1"/>
                </a:solidFill>
              </a:rPr>
              <a:t>Clarivate and its logo, as well as all other trademarks used herein are trademarks of their respective owners and used under license.</a:t>
            </a:r>
          </a:p>
        </p:txBody>
      </p:sp>
      <p:grpSp>
        <p:nvGrpSpPr>
          <p:cNvPr id="4" name="Group 3">
            <a:extLst>
              <a:ext uri="{FF2B5EF4-FFF2-40B4-BE49-F238E27FC236}">
                <a16:creationId xmlns:a16="http://schemas.microsoft.com/office/drawing/2014/main" id="{0EACC456-B339-D460-558D-76C4C4AEC8C3}"/>
              </a:ext>
            </a:extLst>
          </p:cNvPr>
          <p:cNvGrpSpPr/>
          <p:nvPr userDrawn="1"/>
        </p:nvGrpSpPr>
        <p:grpSpPr>
          <a:xfrm>
            <a:off x="5588961" y="339727"/>
            <a:ext cx="1029067" cy="533386"/>
            <a:chOff x="5591148" y="347222"/>
            <a:chExt cx="1029067" cy="533386"/>
          </a:xfrm>
        </p:grpSpPr>
        <p:sp>
          <p:nvSpPr>
            <p:cNvPr id="6" name="Freeform 5">
              <a:extLst>
                <a:ext uri="{FF2B5EF4-FFF2-40B4-BE49-F238E27FC236}">
                  <a16:creationId xmlns:a16="http://schemas.microsoft.com/office/drawing/2014/main" id="{A10E7966-027E-C555-E212-A729A769D45D}"/>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99A20B4-E0F4-280E-EAC1-AB4156C56280}"/>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3675B044-50B0-C596-CB38-42F4168F186B}"/>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AAA043C0-BB23-91DC-1B20-88BC55E96591}"/>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4BA97CDC-8F4B-1C03-9F8F-082E898B195A}"/>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2408F56-BB6C-8E94-3E1A-58918C31C3EE}"/>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A02CF55-8840-3256-A044-D74D87199973}"/>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946362B-6BBF-EE4B-DFCE-7C0D28D82F32}"/>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236FF3-6DBF-9165-C2F2-F65752E37DCD}"/>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39DDD2D-F548-3706-4B42-5B8B5C13F107}"/>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D1CB9476-C64A-C315-9EC5-F0F7C63954AF}"/>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04CC98E-4909-BB43-16CC-DFD38312C911}"/>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3BF1B15A-6718-55F1-8AEA-8F9496B893F3}"/>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CF9DBC41-080E-7D5E-A1E7-834C3A345364}"/>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F4D8A94-C57F-9867-8CF4-CAAFEA2795A8}"/>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868989D7-8734-3836-EBCF-FB3C9041E07F}"/>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05DE7D4-2B75-2094-F1AF-AD1D4B549057}"/>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C0E91AA-2F6D-AACD-CA53-9096A31CDC30}"/>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45B412F-A644-1B85-D217-EFAE4812B148}"/>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6A0950B-17CA-F32E-D534-C19104C2A0FF}"/>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47D864F4-3246-79D5-37AC-F8B78B2C4D60}"/>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6BF71B8-3AF9-A3E2-E1A7-E390DB005C1D}"/>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A3D4F62D-B187-4E44-1E01-F52D470B7091}"/>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028EF13-C7E7-BF0D-BA4C-91449B66024E}"/>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6912A873-D7F1-06FC-ADC3-0F20FE0AB7B6}"/>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2024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grpSp>
        <p:nvGrpSpPr>
          <p:cNvPr id="4" name="Group 3">
            <a:extLst>
              <a:ext uri="{FF2B5EF4-FFF2-40B4-BE49-F238E27FC236}">
                <a16:creationId xmlns:a16="http://schemas.microsoft.com/office/drawing/2014/main" id="{09355E2C-B092-6D06-DC26-92E9A83A727D}"/>
              </a:ext>
            </a:extLst>
          </p:cNvPr>
          <p:cNvGrpSpPr/>
          <p:nvPr userDrawn="1"/>
        </p:nvGrpSpPr>
        <p:grpSpPr>
          <a:xfrm>
            <a:off x="5588961" y="339727"/>
            <a:ext cx="1029067" cy="533386"/>
            <a:chOff x="5591148" y="347222"/>
            <a:chExt cx="1029067" cy="533386"/>
          </a:xfrm>
        </p:grpSpPr>
        <p:sp>
          <p:nvSpPr>
            <p:cNvPr id="7" name="Freeform 6">
              <a:extLst>
                <a:ext uri="{FF2B5EF4-FFF2-40B4-BE49-F238E27FC236}">
                  <a16:creationId xmlns:a16="http://schemas.microsoft.com/office/drawing/2014/main" id="{4FCFC5E9-E273-987E-623D-DA0CAB9993F1}"/>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0D2CEC98-0352-D12F-004F-FC7E52DD6FF9}"/>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EB2B92FD-0EA2-F344-62E8-D94FD66659A6}"/>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83750849-DDD9-C296-D222-B8002280D7B6}"/>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AC7BBE-E921-1B98-B857-9AA1CCB41A4C}"/>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8676D8D-68DA-AE13-D1D5-31E1FE105689}"/>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9B65F9D-0568-2D4C-04FD-93D421042641}"/>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34884F4-04A5-7B45-51A5-D4125C465776}"/>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C577FE2E-50EF-4C3A-6353-5C5C8589E7E0}"/>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270DB32-411A-C7E0-6F5B-A25F38607980}"/>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4858C04-DE31-49BE-75F7-E2C0707F3E2F}"/>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EAE70926-81BC-8E0E-1D0C-799C71E506F5}"/>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8E32A387-C3AC-7889-6414-5F07DEAB3EF9}"/>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0ABF2FF-BE75-F6F3-9501-8AFBB34CE931}"/>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C4170B0-20E3-98F2-EB5E-74A298599A44}"/>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4DB1871-7BF5-1B29-1E49-24874C06ED74}"/>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B68EF037-D9D5-9CE1-90FF-CA0B67F9118F}"/>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BC61310-71B3-BF12-3134-AC1BF8AF3057}"/>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10391AFF-627D-904E-DA6C-156DD942F33D}"/>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A42A92F3-7F55-F872-4C16-DD6D2948EF04}"/>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A942D56-1451-C2E2-73F5-03FF250A7CDB}"/>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F8D68D-5FDB-54ED-A05C-97A9C07AF669}"/>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D3ADE78E-C42C-7300-3810-AF48BD3C5FC1}"/>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053E972-F71F-38BC-CBAC-04FF8B3A75DD}"/>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A3760D0A-05CB-1C38-DA95-7F2531A51027}"/>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grpSp>
        <p:nvGrpSpPr>
          <p:cNvPr id="4" name="Group 3">
            <a:extLst>
              <a:ext uri="{FF2B5EF4-FFF2-40B4-BE49-F238E27FC236}">
                <a16:creationId xmlns:a16="http://schemas.microsoft.com/office/drawing/2014/main" id="{FEE2C5DE-D186-18DB-1E9D-5C50AD48C63A}"/>
              </a:ext>
            </a:extLst>
          </p:cNvPr>
          <p:cNvGrpSpPr/>
          <p:nvPr userDrawn="1"/>
        </p:nvGrpSpPr>
        <p:grpSpPr>
          <a:xfrm>
            <a:off x="5588961" y="339727"/>
            <a:ext cx="1029067" cy="533386"/>
            <a:chOff x="5591148" y="347222"/>
            <a:chExt cx="1029067" cy="533386"/>
          </a:xfrm>
        </p:grpSpPr>
        <p:sp>
          <p:nvSpPr>
            <p:cNvPr id="6" name="Freeform 5">
              <a:extLst>
                <a:ext uri="{FF2B5EF4-FFF2-40B4-BE49-F238E27FC236}">
                  <a16:creationId xmlns:a16="http://schemas.microsoft.com/office/drawing/2014/main" id="{46B9823E-6E3A-9A94-208C-7999FAD01843}"/>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5A58B263-F698-6264-8924-6FBE7F2CDDD3}"/>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C15A6373-F53F-F80D-41C2-68528A13A335}"/>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0ADDF1A0-A3C1-74EA-C273-D2887E1A0ED9}"/>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A7CDCCF-A044-DA1B-7B6E-507361258C5B}"/>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0E0837BB-DF20-A02A-EA75-9A2E4545A34C}"/>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85AACA24-BA44-3C6E-A635-75C3DF3913C1}"/>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5DE3FF2-A7A9-D59A-1D90-F14D70C400C6}"/>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58D78B6-8690-CCF3-7D61-A01E7EF97F5C}"/>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0DAF06C3-CDE5-2D40-EFE1-D20759BD7718}"/>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06EE2A5-D503-7E9B-90F4-D84CF744222E}"/>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34FAE93-7046-907B-D509-B54AE685F9C2}"/>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CB68D87C-FFE0-34E6-5A29-F51FCBE2B300}"/>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F6810CC-B13B-800A-CB97-3F8B3011931E}"/>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7CB71AB9-5FBA-6B2B-13B7-F7C3592DD37C}"/>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02CCE1A-1D45-E73E-8A81-9F575AA99E58}"/>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C96F820-0DE5-A595-CBCF-8CF64A14B4B5}"/>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BED2C0D-05DB-78AC-7F7D-4F27D5530CB0}"/>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6AAD4D2-6D2E-8B21-71DA-AA93B5EC4533}"/>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F78E8F69-94CA-5C03-D621-E194007D0583}"/>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64ABA07-8598-1D2F-457D-EFF90400F99B}"/>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4EAAB85-EF94-B43B-E2FE-CDE66B895E0B}"/>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6DDF7525-6334-D172-CB25-518371E0FAAC}"/>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D6C142BA-4496-CDA0-BBDE-2957CD0CFD70}"/>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BB6948B-B1A4-CEA7-5E58-FDC60C907FEB}"/>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4" name="Picture Placeholder 1">
            <a:extLst>
              <a:ext uri="{FF2B5EF4-FFF2-40B4-BE49-F238E27FC236}">
                <a16:creationId xmlns:a16="http://schemas.microsoft.com/office/drawing/2014/main" id="{268B50F7-3BFA-99DA-1C43-9A5213ADA59C}"/>
              </a:ext>
            </a:extLst>
          </p:cNvPr>
          <p:cNvSpPr>
            <a:spLocks noGrp="1"/>
          </p:cNvSpPr>
          <p:nvPr>
            <p:ph type="pic" sz="quarter" idx="10"/>
          </p:nvPr>
        </p:nvSpPr>
        <p:spPr>
          <a:xfrm>
            <a:off x="6" y="4"/>
            <a:ext cx="12191995" cy="6857997"/>
          </a:xfrm>
          <a:custGeom>
            <a:avLst/>
            <a:gdLst>
              <a:gd name="connsiteX0" fmla="*/ 6180592 w 12191995"/>
              <a:gd name="connsiteY0" fmla="*/ 849612 h 6857997"/>
              <a:gd name="connsiteX1" fmla="*/ 6180592 w 12191995"/>
              <a:gd name="connsiteY1" fmla="*/ 854463 h 6857997"/>
              <a:gd name="connsiteX2" fmla="*/ 6167655 w 12191995"/>
              <a:gd name="connsiteY2" fmla="*/ 866053 h 6857997"/>
              <a:gd name="connsiteX3" fmla="*/ 6158221 w 12191995"/>
              <a:gd name="connsiteY3" fmla="*/ 858237 h 6857997"/>
              <a:gd name="connsiteX4" fmla="*/ 6167655 w 12191995"/>
              <a:gd name="connsiteY4" fmla="*/ 850960 h 6857997"/>
              <a:gd name="connsiteX5" fmla="*/ 6174662 w 12191995"/>
              <a:gd name="connsiteY5" fmla="*/ 850960 h 6857997"/>
              <a:gd name="connsiteX6" fmla="*/ 6180592 w 12191995"/>
              <a:gd name="connsiteY6" fmla="*/ 849612 h 6857997"/>
              <a:gd name="connsiteX7" fmla="*/ 6414538 w 12191995"/>
              <a:gd name="connsiteY7" fmla="*/ 849611 h 6857997"/>
              <a:gd name="connsiteX8" fmla="*/ 6414538 w 12191995"/>
              <a:gd name="connsiteY8" fmla="*/ 854462 h 6857997"/>
              <a:gd name="connsiteX9" fmla="*/ 6401601 w 12191995"/>
              <a:gd name="connsiteY9" fmla="*/ 866052 h 6857997"/>
              <a:gd name="connsiteX10" fmla="*/ 6392167 w 12191995"/>
              <a:gd name="connsiteY10" fmla="*/ 858236 h 6857997"/>
              <a:gd name="connsiteX11" fmla="*/ 6401601 w 12191995"/>
              <a:gd name="connsiteY11" fmla="*/ 850959 h 6857997"/>
              <a:gd name="connsiteX12" fmla="*/ 6408608 w 12191995"/>
              <a:gd name="connsiteY12" fmla="*/ 850959 h 6857997"/>
              <a:gd name="connsiteX13" fmla="*/ 6414538 w 12191995"/>
              <a:gd name="connsiteY13" fmla="*/ 849611 h 6857997"/>
              <a:gd name="connsiteX14" fmla="*/ 5709196 w 12191995"/>
              <a:gd name="connsiteY14" fmla="*/ 846646 h 6857997"/>
              <a:gd name="connsiteX15" fmla="*/ 5709196 w 12191995"/>
              <a:gd name="connsiteY15" fmla="*/ 855541 h 6857997"/>
              <a:gd name="connsiteX16" fmla="*/ 5690328 w 12191995"/>
              <a:gd name="connsiteY16" fmla="*/ 872521 h 6857997"/>
              <a:gd name="connsiteX17" fmla="*/ 5675236 w 12191995"/>
              <a:gd name="connsiteY17" fmla="*/ 860392 h 6857997"/>
              <a:gd name="connsiteX18" fmla="*/ 5688982 w 12191995"/>
              <a:gd name="connsiteY18" fmla="*/ 849072 h 6857997"/>
              <a:gd name="connsiteX19" fmla="*/ 5700841 w 12191995"/>
              <a:gd name="connsiteY19" fmla="*/ 849072 h 6857997"/>
              <a:gd name="connsiteX20" fmla="*/ 5709196 w 12191995"/>
              <a:gd name="connsiteY20" fmla="*/ 846646 h 6857997"/>
              <a:gd name="connsiteX21" fmla="*/ 6530703 w 12191995"/>
              <a:gd name="connsiteY21" fmla="*/ 825894 h 6857997"/>
              <a:gd name="connsiteX22" fmla="*/ 6545527 w 12191995"/>
              <a:gd name="connsiteY22" fmla="*/ 838022 h 6857997"/>
              <a:gd name="connsiteX23" fmla="*/ 6515610 w 12191995"/>
              <a:gd name="connsiteY23" fmla="*/ 838022 h 6857997"/>
              <a:gd name="connsiteX24" fmla="*/ 6530703 w 12191995"/>
              <a:gd name="connsiteY24" fmla="*/ 825894 h 6857997"/>
              <a:gd name="connsiteX25" fmla="*/ 5883577 w 12191995"/>
              <a:gd name="connsiteY25" fmla="*/ 820234 h 6857997"/>
              <a:gd name="connsiteX26" fmla="*/ 5907835 w 12191995"/>
              <a:gd name="connsiteY26" fmla="*/ 846378 h 6857997"/>
              <a:gd name="connsiteX27" fmla="*/ 5883577 w 12191995"/>
              <a:gd name="connsiteY27" fmla="*/ 872522 h 6857997"/>
              <a:gd name="connsiteX28" fmla="*/ 5859320 w 12191995"/>
              <a:gd name="connsiteY28" fmla="*/ 846378 h 6857997"/>
              <a:gd name="connsiteX29" fmla="*/ 5883577 w 12191995"/>
              <a:gd name="connsiteY29" fmla="*/ 820234 h 6857997"/>
              <a:gd name="connsiteX30" fmla="*/ 5766065 w 12191995"/>
              <a:gd name="connsiteY30" fmla="*/ 813225 h 6857997"/>
              <a:gd name="connsiteX31" fmla="*/ 5746658 w 12191995"/>
              <a:gd name="connsiteY31" fmla="*/ 825354 h 6857997"/>
              <a:gd name="connsiteX32" fmla="*/ 5746658 w 12191995"/>
              <a:gd name="connsiteY32" fmla="*/ 814303 h 6857997"/>
              <a:gd name="connsiteX33" fmla="*/ 5738304 w 12191995"/>
              <a:gd name="connsiteY33" fmla="*/ 814303 h 6857997"/>
              <a:gd name="connsiteX34" fmla="*/ 5738304 w 12191995"/>
              <a:gd name="connsiteY34" fmla="*/ 878450 h 6857997"/>
              <a:gd name="connsiteX35" fmla="*/ 5746929 w 12191995"/>
              <a:gd name="connsiteY35" fmla="*/ 878450 h 6857997"/>
              <a:gd name="connsiteX36" fmla="*/ 5746929 w 12191995"/>
              <a:gd name="connsiteY36" fmla="*/ 842603 h 6857997"/>
              <a:gd name="connsiteX37" fmla="*/ 5766334 w 12191995"/>
              <a:gd name="connsiteY37" fmla="*/ 822119 h 6857997"/>
              <a:gd name="connsiteX38" fmla="*/ 5770646 w 12191995"/>
              <a:gd name="connsiteY38" fmla="*/ 822119 h 6857997"/>
              <a:gd name="connsiteX39" fmla="*/ 5770916 w 12191995"/>
              <a:gd name="connsiteY39" fmla="*/ 813495 h 6857997"/>
              <a:gd name="connsiteX40" fmla="*/ 5766065 w 12191995"/>
              <a:gd name="connsiteY40" fmla="*/ 813225 h 6857997"/>
              <a:gd name="connsiteX41" fmla="*/ 5883577 w 12191995"/>
              <a:gd name="connsiteY41" fmla="*/ 812418 h 6857997"/>
              <a:gd name="connsiteX42" fmla="*/ 5850426 w 12191995"/>
              <a:gd name="connsiteY42" fmla="*/ 846378 h 6857997"/>
              <a:gd name="connsiteX43" fmla="*/ 5883577 w 12191995"/>
              <a:gd name="connsiteY43" fmla="*/ 880068 h 6857997"/>
              <a:gd name="connsiteX44" fmla="*/ 5916998 w 12191995"/>
              <a:gd name="connsiteY44" fmla="*/ 846378 h 6857997"/>
              <a:gd name="connsiteX45" fmla="*/ 5883577 w 12191995"/>
              <a:gd name="connsiteY45" fmla="*/ 812418 h 6857997"/>
              <a:gd name="connsiteX46" fmla="*/ 5693563 w 12191995"/>
              <a:gd name="connsiteY46" fmla="*/ 812417 h 6857997"/>
              <a:gd name="connsiteX47" fmla="*/ 5669037 w 12191995"/>
              <a:gd name="connsiteY47" fmla="*/ 820503 h 6857997"/>
              <a:gd name="connsiteX48" fmla="*/ 5673349 w 12191995"/>
              <a:gd name="connsiteY48" fmla="*/ 827241 h 6857997"/>
              <a:gd name="connsiteX49" fmla="*/ 5693024 w 12191995"/>
              <a:gd name="connsiteY49" fmla="*/ 820233 h 6857997"/>
              <a:gd name="connsiteX50" fmla="*/ 5709196 w 12191995"/>
              <a:gd name="connsiteY50" fmla="*/ 833979 h 6857997"/>
              <a:gd name="connsiteX51" fmla="*/ 5708926 w 12191995"/>
              <a:gd name="connsiteY51" fmla="*/ 835596 h 6857997"/>
              <a:gd name="connsiteX52" fmla="*/ 5702727 w 12191995"/>
              <a:gd name="connsiteY52" fmla="*/ 841526 h 6857997"/>
              <a:gd name="connsiteX53" fmla="*/ 5687364 w 12191995"/>
              <a:gd name="connsiteY53" fmla="*/ 841526 h 6857997"/>
              <a:gd name="connsiteX54" fmla="*/ 5665532 w 12191995"/>
              <a:gd name="connsiteY54" fmla="*/ 860392 h 6857997"/>
              <a:gd name="connsiteX55" fmla="*/ 5688982 w 12191995"/>
              <a:gd name="connsiteY55" fmla="*/ 880067 h 6857997"/>
              <a:gd name="connsiteX56" fmla="*/ 5709196 w 12191995"/>
              <a:gd name="connsiteY56" fmla="*/ 870364 h 6857997"/>
              <a:gd name="connsiteX57" fmla="*/ 5709196 w 12191995"/>
              <a:gd name="connsiteY57" fmla="*/ 878450 h 6857997"/>
              <a:gd name="connsiteX58" fmla="*/ 5718089 w 12191995"/>
              <a:gd name="connsiteY58" fmla="*/ 878450 h 6857997"/>
              <a:gd name="connsiteX59" fmla="*/ 5718089 w 12191995"/>
              <a:gd name="connsiteY59" fmla="*/ 834248 h 6857997"/>
              <a:gd name="connsiteX60" fmla="*/ 5693563 w 12191995"/>
              <a:gd name="connsiteY60" fmla="*/ 812417 h 6857997"/>
              <a:gd name="connsiteX61" fmla="*/ 6261179 w 12191995"/>
              <a:gd name="connsiteY61" fmla="*/ 811879 h 6857997"/>
              <a:gd name="connsiteX62" fmla="*/ 6261179 w 12191995"/>
              <a:gd name="connsiteY62" fmla="*/ 827780 h 6857997"/>
              <a:gd name="connsiteX63" fmla="*/ 6270612 w 12191995"/>
              <a:gd name="connsiteY63" fmla="*/ 827780 h 6857997"/>
              <a:gd name="connsiteX64" fmla="*/ 6270612 w 12191995"/>
              <a:gd name="connsiteY64" fmla="*/ 878451 h 6857997"/>
              <a:gd name="connsiteX65" fmla="*/ 6289479 w 12191995"/>
              <a:gd name="connsiteY65" fmla="*/ 878451 h 6857997"/>
              <a:gd name="connsiteX66" fmla="*/ 6289479 w 12191995"/>
              <a:gd name="connsiteY66" fmla="*/ 811879 h 6857997"/>
              <a:gd name="connsiteX67" fmla="*/ 6299451 w 12191995"/>
              <a:gd name="connsiteY67" fmla="*/ 811608 h 6857997"/>
              <a:gd name="connsiteX68" fmla="*/ 6322091 w 12191995"/>
              <a:gd name="connsiteY68" fmla="*/ 878450 h 6857997"/>
              <a:gd name="connsiteX69" fmla="*/ 6345540 w 12191995"/>
              <a:gd name="connsiteY69" fmla="*/ 878450 h 6857997"/>
              <a:gd name="connsiteX70" fmla="*/ 6369258 w 12191995"/>
              <a:gd name="connsiteY70" fmla="*/ 811608 h 6857997"/>
              <a:gd name="connsiteX71" fmla="*/ 6349313 w 12191995"/>
              <a:gd name="connsiteY71" fmla="*/ 811608 h 6857997"/>
              <a:gd name="connsiteX72" fmla="*/ 6334220 w 12191995"/>
              <a:gd name="connsiteY72" fmla="*/ 857966 h 6857997"/>
              <a:gd name="connsiteX73" fmla="*/ 6319935 w 12191995"/>
              <a:gd name="connsiteY73" fmla="*/ 811608 h 6857997"/>
              <a:gd name="connsiteX74" fmla="*/ 6530973 w 12191995"/>
              <a:gd name="connsiteY74" fmla="*/ 810531 h 6857997"/>
              <a:gd name="connsiteX75" fmla="*/ 6496204 w 12191995"/>
              <a:gd name="connsiteY75" fmla="*/ 845569 h 6857997"/>
              <a:gd name="connsiteX76" fmla="*/ 6531242 w 12191995"/>
              <a:gd name="connsiteY76" fmla="*/ 880607 h 6857997"/>
              <a:gd name="connsiteX77" fmla="*/ 6564663 w 12191995"/>
              <a:gd name="connsiteY77" fmla="*/ 859584 h 6857997"/>
              <a:gd name="connsiteX78" fmla="*/ 6544988 w 12191995"/>
              <a:gd name="connsiteY78" fmla="*/ 857428 h 6857997"/>
              <a:gd name="connsiteX79" fmla="*/ 6531512 w 12191995"/>
              <a:gd name="connsiteY79" fmla="*/ 864166 h 6857997"/>
              <a:gd name="connsiteX80" fmla="*/ 6516149 w 12191995"/>
              <a:gd name="connsiteY80" fmla="*/ 850690 h 6857997"/>
              <a:gd name="connsiteX81" fmla="*/ 6565741 w 12191995"/>
              <a:gd name="connsiteY81" fmla="*/ 850690 h 6857997"/>
              <a:gd name="connsiteX82" fmla="*/ 6566011 w 12191995"/>
              <a:gd name="connsiteY82" fmla="*/ 850420 h 6857997"/>
              <a:gd name="connsiteX83" fmla="*/ 6530973 w 12191995"/>
              <a:gd name="connsiteY83" fmla="*/ 810531 h 6857997"/>
              <a:gd name="connsiteX84" fmla="*/ 6250668 w 12191995"/>
              <a:gd name="connsiteY84" fmla="*/ 810529 h 6857997"/>
              <a:gd name="connsiteX85" fmla="*/ 6233419 w 12191995"/>
              <a:gd name="connsiteY85" fmla="*/ 822119 h 6857997"/>
              <a:gd name="connsiteX86" fmla="*/ 6233419 w 12191995"/>
              <a:gd name="connsiteY86" fmla="*/ 811607 h 6857997"/>
              <a:gd name="connsiteX87" fmla="*/ 6215091 w 12191995"/>
              <a:gd name="connsiteY87" fmla="*/ 811607 h 6857997"/>
              <a:gd name="connsiteX88" fmla="*/ 6215091 w 12191995"/>
              <a:gd name="connsiteY88" fmla="*/ 878449 h 6857997"/>
              <a:gd name="connsiteX89" fmla="*/ 6233958 w 12191995"/>
              <a:gd name="connsiteY89" fmla="*/ 878449 h 6857997"/>
              <a:gd name="connsiteX90" fmla="*/ 6233958 w 12191995"/>
              <a:gd name="connsiteY90" fmla="*/ 846645 h 6857997"/>
              <a:gd name="connsiteX91" fmla="*/ 6247973 w 12191995"/>
              <a:gd name="connsiteY91" fmla="*/ 830474 h 6857997"/>
              <a:gd name="connsiteX92" fmla="*/ 6256059 w 12191995"/>
              <a:gd name="connsiteY92" fmla="*/ 830474 h 6857997"/>
              <a:gd name="connsiteX93" fmla="*/ 6255789 w 12191995"/>
              <a:gd name="connsiteY93" fmla="*/ 811068 h 6857997"/>
              <a:gd name="connsiteX94" fmla="*/ 6250668 w 12191995"/>
              <a:gd name="connsiteY94" fmla="*/ 810529 h 6857997"/>
              <a:gd name="connsiteX95" fmla="*/ 6170619 w 12191995"/>
              <a:gd name="connsiteY95" fmla="*/ 809992 h 6857997"/>
              <a:gd name="connsiteX96" fmla="*/ 6142050 w 12191995"/>
              <a:gd name="connsiteY96" fmla="*/ 818078 h 6857997"/>
              <a:gd name="connsiteX97" fmla="*/ 6149327 w 12191995"/>
              <a:gd name="connsiteY97" fmla="*/ 832362 h 6857997"/>
              <a:gd name="connsiteX98" fmla="*/ 6169541 w 12191995"/>
              <a:gd name="connsiteY98" fmla="*/ 826163 h 6857997"/>
              <a:gd name="connsiteX99" fmla="*/ 6180592 w 12191995"/>
              <a:gd name="connsiteY99" fmla="*/ 833980 h 6857997"/>
              <a:gd name="connsiteX100" fmla="*/ 6180592 w 12191995"/>
              <a:gd name="connsiteY100" fmla="*/ 834519 h 6857997"/>
              <a:gd name="connsiteX101" fmla="*/ 6176010 w 12191995"/>
              <a:gd name="connsiteY101" fmla="*/ 838561 h 6857997"/>
              <a:gd name="connsiteX102" fmla="*/ 6162803 w 12191995"/>
              <a:gd name="connsiteY102" fmla="*/ 838561 h 6857997"/>
              <a:gd name="connsiteX103" fmla="*/ 6138546 w 12191995"/>
              <a:gd name="connsiteY103" fmla="*/ 859045 h 6857997"/>
              <a:gd name="connsiteX104" fmla="*/ 6161995 w 12191995"/>
              <a:gd name="connsiteY104" fmla="*/ 880068 h 6857997"/>
              <a:gd name="connsiteX105" fmla="*/ 6180592 w 12191995"/>
              <a:gd name="connsiteY105" fmla="*/ 871982 h 6857997"/>
              <a:gd name="connsiteX106" fmla="*/ 6180592 w 12191995"/>
              <a:gd name="connsiteY106" fmla="*/ 878451 h 6857997"/>
              <a:gd name="connsiteX107" fmla="*/ 6199458 w 12191995"/>
              <a:gd name="connsiteY107" fmla="*/ 878451 h 6857997"/>
              <a:gd name="connsiteX108" fmla="*/ 6199458 w 12191995"/>
              <a:gd name="connsiteY108" fmla="*/ 834519 h 6857997"/>
              <a:gd name="connsiteX109" fmla="*/ 6170619 w 12191995"/>
              <a:gd name="connsiteY109" fmla="*/ 809992 h 6857997"/>
              <a:gd name="connsiteX110" fmla="*/ 6404565 w 12191995"/>
              <a:gd name="connsiteY110" fmla="*/ 809991 h 6857997"/>
              <a:gd name="connsiteX111" fmla="*/ 6375996 w 12191995"/>
              <a:gd name="connsiteY111" fmla="*/ 818077 h 6857997"/>
              <a:gd name="connsiteX112" fmla="*/ 6383273 w 12191995"/>
              <a:gd name="connsiteY112" fmla="*/ 832361 h 6857997"/>
              <a:gd name="connsiteX113" fmla="*/ 6403487 w 12191995"/>
              <a:gd name="connsiteY113" fmla="*/ 826162 h 6857997"/>
              <a:gd name="connsiteX114" fmla="*/ 6414538 w 12191995"/>
              <a:gd name="connsiteY114" fmla="*/ 833979 h 6857997"/>
              <a:gd name="connsiteX115" fmla="*/ 6414538 w 12191995"/>
              <a:gd name="connsiteY115" fmla="*/ 834518 h 6857997"/>
              <a:gd name="connsiteX116" fmla="*/ 6409956 w 12191995"/>
              <a:gd name="connsiteY116" fmla="*/ 838560 h 6857997"/>
              <a:gd name="connsiteX117" fmla="*/ 6396749 w 12191995"/>
              <a:gd name="connsiteY117" fmla="*/ 838560 h 6857997"/>
              <a:gd name="connsiteX118" fmla="*/ 6372492 w 12191995"/>
              <a:gd name="connsiteY118" fmla="*/ 859044 h 6857997"/>
              <a:gd name="connsiteX119" fmla="*/ 6395941 w 12191995"/>
              <a:gd name="connsiteY119" fmla="*/ 880067 h 6857997"/>
              <a:gd name="connsiteX120" fmla="*/ 6414538 w 12191995"/>
              <a:gd name="connsiteY120" fmla="*/ 871981 h 6857997"/>
              <a:gd name="connsiteX121" fmla="*/ 6414538 w 12191995"/>
              <a:gd name="connsiteY121" fmla="*/ 878450 h 6857997"/>
              <a:gd name="connsiteX122" fmla="*/ 6433404 w 12191995"/>
              <a:gd name="connsiteY122" fmla="*/ 878450 h 6857997"/>
              <a:gd name="connsiteX123" fmla="*/ 6433404 w 12191995"/>
              <a:gd name="connsiteY123" fmla="*/ 834518 h 6857997"/>
              <a:gd name="connsiteX124" fmla="*/ 6404565 w 12191995"/>
              <a:gd name="connsiteY124" fmla="*/ 809991 h 6857997"/>
              <a:gd name="connsiteX125" fmla="*/ 5787627 w 12191995"/>
              <a:gd name="connsiteY125" fmla="*/ 786812 h 6857997"/>
              <a:gd name="connsiteX126" fmla="*/ 5787627 w 12191995"/>
              <a:gd name="connsiteY126" fmla="*/ 813764 h 6857997"/>
              <a:gd name="connsiteX127" fmla="*/ 5776577 w 12191995"/>
              <a:gd name="connsiteY127" fmla="*/ 813764 h 6857997"/>
              <a:gd name="connsiteX128" fmla="*/ 5776577 w 12191995"/>
              <a:gd name="connsiteY128" fmla="*/ 821041 h 6857997"/>
              <a:gd name="connsiteX129" fmla="*/ 5787627 w 12191995"/>
              <a:gd name="connsiteY129" fmla="*/ 821041 h 6857997"/>
              <a:gd name="connsiteX130" fmla="*/ 5787627 w 12191995"/>
              <a:gd name="connsiteY130" fmla="*/ 864704 h 6857997"/>
              <a:gd name="connsiteX131" fmla="*/ 5802450 w 12191995"/>
              <a:gd name="connsiteY131" fmla="*/ 878450 h 6857997"/>
              <a:gd name="connsiteX132" fmla="*/ 5812424 w 12191995"/>
              <a:gd name="connsiteY132" fmla="*/ 877911 h 6857997"/>
              <a:gd name="connsiteX133" fmla="*/ 5812424 w 12191995"/>
              <a:gd name="connsiteY133" fmla="*/ 870634 h 6857997"/>
              <a:gd name="connsiteX134" fmla="*/ 5805685 w 12191995"/>
              <a:gd name="connsiteY134" fmla="*/ 871173 h 6857997"/>
              <a:gd name="connsiteX135" fmla="*/ 5796522 w 12191995"/>
              <a:gd name="connsiteY135" fmla="*/ 864974 h 6857997"/>
              <a:gd name="connsiteX136" fmla="*/ 5796522 w 12191995"/>
              <a:gd name="connsiteY136" fmla="*/ 821311 h 6857997"/>
              <a:gd name="connsiteX137" fmla="*/ 5812424 w 12191995"/>
              <a:gd name="connsiteY137" fmla="*/ 821311 h 6857997"/>
              <a:gd name="connsiteX138" fmla="*/ 5812424 w 12191995"/>
              <a:gd name="connsiteY138" fmla="*/ 814034 h 6857997"/>
              <a:gd name="connsiteX139" fmla="*/ 5796522 w 12191995"/>
              <a:gd name="connsiteY139" fmla="*/ 814034 h 6857997"/>
              <a:gd name="connsiteX140" fmla="*/ 5796522 w 12191995"/>
              <a:gd name="connsiteY140" fmla="*/ 787082 h 6857997"/>
              <a:gd name="connsiteX141" fmla="*/ 5796522 w 12191995"/>
              <a:gd name="connsiteY141" fmla="*/ 786812 h 6857997"/>
              <a:gd name="connsiteX142" fmla="*/ 6453619 w 12191995"/>
              <a:gd name="connsiteY142" fmla="*/ 786004 h 6857997"/>
              <a:gd name="connsiteX143" fmla="*/ 6453619 w 12191995"/>
              <a:gd name="connsiteY143" fmla="*/ 811339 h 6857997"/>
              <a:gd name="connsiteX144" fmla="*/ 6443108 w 12191995"/>
              <a:gd name="connsiteY144" fmla="*/ 811339 h 6857997"/>
              <a:gd name="connsiteX145" fmla="*/ 6443108 w 12191995"/>
              <a:gd name="connsiteY145" fmla="*/ 827241 h 6857997"/>
              <a:gd name="connsiteX146" fmla="*/ 6453619 w 12191995"/>
              <a:gd name="connsiteY146" fmla="*/ 827241 h 6857997"/>
              <a:gd name="connsiteX147" fmla="*/ 6453619 w 12191995"/>
              <a:gd name="connsiteY147" fmla="*/ 863896 h 6857997"/>
              <a:gd name="connsiteX148" fmla="*/ 6472756 w 12191995"/>
              <a:gd name="connsiteY148" fmla="*/ 878989 h 6857997"/>
              <a:gd name="connsiteX149" fmla="*/ 6487579 w 12191995"/>
              <a:gd name="connsiteY149" fmla="*/ 878181 h 6857997"/>
              <a:gd name="connsiteX150" fmla="*/ 6487579 w 12191995"/>
              <a:gd name="connsiteY150" fmla="*/ 862010 h 6857997"/>
              <a:gd name="connsiteX151" fmla="*/ 6478955 w 12191995"/>
              <a:gd name="connsiteY151" fmla="*/ 862549 h 6857997"/>
              <a:gd name="connsiteX152" fmla="*/ 6472756 w 12191995"/>
              <a:gd name="connsiteY152" fmla="*/ 857697 h 6857997"/>
              <a:gd name="connsiteX153" fmla="*/ 6472756 w 12191995"/>
              <a:gd name="connsiteY153" fmla="*/ 827511 h 6857997"/>
              <a:gd name="connsiteX154" fmla="*/ 6487310 w 12191995"/>
              <a:gd name="connsiteY154" fmla="*/ 827511 h 6857997"/>
              <a:gd name="connsiteX155" fmla="*/ 6487310 w 12191995"/>
              <a:gd name="connsiteY155" fmla="*/ 811609 h 6857997"/>
              <a:gd name="connsiteX156" fmla="*/ 6472756 w 12191995"/>
              <a:gd name="connsiteY156" fmla="*/ 811609 h 6857997"/>
              <a:gd name="connsiteX157" fmla="*/ 6472756 w 12191995"/>
              <a:gd name="connsiteY157" fmla="*/ 786273 h 6857997"/>
              <a:gd name="connsiteX158" fmla="*/ 5605968 w 12191995"/>
              <a:gd name="connsiteY158" fmla="*/ 784386 h 6857997"/>
              <a:gd name="connsiteX159" fmla="*/ 5625104 w 12191995"/>
              <a:gd name="connsiteY159" fmla="*/ 784386 h 6857997"/>
              <a:gd name="connsiteX160" fmla="*/ 5649901 w 12191995"/>
              <a:gd name="connsiteY160" fmla="*/ 807296 h 6857997"/>
              <a:gd name="connsiteX161" fmla="*/ 5625104 w 12191995"/>
              <a:gd name="connsiteY161" fmla="*/ 830744 h 6857997"/>
              <a:gd name="connsiteX162" fmla="*/ 5605968 w 12191995"/>
              <a:gd name="connsiteY162" fmla="*/ 830744 h 6857997"/>
              <a:gd name="connsiteX163" fmla="*/ 6279237 w 12191995"/>
              <a:gd name="connsiteY163" fmla="*/ 776571 h 6857997"/>
              <a:gd name="connsiteX164" fmla="*/ 6267108 w 12191995"/>
              <a:gd name="connsiteY164" fmla="*/ 788700 h 6857997"/>
              <a:gd name="connsiteX165" fmla="*/ 6279237 w 12191995"/>
              <a:gd name="connsiteY165" fmla="*/ 800828 h 6857997"/>
              <a:gd name="connsiteX166" fmla="*/ 6291366 w 12191995"/>
              <a:gd name="connsiteY166" fmla="*/ 788700 h 6857997"/>
              <a:gd name="connsiteX167" fmla="*/ 6279237 w 12191995"/>
              <a:gd name="connsiteY167" fmla="*/ 776571 h 6857997"/>
              <a:gd name="connsiteX168" fmla="*/ 5597074 w 12191995"/>
              <a:gd name="connsiteY168" fmla="*/ 776570 h 6857997"/>
              <a:gd name="connsiteX169" fmla="*/ 5597074 w 12191995"/>
              <a:gd name="connsiteY169" fmla="*/ 878450 h 6857997"/>
              <a:gd name="connsiteX170" fmla="*/ 5605968 w 12191995"/>
              <a:gd name="connsiteY170" fmla="*/ 878450 h 6857997"/>
              <a:gd name="connsiteX171" fmla="*/ 5605968 w 12191995"/>
              <a:gd name="connsiteY171" fmla="*/ 839099 h 6857997"/>
              <a:gd name="connsiteX172" fmla="*/ 5624026 w 12191995"/>
              <a:gd name="connsiteY172" fmla="*/ 839099 h 6857997"/>
              <a:gd name="connsiteX173" fmla="*/ 5659064 w 12191995"/>
              <a:gd name="connsiteY173" fmla="*/ 807565 h 6857997"/>
              <a:gd name="connsiteX174" fmla="*/ 5624026 w 12191995"/>
              <a:gd name="connsiteY174" fmla="*/ 776570 h 6857997"/>
              <a:gd name="connsiteX175" fmla="*/ 6108359 w 12191995"/>
              <a:gd name="connsiteY175" fmla="*/ 776570 h 6857997"/>
              <a:gd name="connsiteX176" fmla="*/ 6108359 w 12191995"/>
              <a:gd name="connsiteY176" fmla="*/ 878450 h 6857997"/>
              <a:gd name="connsiteX177" fmla="*/ 6127226 w 12191995"/>
              <a:gd name="connsiteY177" fmla="*/ 878450 h 6857997"/>
              <a:gd name="connsiteX178" fmla="*/ 6127226 w 12191995"/>
              <a:gd name="connsiteY178" fmla="*/ 776570 h 6857997"/>
              <a:gd name="connsiteX179" fmla="*/ 5951228 w 12191995"/>
              <a:gd name="connsiteY179" fmla="*/ 775762 h 6857997"/>
              <a:gd name="connsiteX180" fmla="*/ 5936674 w 12191995"/>
              <a:gd name="connsiteY180" fmla="*/ 791125 h 6857997"/>
              <a:gd name="connsiteX181" fmla="*/ 5936403 w 12191995"/>
              <a:gd name="connsiteY181" fmla="*/ 791125 h 6857997"/>
              <a:gd name="connsiteX182" fmla="*/ 5936403 w 12191995"/>
              <a:gd name="connsiteY182" fmla="*/ 814034 h 6857997"/>
              <a:gd name="connsiteX183" fmla="*/ 5925353 w 12191995"/>
              <a:gd name="connsiteY183" fmla="*/ 814034 h 6857997"/>
              <a:gd name="connsiteX184" fmla="*/ 5925353 w 12191995"/>
              <a:gd name="connsiteY184" fmla="*/ 821311 h 6857997"/>
              <a:gd name="connsiteX185" fmla="*/ 5936403 w 12191995"/>
              <a:gd name="connsiteY185" fmla="*/ 821311 h 6857997"/>
              <a:gd name="connsiteX186" fmla="*/ 5936403 w 12191995"/>
              <a:gd name="connsiteY186" fmla="*/ 878181 h 6857997"/>
              <a:gd name="connsiteX187" fmla="*/ 5945298 w 12191995"/>
              <a:gd name="connsiteY187" fmla="*/ 878181 h 6857997"/>
              <a:gd name="connsiteX188" fmla="*/ 5945298 w 12191995"/>
              <a:gd name="connsiteY188" fmla="*/ 821311 h 6857997"/>
              <a:gd name="connsiteX189" fmla="*/ 5958505 w 12191995"/>
              <a:gd name="connsiteY189" fmla="*/ 821311 h 6857997"/>
              <a:gd name="connsiteX190" fmla="*/ 5958505 w 12191995"/>
              <a:gd name="connsiteY190" fmla="*/ 814034 h 6857997"/>
              <a:gd name="connsiteX191" fmla="*/ 5945298 w 12191995"/>
              <a:gd name="connsiteY191" fmla="*/ 814034 h 6857997"/>
              <a:gd name="connsiteX192" fmla="*/ 5945298 w 12191995"/>
              <a:gd name="connsiteY192" fmla="*/ 791933 h 6857997"/>
              <a:gd name="connsiteX193" fmla="*/ 5953384 w 12191995"/>
              <a:gd name="connsiteY193" fmla="*/ 783309 h 6857997"/>
              <a:gd name="connsiteX194" fmla="*/ 5959853 w 12191995"/>
              <a:gd name="connsiteY194" fmla="*/ 784117 h 6857997"/>
              <a:gd name="connsiteX195" fmla="*/ 5959853 w 12191995"/>
              <a:gd name="connsiteY195" fmla="*/ 776301 h 6857997"/>
              <a:gd name="connsiteX196" fmla="*/ 5951228 w 12191995"/>
              <a:gd name="connsiteY196" fmla="*/ 775762 h 6857997"/>
              <a:gd name="connsiteX197" fmla="*/ 6047177 w 12191995"/>
              <a:gd name="connsiteY197" fmla="*/ 774415 h 6857997"/>
              <a:gd name="connsiteX198" fmla="*/ 5994082 w 12191995"/>
              <a:gd name="connsiteY198" fmla="*/ 827242 h 6857997"/>
              <a:gd name="connsiteX199" fmla="*/ 6047177 w 12191995"/>
              <a:gd name="connsiteY199" fmla="*/ 880068 h 6857997"/>
              <a:gd name="connsiteX200" fmla="*/ 6097039 w 12191995"/>
              <a:gd name="connsiteY200" fmla="*/ 842065 h 6857997"/>
              <a:gd name="connsiteX201" fmla="*/ 6074670 w 12191995"/>
              <a:gd name="connsiteY201" fmla="*/ 842065 h 6857997"/>
              <a:gd name="connsiteX202" fmla="*/ 6046909 w 12191995"/>
              <a:gd name="connsiteY202" fmla="*/ 861471 h 6857997"/>
              <a:gd name="connsiteX203" fmla="*/ 6014835 w 12191995"/>
              <a:gd name="connsiteY203" fmla="*/ 827242 h 6857997"/>
              <a:gd name="connsiteX204" fmla="*/ 6046909 w 12191995"/>
              <a:gd name="connsiteY204" fmla="*/ 793012 h 6857997"/>
              <a:gd name="connsiteX205" fmla="*/ 6074670 w 12191995"/>
              <a:gd name="connsiteY205" fmla="*/ 812418 h 6857997"/>
              <a:gd name="connsiteX206" fmla="*/ 6097039 w 12191995"/>
              <a:gd name="connsiteY206" fmla="*/ 812418 h 6857997"/>
              <a:gd name="connsiteX207" fmla="*/ 6047177 w 12191995"/>
              <a:gd name="connsiteY207" fmla="*/ 774415 h 6857997"/>
              <a:gd name="connsiteX208" fmla="*/ 6600240 w 12191995"/>
              <a:gd name="connsiteY208" fmla="*/ 647468 h 6857997"/>
              <a:gd name="connsiteX209" fmla="*/ 6603474 w 12191995"/>
              <a:gd name="connsiteY209" fmla="*/ 647468 h 6857997"/>
              <a:gd name="connsiteX210" fmla="*/ 6606709 w 12191995"/>
              <a:gd name="connsiteY210" fmla="*/ 648276 h 6857997"/>
              <a:gd name="connsiteX211" fmla="*/ 6607517 w 12191995"/>
              <a:gd name="connsiteY211" fmla="*/ 650702 h 6857997"/>
              <a:gd name="connsiteX212" fmla="*/ 6606439 w 12191995"/>
              <a:gd name="connsiteY212" fmla="*/ 652858 h 6857997"/>
              <a:gd name="connsiteX213" fmla="*/ 6603744 w 12191995"/>
              <a:gd name="connsiteY213" fmla="*/ 653667 h 6857997"/>
              <a:gd name="connsiteX214" fmla="*/ 6600240 w 12191995"/>
              <a:gd name="connsiteY214" fmla="*/ 653667 h 6857997"/>
              <a:gd name="connsiteX215" fmla="*/ 6596467 w 12191995"/>
              <a:gd name="connsiteY215" fmla="*/ 644772 h 6857997"/>
              <a:gd name="connsiteX216" fmla="*/ 6596467 w 12191995"/>
              <a:gd name="connsiteY216" fmla="*/ 664987 h 6857997"/>
              <a:gd name="connsiteX217" fmla="*/ 6600240 w 12191995"/>
              <a:gd name="connsiteY217" fmla="*/ 664987 h 6857997"/>
              <a:gd name="connsiteX218" fmla="*/ 6600240 w 12191995"/>
              <a:gd name="connsiteY218" fmla="*/ 656901 h 6857997"/>
              <a:gd name="connsiteX219" fmla="*/ 6604283 w 12191995"/>
              <a:gd name="connsiteY219" fmla="*/ 656901 h 6857997"/>
              <a:gd name="connsiteX220" fmla="*/ 6606978 w 12191995"/>
              <a:gd name="connsiteY220" fmla="*/ 657710 h 6857997"/>
              <a:gd name="connsiteX221" fmla="*/ 6607787 w 12191995"/>
              <a:gd name="connsiteY221" fmla="*/ 660135 h 6857997"/>
              <a:gd name="connsiteX222" fmla="*/ 6607787 w 12191995"/>
              <a:gd name="connsiteY222" fmla="*/ 663370 h 6857997"/>
              <a:gd name="connsiteX223" fmla="*/ 6608056 w 12191995"/>
              <a:gd name="connsiteY223" fmla="*/ 664717 h 6857997"/>
              <a:gd name="connsiteX224" fmla="*/ 6611560 w 12191995"/>
              <a:gd name="connsiteY224" fmla="*/ 664717 h 6857997"/>
              <a:gd name="connsiteX225" fmla="*/ 6611560 w 12191995"/>
              <a:gd name="connsiteY225" fmla="*/ 664448 h 6857997"/>
              <a:gd name="connsiteX226" fmla="*/ 6611021 w 12191995"/>
              <a:gd name="connsiteY226" fmla="*/ 663100 h 6857997"/>
              <a:gd name="connsiteX227" fmla="*/ 6611021 w 12191995"/>
              <a:gd name="connsiteY227" fmla="*/ 661483 h 6857997"/>
              <a:gd name="connsiteX228" fmla="*/ 6611021 w 12191995"/>
              <a:gd name="connsiteY228" fmla="*/ 660135 h 6857997"/>
              <a:gd name="connsiteX229" fmla="*/ 6610213 w 12191995"/>
              <a:gd name="connsiteY229" fmla="*/ 657170 h 6857997"/>
              <a:gd name="connsiteX230" fmla="*/ 6608056 w 12191995"/>
              <a:gd name="connsiteY230" fmla="*/ 655284 h 6857997"/>
              <a:gd name="connsiteX231" fmla="*/ 6610213 w 12191995"/>
              <a:gd name="connsiteY231" fmla="*/ 653397 h 6857997"/>
              <a:gd name="connsiteX232" fmla="*/ 6611021 w 12191995"/>
              <a:gd name="connsiteY232" fmla="*/ 650971 h 6857997"/>
              <a:gd name="connsiteX233" fmla="*/ 6608865 w 12191995"/>
              <a:gd name="connsiteY233" fmla="*/ 646390 h 6857997"/>
              <a:gd name="connsiteX234" fmla="*/ 6603205 w 12191995"/>
              <a:gd name="connsiteY234" fmla="*/ 644772 h 6857997"/>
              <a:gd name="connsiteX235" fmla="*/ 6603980 w 12191995"/>
              <a:gd name="connsiteY235" fmla="*/ 640292 h 6857997"/>
              <a:gd name="connsiteX236" fmla="*/ 6613447 w 12191995"/>
              <a:gd name="connsiteY236" fmla="*/ 644503 h 6857997"/>
              <a:gd name="connsiteX237" fmla="*/ 6613447 w 12191995"/>
              <a:gd name="connsiteY237" fmla="*/ 665526 h 6857997"/>
              <a:gd name="connsiteX238" fmla="*/ 6612638 w 12191995"/>
              <a:gd name="connsiteY238" fmla="*/ 666334 h 6857997"/>
              <a:gd name="connsiteX239" fmla="*/ 6593502 w 12191995"/>
              <a:gd name="connsiteY239" fmla="*/ 665526 h 6857997"/>
              <a:gd name="connsiteX240" fmla="*/ 6589459 w 12191995"/>
              <a:gd name="connsiteY240" fmla="*/ 655014 h 6857997"/>
              <a:gd name="connsiteX241" fmla="*/ 6593772 w 12191995"/>
              <a:gd name="connsiteY241" fmla="*/ 644503 h 6857997"/>
              <a:gd name="connsiteX242" fmla="*/ 6594311 w 12191995"/>
              <a:gd name="connsiteY242" fmla="*/ 643964 h 6857997"/>
              <a:gd name="connsiteX243" fmla="*/ 6603980 w 12191995"/>
              <a:gd name="connsiteY243" fmla="*/ 640292 h 6857997"/>
              <a:gd name="connsiteX244" fmla="*/ 6603104 w 12191995"/>
              <a:gd name="connsiteY244" fmla="*/ 637327 h 6857997"/>
              <a:gd name="connsiteX245" fmla="*/ 6591615 w 12191995"/>
              <a:gd name="connsiteY245" fmla="*/ 642347 h 6857997"/>
              <a:gd name="connsiteX246" fmla="*/ 6586764 w 12191995"/>
              <a:gd name="connsiteY246" fmla="*/ 655014 h 6857997"/>
              <a:gd name="connsiteX247" fmla="*/ 6591615 w 12191995"/>
              <a:gd name="connsiteY247" fmla="*/ 667682 h 6857997"/>
              <a:gd name="connsiteX248" fmla="*/ 6592154 w 12191995"/>
              <a:gd name="connsiteY248" fmla="*/ 668221 h 6857997"/>
              <a:gd name="connsiteX249" fmla="*/ 6615334 w 12191995"/>
              <a:gd name="connsiteY249" fmla="*/ 667682 h 6857997"/>
              <a:gd name="connsiteX250" fmla="*/ 6620185 w 12191995"/>
              <a:gd name="connsiteY250" fmla="*/ 655014 h 6857997"/>
              <a:gd name="connsiteX251" fmla="*/ 6615334 w 12191995"/>
              <a:gd name="connsiteY251" fmla="*/ 642347 h 6857997"/>
              <a:gd name="connsiteX252" fmla="*/ 6614794 w 12191995"/>
              <a:gd name="connsiteY252" fmla="*/ 641808 h 6857997"/>
              <a:gd name="connsiteX253" fmla="*/ 6603104 w 12191995"/>
              <a:gd name="connsiteY253" fmla="*/ 637327 h 6857997"/>
              <a:gd name="connsiteX254" fmla="*/ 6195954 w 12191995"/>
              <a:gd name="connsiteY254" fmla="*/ 529687 h 6857997"/>
              <a:gd name="connsiteX255" fmla="*/ 6233418 w 12191995"/>
              <a:gd name="connsiteY255" fmla="*/ 590330 h 6857997"/>
              <a:gd name="connsiteX256" fmla="*/ 6192451 w 12191995"/>
              <a:gd name="connsiteY256" fmla="*/ 653937 h 6857997"/>
              <a:gd name="connsiteX257" fmla="*/ 6171158 w 12191995"/>
              <a:gd name="connsiteY257" fmla="*/ 650434 h 6857997"/>
              <a:gd name="connsiteX258" fmla="*/ 6171158 w 12191995"/>
              <a:gd name="connsiteY258" fmla="*/ 534539 h 6857997"/>
              <a:gd name="connsiteX259" fmla="*/ 6195954 w 12191995"/>
              <a:gd name="connsiteY259" fmla="*/ 529687 h 6857997"/>
              <a:gd name="connsiteX260" fmla="*/ 6062271 w 12191995"/>
              <a:gd name="connsiteY260" fmla="*/ 510282 h 6857997"/>
              <a:gd name="connsiteX261" fmla="*/ 6062271 w 12191995"/>
              <a:gd name="connsiteY261" fmla="*/ 673344 h 6857997"/>
              <a:gd name="connsiteX262" fmla="*/ 6099196 w 12191995"/>
              <a:gd name="connsiteY262" fmla="*/ 673344 h 6857997"/>
              <a:gd name="connsiteX263" fmla="*/ 6099196 w 12191995"/>
              <a:gd name="connsiteY263" fmla="*/ 510282 h 6857997"/>
              <a:gd name="connsiteX264" fmla="*/ 6406452 w 12191995"/>
              <a:gd name="connsiteY264" fmla="*/ 510281 h 6857997"/>
              <a:gd name="connsiteX265" fmla="*/ 6406452 w 12191995"/>
              <a:gd name="connsiteY265" fmla="*/ 673343 h 6857997"/>
              <a:gd name="connsiteX266" fmla="*/ 6443377 w 12191995"/>
              <a:gd name="connsiteY266" fmla="*/ 673343 h 6857997"/>
              <a:gd name="connsiteX267" fmla="*/ 6443377 w 12191995"/>
              <a:gd name="connsiteY267" fmla="*/ 510281 h 6857997"/>
              <a:gd name="connsiteX268" fmla="*/ 5738574 w 12191995"/>
              <a:gd name="connsiteY268" fmla="*/ 510281 h 6857997"/>
              <a:gd name="connsiteX269" fmla="*/ 5790052 w 12191995"/>
              <a:gd name="connsiteY269" fmla="*/ 588981 h 6857997"/>
              <a:gd name="connsiteX270" fmla="*/ 5732643 w 12191995"/>
              <a:gd name="connsiteY270" fmla="*/ 673611 h 6857997"/>
              <a:gd name="connsiteX271" fmla="*/ 5775229 w 12191995"/>
              <a:gd name="connsiteY271" fmla="*/ 673611 h 6857997"/>
              <a:gd name="connsiteX272" fmla="*/ 5810535 w 12191995"/>
              <a:gd name="connsiteY272" fmla="*/ 614317 h 6857997"/>
              <a:gd name="connsiteX273" fmla="*/ 5811344 w 12191995"/>
              <a:gd name="connsiteY273" fmla="*/ 614317 h 6857997"/>
              <a:gd name="connsiteX274" fmla="*/ 5846113 w 12191995"/>
              <a:gd name="connsiteY274" fmla="*/ 673611 h 6857997"/>
              <a:gd name="connsiteX275" fmla="*/ 5891931 w 12191995"/>
              <a:gd name="connsiteY275" fmla="*/ 673611 h 6857997"/>
              <a:gd name="connsiteX276" fmla="*/ 5833984 w 12191995"/>
              <a:gd name="connsiteY276" fmla="*/ 586556 h 6857997"/>
              <a:gd name="connsiteX277" fmla="*/ 5886541 w 12191995"/>
              <a:gd name="connsiteY277" fmla="*/ 510281 h 6857997"/>
              <a:gd name="connsiteX278" fmla="*/ 5846922 w 12191995"/>
              <a:gd name="connsiteY278" fmla="*/ 510281 h 6857997"/>
              <a:gd name="connsiteX279" fmla="*/ 5814310 w 12191995"/>
              <a:gd name="connsiteY279" fmla="*/ 563646 h 6857997"/>
              <a:gd name="connsiteX280" fmla="*/ 5813770 w 12191995"/>
              <a:gd name="connsiteY280" fmla="*/ 563646 h 6857997"/>
              <a:gd name="connsiteX281" fmla="*/ 5782505 w 12191995"/>
              <a:gd name="connsiteY281" fmla="*/ 510281 h 6857997"/>
              <a:gd name="connsiteX282" fmla="*/ 6383812 w 12191995"/>
              <a:gd name="connsiteY282" fmla="*/ 507856 h 6857997"/>
              <a:gd name="connsiteX283" fmla="*/ 6298912 w 12191995"/>
              <a:gd name="connsiteY283" fmla="*/ 519176 h 6857997"/>
              <a:gd name="connsiteX284" fmla="*/ 6298912 w 12191995"/>
              <a:gd name="connsiteY284" fmla="*/ 673613 h 6857997"/>
              <a:gd name="connsiteX285" fmla="*/ 6335837 w 12191995"/>
              <a:gd name="connsiteY285" fmla="*/ 673613 h 6857997"/>
              <a:gd name="connsiteX286" fmla="*/ 6335837 w 12191995"/>
              <a:gd name="connsiteY286" fmla="*/ 535887 h 6857997"/>
              <a:gd name="connsiteX287" fmla="*/ 6376265 w 12191995"/>
              <a:gd name="connsiteY287" fmla="*/ 534539 h 6857997"/>
              <a:gd name="connsiteX288" fmla="*/ 6383812 w 12191995"/>
              <a:gd name="connsiteY288" fmla="*/ 507856 h 6857997"/>
              <a:gd name="connsiteX289" fmla="*/ 6533398 w 12191995"/>
              <a:gd name="connsiteY289" fmla="*/ 507318 h 6857997"/>
              <a:gd name="connsiteX290" fmla="*/ 6476798 w 12191995"/>
              <a:gd name="connsiteY290" fmla="*/ 554484 h 6857997"/>
              <a:gd name="connsiteX291" fmla="*/ 6517765 w 12191995"/>
              <a:gd name="connsiteY291" fmla="*/ 600303 h 6857997"/>
              <a:gd name="connsiteX292" fmla="*/ 6546874 w 12191995"/>
              <a:gd name="connsiteY292" fmla="*/ 627256 h 6857997"/>
              <a:gd name="connsiteX293" fmla="*/ 6516418 w 12191995"/>
              <a:gd name="connsiteY293" fmla="*/ 650164 h 6857997"/>
              <a:gd name="connsiteX294" fmla="*/ 6482727 w 12191995"/>
              <a:gd name="connsiteY294" fmla="*/ 640732 h 6857997"/>
              <a:gd name="connsiteX295" fmla="*/ 6472216 w 12191995"/>
              <a:gd name="connsiteY295" fmla="*/ 664450 h 6857997"/>
              <a:gd name="connsiteX296" fmla="*/ 6521808 w 12191995"/>
              <a:gd name="connsiteY296" fmla="*/ 676309 h 6857997"/>
              <a:gd name="connsiteX297" fmla="*/ 6585685 w 12191995"/>
              <a:gd name="connsiteY297" fmla="*/ 626177 h 6857997"/>
              <a:gd name="connsiteX298" fmla="*/ 6542831 w 12191995"/>
              <a:gd name="connsiteY298" fmla="*/ 578202 h 6857997"/>
              <a:gd name="connsiteX299" fmla="*/ 6513723 w 12191995"/>
              <a:gd name="connsiteY299" fmla="*/ 552598 h 6857997"/>
              <a:gd name="connsiteX300" fmla="*/ 6541753 w 12191995"/>
              <a:gd name="connsiteY300" fmla="*/ 531036 h 6857997"/>
              <a:gd name="connsiteX301" fmla="*/ 6570053 w 12191995"/>
              <a:gd name="connsiteY301" fmla="*/ 540200 h 6857997"/>
              <a:gd name="connsiteX302" fmla="*/ 6580025 w 12191995"/>
              <a:gd name="connsiteY302" fmla="*/ 518637 h 6857997"/>
              <a:gd name="connsiteX303" fmla="*/ 6533398 w 12191995"/>
              <a:gd name="connsiteY303" fmla="*/ 507318 h 6857997"/>
              <a:gd name="connsiteX304" fmla="*/ 5638579 w 12191995"/>
              <a:gd name="connsiteY304" fmla="*/ 465539 h 6857997"/>
              <a:gd name="connsiteX305" fmla="*/ 5591144 w 12191995"/>
              <a:gd name="connsiteY305" fmla="*/ 522678 h 6857997"/>
              <a:gd name="connsiteX306" fmla="*/ 5591144 w 12191995"/>
              <a:gd name="connsiteY306" fmla="*/ 617011 h 6857997"/>
              <a:gd name="connsiteX307" fmla="*/ 5638579 w 12191995"/>
              <a:gd name="connsiteY307" fmla="*/ 674150 h 6857997"/>
              <a:gd name="connsiteX308" fmla="*/ 5712969 w 12191995"/>
              <a:gd name="connsiteY308" fmla="*/ 674150 h 6857997"/>
              <a:gd name="connsiteX309" fmla="*/ 5712969 w 12191995"/>
              <a:gd name="connsiteY309" fmla="*/ 648545 h 6857997"/>
              <a:gd name="connsiteX310" fmla="*/ 5656098 w 12191995"/>
              <a:gd name="connsiteY310" fmla="*/ 648545 h 6857997"/>
              <a:gd name="connsiteX311" fmla="*/ 5629685 w 12191995"/>
              <a:gd name="connsiteY311" fmla="*/ 620784 h 6857997"/>
              <a:gd name="connsiteX312" fmla="*/ 5629685 w 12191995"/>
              <a:gd name="connsiteY312" fmla="*/ 579547 h 6857997"/>
              <a:gd name="connsiteX313" fmla="*/ 5706230 w 12191995"/>
              <a:gd name="connsiteY313" fmla="*/ 579547 h 6857997"/>
              <a:gd name="connsiteX314" fmla="*/ 5706230 w 12191995"/>
              <a:gd name="connsiteY314" fmla="*/ 553943 h 6857997"/>
              <a:gd name="connsiteX315" fmla="*/ 5629685 w 12191995"/>
              <a:gd name="connsiteY315" fmla="*/ 553943 h 6857997"/>
              <a:gd name="connsiteX316" fmla="*/ 5629685 w 12191995"/>
              <a:gd name="connsiteY316" fmla="*/ 518905 h 6857997"/>
              <a:gd name="connsiteX317" fmla="*/ 5656098 w 12191995"/>
              <a:gd name="connsiteY317" fmla="*/ 491144 h 6857997"/>
              <a:gd name="connsiteX318" fmla="*/ 5713237 w 12191995"/>
              <a:gd name="connsiteY318" fmla="*/ 491144 h 6857997"/>
              <a:gd name="connsiteX319" fmla="*/ 5713237 w 12191995"/>
              <a:gd name="connsiteY319" fmla="*/ 465539 h 6857997"/>
              <a:gd name="connsiteX320" fmla="*/ 5915920 w 12191995"/>
              <a:gd name="connsiteY320" fmla="*/ 465272 h 6857997"/>
              <a:gd name="connsiteX321" fmla="*/ 5915920 w 12191995"/>
              <a:gd name="connsiteY321" fmla="*/ 616744 h 6857997"/>
              <a:gd name="connsiteX322" fmla="*/ 5963356 w 12191995"/>
              <a:gd name="connsiteY322" fmla="*/ 673883 h 6857997"/>
              <a:gd name="connsiteX323" fmla="*/ 6037474 w 12191995"/>
              <a:gd name="connsiteY323" fmla="*/ 673883 h 6857997"/>
              <a:gd name="connsiteX324" fmla="*/ 6037474 w 12191995"/>
              <a:gd name="connsiteY324" fmla="*/ 648278 h 6857997"/>
              <a:gd name="connsiteX325" fmla="*/ 5980875 w 12191995"/>
              <a:gd name="connsiteY325" fmla="*/ 648278 h 6857997"/>
              <a:gd name="connsiteX326" fmla="*/ 5954462 w 12191995"/>
              <a:gd name="connsiteY326" fmla="*/ 620517 h 6857997"/>
              <a:gd name="connsiteX327" fmla="*/ 5954462 w 12191995"/>
              <a:gd name="connsiteY327" fmla="*/ 465272 h 6857997"/>
              <a:gd name="connsiteX328" fmla="*/ 6171158 w 12191995"/>
              <a:gd name="connsiteY328" fmla="*/ 463654 h 6857997"/>
              <a:gd name="connsiteX329" fmla="*/ 6134503 w 12191995"/>
              <a:gd name="connsiteY329" fmla="*/ 470392 h 6857997"/>
              <a:gd name="connsiteX330" fmla="*/ 6134503 w 12191995"/>
              <a:gd name="connsiteY330" fmla="*/ 664718 h 6857997"/>
              <a:gd name="connsiteX331" fmla="*/ 6191103 w 12191995"/>
              <a:gd name="connsiteY331" fmla="*/ 676577 h 6857997"/>
              <a:gd name="connsiteX332" fmla="*/ 6270073 w 12191995"/>
              <a:gd name="connsiteY332" fmla="*/ 588174 h 6857997"/>
              <a:gd name="connsiteX333" fmla="*/ 6205927 w 12191995"/>
              <a:gd name="connsiteY333" fmla="*/ 508395 h 6857997"/>
              <a:gd name="connsiteX334" fmla="*/ 6171158 w 12191995"/>
              <a:gd name="connsiteY334" fmla="*/ 515133 h 6857997"/>
              <a:gd name="connsiteX335" fmla="*/ 6252285 w 12191995"/>
              <a:gd name="connsiteY335" fmla="*/ 347219 h 6857997"/>
              <a:gd name="connsiteX336" fmla="*/ 6063619 w 12191995"/>
              <a:gd name="connsiteY336" fmla="*/ 443169 h 6857997"/>
              <a:gd name="connsiteX337" fmla="*/ 6057958 w 12191995"/>
              <a:gd name="connsiteY337" fmla="*/ 457993 h 6857997"/>
              <a:gd name="connsiteX338" fmla="*/ 6063079 w 12191995"/>
              <a:gd name="connsiteY338" fmla="*/ 472817 h 6857997"/>
              <a:gd name="connsiteX339" fmla="*/ 6080330 w 12191995"/>
              <a:gd name="connsiteY339" fmla="*/ 481711 h 6857997"/>
              <a:gd name="connsiteX340" fmla="*/ 6101082 w 12191995"/>
              <a:gd name="connsiteY340" fmla="*/ 470122 h 6857997"/>
              <a:gd name="connsiteX341" fmla="*/ 6251746 w 12191995"/>
              <a:gd name="connsiteY341" fmla="*/ 357191 h 6857997"/>
              <a:gd name="connsiteX342" fmla="*/ 6405105 w 12191995"/>
              <a:gd name="connsiteY342" fmla="*/ 471200 h 6857997"/>
              <a:gd name="connsiteX343" fmla="*/ 6427745 w 12191995"/>
              <a:gd name="connsiteY343" fmla="*/ 480902 h 6857997"/>
              <a:gd name="connsiteX344" fmla="*/ 6447420 w 12191995"/>
              <a:gd name="connsiteY344" fmla="*/ 458263 h 6857997"/>
              <a:gd name="connsiteX345" fmla="*/ 6442299 w 12191995"/>
              <a:gd name="connsiteY345" fmla="*/ 443439 h 6857997"/>
              <a:gd name="connsiteX346" fmla="*/ 6252285 w 12191995"/>
              <a:gd name="connsiteY346" fmla="*/ 347219 h 6857997"/>
              <a:gd name="connsiteX347" fmla="*/ 0 w 12191995"/>
              <a:gd name="connsiteY347" fmla="*/ 0 h 6857997"/>
              <a:gd name="connsiteX348" fmla="*/ 12191995 w 12191995"/>
              <a:gd name="connsiteY348" fmla="*/ 0 h 6857997"/>
              <a:gd name="connsiteX349" fmla="*/ 12191995 w 12191995"/>
              <a:gd name="connsiteY349" fmla="*/ 6857997 h 6857997"/>
              <a:gd name="connsiteX350" fmla="*/ 0 w 12191995"/>
              <a:gd name="connsiteY35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2191995" h="6857997">
                <a:moveTo>
                  <a:pt x="6180592" y="849612"/>
                </a:moveTo>
                <a:lnTo>
                  <a:pt x="6180592" y="854463"/>
                </a:lnTo>
                <a:cubicBezTo>
                  <a:pt x="6180592" y="862819"/>
                  <a:pt x="6174393" y="866322"/>
                  <a:pt x="6167655" y="866053"/>
                </a:cubicBezTo>
                <a:cubicBezTo>
                  <a:pt x="6161995" y="866053"/>
                  <a:pt x="6158221" y="862819"/>
                  <a:pt x="6158221" y="858237"/>
                </a:cubicBezTo>
                <a:cubicBezTo>
                  <a:pt x="6158221" y="853655"/>
                  <a:pt x="6161725" y="850960"/>
                  <a:pt x="6167655" y="850960"/>
                </a:cubicBezTo>
                <a:lnTo>
                  <a:pt x="6174662" y="850960"/>
                </a:lnTo>
                <a:cubicBezTo>
                  <a:pt x="6177357" y="850960"/>
                  <a:pt x="6179514" y="850690"/>
                  <a:pt x="6180592" y="849612"/>
                </a:cubicBezTo>
                <a:close/>
                <a:moveTo>
                  <a:pt x="6414538" y="849611"/>
                </a:moveTo>
                <a:lnTo>
                  <a:pt x="6414538" y="854462"/>
                </a:lnTo>
                <a:cubicBezTo>
                  <a:pt x="6414538" y="862818"/>
                  <a:pt x="6408339" y="866321"/>
                  <a:pt x="6401601" y="866052"/>
                </a:cubicBezTo>
                <a:cubicBezTo>
                  <a:pt x="6395941" y="866052"/>
                  <a:pt x="6392167" y="862818"/>
                  <a:pt x="6392167" y="858236"/>
                </a:cubicBezTo>
                <a:cubicBezTo>
                  <a:pt x="6392167" y="853654"/>
                  <a:pt x="6395671" y="850959"/>
                  <a:pt x="6401601" y="850959"/>
                </a:cubicBezTo>
                <a:lnTo>
                  <a:pt x="6408608" y="850959"/>
                </a:lnTo>
                <a:cubicBezTo>
                  <a:pt x="6411303" y="850959"/>
                  <a:pt x="6413460" y="850689"/>
                  <a:pt x="6414538" y="849611"/>
                </a:cubicBezTo>
                <a:close/>
                <a:moveTo>
                  <a:pt x="5709196" y="846646"/>
                </a:moveTo>
                <a:lnTo>
                  <a:pt x="5709196" y="855541"/>
                </a:lnTo>
                <a:cubicBezTo>
                  <a:pt x="5709196" y="867130"/>
                  <a:pt x="5699762" y="872521"/>
                  <a:pt x="5690328" y="872521"/>
                </a:cubicBezTo>
                <a:cubicBezTo>
                  <a:pt x="5679548" y="872521"/>
                  <a:pt x="5675236" y="866052"/>
                  <a:pt x="5675236" y="860392"/>
                </a:cubicBezTo>
                <a:cubicBezTo>
                  <a:pt x="5675236" y="853654"/>
                  <a:pt x="5679548" y="849072"/>
                  <a:pt x="5688982" y="849072"/>
                </a:cubicBezTo>
                <a:lnTo>
                  <a:pt x="5700841" y="849072"/>
                </a:lnTo>
                <a:cubicBezTo>
                  <a:pt x="5704344" y="849072"/>
                  <a:pt x="5707579" y="848533"/>
                  <a:pt x="5709196" y="846646"/>
                </a:cubicBezTo>
                <a:close/>
                <a:moveTo>
                  <a:pt x="6530703" y="825894"/>
                </a:moveTo>
                <a:cubicBezTo>
                  <a:pt x="6538789" y="825894"/>
                  <a:pt x="6544449" y="831284"/>
                  <a:pt x="6545527" y="838022"/>
                </a:cubicBezTo>
                <a:lnTo>
                  <a:pt x="6515610" y="838022"/>
                </a:lnTo>
                <a:cubicBezTo>
                  <a:pt x="6517227" y="830745"/>
                  <a:pt x="6522887" y="825624"/>
                  <a:pt x="6530703" y="825894"/>
                </a:cubicBezTo>
                <a:close/>
                <a:moveTo>
                  <a:pt x="5883577" y="820234"/>
                </a:moveTo>
                <a:cubicBezTo>
                  <a:pt x="5898132" y="820234"/>
                  <a:pt x="5907835" y="831824"/>
                  <a:pt x="5907835" y="846378"/>
                </a:cubicBezTo>
                <a:cubicBezTo>
                  <a:pt x="5907835" y="861202"/>
                  <a:pt x="5897862" y="872522"/>
                  <a:pt x="5883577" y="872522"/>
                </a:cubicBezTo>
                <a:cubicBezTo>
                  <a:pt x="5869294" y="872522"/>
                  <a:pt x="5859320" y="861202"/>
                  <a:pt x="5859320" y="846378"/>
                </a:cubicBezTo>
                <a:cubicBezTo>
                  <a:pt x="5859320" y="831554"/>
                  <a:pt x="5869294" y="820234"/>
                  <a:pt x="5883577" y="820234"/>
                </a:cubicBezTo>
                <a:close/>
                <a:moveTo>
                  <a:pt x="5766065" y="813225"/>
                </a:moveTo>
                <a:cubicBezTo>
                  <a:pt x="5758249" y="813225"/>
                  <a:pt x="5750433" y="816729"/>
                  <a:pt x="5746658" y="825354"/>
                </a:cubicBezTo>
                <a:lnTo>
                  <a:pt x="5746658" y="814303"/>
                </a:lnTo>
                <a:lnTo>
                  <a:pt x="5738304" y="814303"/>
                </a:lnTo>
                <a:lnTo>
                  <a:pt x="5738304" y="878450"/>
                </a:lnTo>
                <a:lnTo>
                  <a:pt x="5746929" y="878450"/>
                </a:lnTo>
                <a:lnTo>
                  <a:pt x="5746929" y="842603"/>
                </a:lnTo>
                <a:cubicBezTo>
                  <a:pt x="5746929" y="827240"/>
                  <a:pt x="5755014" y="822119"/>
                  <a:pt x="5766334" y="822119"/>
                </a:cubicBezTo>
                <a:lnTo>
                  <a:pt x="5770646" y="822119"/>
                </a:lnTo>
                <a:lnTo>
                  <a:pt x="5770916" y="813495"/>
                </a:lnTo>
                <a:cubicBezTo>
                  <a:pt x="5769029" y="813495"/>
                  <a:pt x="5767412" y="813225"/>
                  <a:pt x="5766065" y="813225"/>
                </a:cubicBezTo>
                <a:close/>
                <a:moveTo>
                  <a:pt x="5883577" y="812418"/>
                </a:moveTo>
                <a:cubicBezTo>
                  <a:pt x="5865250" y="812418"/>
                  <a:pt x="5850426" y="826703"/>
                  <a:pt x="5850426" y="846378"/>
                </a:cubicBezTo>
                <a:cubicBezTo>
                  <a:pt x="5850426" y="866053"/>
                  <a:pt x="5864980" y="880068"/>
                  <a:pt x="5883577" y="880068"/>
                </a:cubicBezTo>
                <a:cubicBezTo>
                  <a:pt x="5902175" y="880068"/>
                  <a:pt x="5916998" y="866053"/>
                  <a:pt x="5916998" y="846378"/>
                </a:cubicBezTo>
                <a:cubicBezTo>
                  <a:pt x="5916998" y="826703"/>
                  <a:pt x="5902175" y="812418"/>
                  <a:pt x="5883577" y="812418"/>
                </a:cubicBezTo>
                <a:close/>
                <a:moveTo>
                  <a:pt x="5693563" y="812417"/>
                </a:moveTo>
                <a:cubicBezTo>
                  <a:pt x="5682513" y="812417"/>
                  <a:pt x="5673349" y="816999"/>
                  <a:pt x="5669037" y="820503"/>
                </a:cubicBezTo>
                <a:lnTo>
                  <a:pt x="5673349" y="827241"/>
                </a:lnTo>
                <a:cubicBezTo>
                  <a:pt x="5678470" y="823737"/>
                  <a:pt x="5684939" y="820233"/>
                  <a:pt x="5693024" y="820233"/>
                </a:cubicBezTo>
                <a:cubicBezTo>
                  <a:pt x="5701649" y="820233"/>
                  <a:pt x="5709196" y="824276"/>
                  <a:pt x="5709196" y="833979"/>
                </a:cubicBezTo>
                <a:lnTo>
                  <a:pt x="5708926" y="835596"/>
                </a:lnTo>
                <a:cubicBezTo>
                  <a:pt x="5708926" y="839100"/>
                  <a:pt x="5707309" y="841526"/>
                  <a:pt x="5702727" y="841526"/>
                </a:cubicBezTo>
                <a:lnTo>
                  <a:pt x="5687364" y="841526"/>
                </a:lnTo>
                <a:cubicBezTo>
                  <a:pt x="5673888" y="841526"/>
                  <a:pt x="5665532" y="848803"/>
                  <a:pt x="5665532" y="860392"/>
                </a:cubicBezTo>
                <a:cubicBezTo>
                  <a:pt x="5665532" y="871982"/>
                  <a:pt x="5674966" y="880067"/>
                  <a:pt x="5688982" y="880067"/>
                </a:cubicBezTo>
                <a:cubicBezTo>
                  <a:pt x="5696798" y="880067"/>
                  <a:pt x="5705422" y="876833"/>
                  <a:pt x="5709196" y="870364"/>
                </a:cubicBezTo>
                <a:lnTo>
                  <a:pt x="5709196" y="878450"/>
                </a:lnTo>
                <a:lnTo>
                  <a:pt x="5718089" y="878450"/>
                </a:lnTo>
                <a:lnTo>
                  <a:pt x="5718089" y="834248"/>
                </a:lnTo>
                <a:cubicBezTo>
                  <a:pt x="5718089" y="821042"/>
                  <a:pt x="5708926" y="812417"/>
                  <a:pt x="5693563" y="812417"/>
                </a:cubicBezTo>
                <a:close/>
                <a:moveTo>
                  <a:pt x="6261179" y="811879"/>
                </a:moveTo>
                <a:lnTo>
                  <a:pt x="6261179" y="827780"/>
                </a:lnTo>
                <a:lnTo>
                  <a:pt x="6270612" y="827780"/>
                </a:lnTo>
                <a:lnTo>
                  <a:pt x="6270612" y="878451"/>
                </a:lnTo>
                <a:lnTo>
                  <a:pt x="6289479" y="878451"/>
                </a:lnTo>
                <a:lnTo>
                  <a:pt x="6289479" y="811879"/>
                </a:lnTo>
                <a:close/>
                <a:moveTo>
                  <a:pt x="6299451" y="811608"/>
                </a:moveTo>
                <a:lnTo>
                  <a:pt x="6322091" y="878450"/>
                </a:lnTo>
                <a:lnTo>
                  <a:pt x="6345540" y="878450"/>
                </a:lnTo>
                <a:lnTo>
                  <a:pt x="6369258" y="811608"/>
                </a:lnTo>
                <a:lnTo>
                  <a:pt x="6349313" y="811608"/>
                </a:lnTo>
                <a:lnTo>
                  <a:pt x="6334220" y="857966"/>
                </a:lnTo>
                <a:lnTo>
                  <a:pt x="6319935" y="811608"/>
                </a:lnTo>
                <a:close/>
                <a:moveTo>
                  <a:pt x="6530973" y="810531"/>
                </a:moveTo>
                <a:cubicBezTo>
                  <a:pt x="6511028" y="810531"/>
                  <a:pt x="6496204" y="825355"/>
                  <a:pt x="6496204" y="845569"/>
                </a:cubicBezTo>
                <a:cubicBezTo>
                  <a:pt x="6496204" y="865783"/>
                  <a:pt x="6511297" y="880607"/>
                  <a:pt x="6531242" y="880607"/>
                </a:cubicBezTo>
                <a:cubicBezTo>
                  <a:pt x="6546066" y="880607"/>
                  <a:pt x="6558734" y="873869"/>
                  <a:pt x="6564663" y="859584"/>
                </a:cubicBezTo>
                <a:lnTo>
                  <a:pt x="6544988" y="857428"/>
                </a:lnTo>
                <a:cubicBezTo>
                  <a:pt x="6542293" y="861740"/>
                  <a:pt x="6537172" y="864166"/>
                  <a:pt x="6531512" y="864166"/>
                </a:cubicBezTo>
                <a:cubicBezTo>
                  <a:pt x="6522887" y="864166"/>
                  <a:pt x="6517227" y="857967"/>
                  <a:pt x="6516149" y="850690"/>
                </a:cubicBezTo>
                <a:lnTo>
                  <a:pt x="6565741" y="850690"/>
                </a:lnTo>
                <a:lnTo>
                  <a:pt x="6566011" y="850420"/>
                </a:lnTo>
                <a:cubicBezTo>
                  <a:pt x="6566011" y="822390"/>
                  <a:pt x="6549300" y="810531"/>
                  <a:pt x="6530973" y="810531"/>
                </a:cubicBezTo>
                <a:close/>
                <a:moveTo>
                  <a:pt x="6250668" y="810529"/>
                </a:moveTo>
                <a:cubicBezTo>
                  <a:pt x="6242313" y="810529"/>
                  <a:pt x="6236114" y="815111"/>
                  <a:pt x="6233419" y="822119"/>
                </a:cubicBezTo>
                <a:lnTo>
                  <a:pt x="6233419" y="811607"/>
                </a:lnTo>
                <a:lnTo>
                  <a:pt x="6215091" y="811607"/>
                </a:lnTo>
                <a:lnTo>
                  <a:pt x="6215091" y="878449"/>
                </a:lnTo>
                <a:lnTo>
                  <a:pt x="6233958" y="878449"/>
                </a:lnTo>
                <a:lnTo>
                  <a:pt x="6233958" y="846645"/>
                </a:lnTo>
                <a:cubicBezTo>
                  <a:pt x="6233958" y="835056"/>
                  <a:pt x="6238270" y="830474"/>
                  <a:pt x="6247973" y="830474"/>
                </a:cubicBezTo>
                <a:lnTo>
                  <a:pt x="6256059" y="830474"/>
                </a:lnTo>
                <a:lnTo>
                  <a:pt x="6255789" y="811068"/>
                </a:lnTo>
                <a:cubicBezTo>
                  <a:pt x="6254172" y="810799"/>
                  <a:pt x="6252555" y="810529"/>
                  <a:pt x="6250668" y="810529"/>
                </a:cubicBezTo>
                <a:close/>
                <a:moveTo>
                  <a:pt x="6170619" y="809992"/>
                </a:moveTo>
                <a:cubicBezTo>
                  <a:pt x="6154448" y="809992"/>
                  <a:pt x="6142050" y="818078"/>
                  <a:pt x="6142050" y="818078"/>
                </a:cubicBezTo>
                <a:lnTo>
                  <a:pt x="6149327" y="832362"/>
                </a:lnTo>
                <a:cubicBezTo>
                  <a:pt x="6154448" y="829667"/>
                  <a:pt x="6162803" y="826163"/>
                  <a:pt x="6169541" y="826163"/>
                </a:cubicBezTo>
                <a:cubicBezTo>
                  <a:pt x="6176818" y="826163"/>
                  <a:pt x="6180592" y="829128"/>
                  <a:pt x="6180592" y="833980"/>
                </a:cubicBezTo>
                <a:lnTo>
                  <a:pt x="6180592" y="834519"/>
                </a:lnTo>
                <a:cubicBezTo>
                  <a:pt x="6180592" y="837214"/>
                  <a:pt x="6179244" y="838561"/>
                  <a:pt x="6176010" y="838561"/>
                </a:cubicBezTo>
                <a:lnTo>
                  <a:pt x="6162803" y="838561"/>
                </a:lnTo>
                <a:cubicBezTo>
                  <a:pt x="6147979" y="838561"/>
                  <a:pt x="6138546" y="846378"/>
                  <a:pt x="6138546" y="859045"/>
                </a:cubicBezTo>
                <a:cubicBezTo>
                  <a:pt x="6138546" y="870096"/>
                  <a:pt x="6147979" y="880068"/>
                  <a:pt x="6161995" y="880068"/>
                </a:cubicBezTo>
                <a:cubicBezTo>
                  <a:pt x="6169541" y="880068"/>
                  <a:pt x="6177088" y="877103"/>
                  <a:pt x="6180592" y="871982"/>
                </a:cubicBezTo>
                <a:lnTo>
                  <a:pt x="6180592" y="878451"/>
                </a:lnTo>
                <a:lnTo>
                  <a:pt x="6199458" y="878451"/>
                </a:lnTo>
                <a:lnTo>
                  <a:pt x="6199458" y="834519"/>
                </a:lnTo>
                <a:cubicBezTo>
                  <a:pt x="6199458" y="817000"/>
                  <a:pt x="6185713" y="809992"/>
                  <a:pt x="6170619" y="809992"/>
                </a:cubicBezTo>
                <a:close/>
                <a:moveTo>
                  <a:pt x="6404565" y="809991"/>
                </a:moveTo>
                <a:cubicBezTo>
                  <a:pt x="6388394" y="809991"/>
                  <a:pt x="6375996" y="818077"/>
                  <a:pt x="6375996" y="818077"/>
                </a:cubicBezTo>
                <a:lnTo>
                  <a:pt x="6383273" y="832361"/>
                </a:lnTo>
                <a:cubicBezTo>
                  <a:pt x="6388394" y="829666"/>
                  <a:pt x="6396749" y="826162"/>
                  <a:pt x="6403487" y="826162"/>
                </a:cubicBezTo>
                <a:cubicBezTo>
                  <a:pt x="6410764" y="826162"/>
                  <a:pt x="6414538" y="829127"/>
                  <a:pt x="6414538" y="833979"/>
                </a:cubicBezTo>
                <a:lnTo>
                  <a:pt x="6414538" y="834518"/>
                </a:lnTo>
                <a:cubicBezTo>
                  <a:pt x="6414538" y="837213"/>
                  <a:pt x="6413190" y="838560"/>
                  <a:pt x="6409956" y="838560"/>
                </a:cubicBezTo>
                <a:lnTo>
                  <a:pt x="6396749" y="838560"/>
                </a:lnTo>
                <a:cubicBezTo>
                  <a:pt x="6381925" y="838560"/>
                  <a:pt x="6372492" y="846377"/>
                  <a:pt x="6372492" y="859044"/>
                </a:cubicBezTo>
                <a:cubicBezTo>
                  <a:pt x="6372492" y="870095"/>
                  <a:pt x="6381925" y="880067"/>
                  <a:pt x="6395941" y="880067"/>
                </a:cubicBezTo>
                <a:cubicBezTo>
                  <a:pt x="6403487" y="880067"/>
                  <a:pt x="6411034" y="877102"/>
                  <a:pt x="6414538" y="871981"/>
                </a:cubicBezTo>
                <a:lnTo>
                  <a:pt x="6414538" y="878450"/>
                </a:lnTo>
                <a:lnTo>
                  <a:pt x="6433404" y="878450"/>
                </a:lnTo>
                <a:lnTo>
                  <a:pt x="6433404" y="834518"/>
                </a:lnTo>
                <a:cubicBezTo>
                  <a:pt x="6433404" y="816999"/>
                  <a:pt x="6419659" y="809991"/>
                  <a:pt x="6404565" y="809991"/>
                </a:cubicBezTo>
                <a:close/>
                <a:moveTo>
                  <a:pt x="5787627" y="786812"/>
                </a:moveTo>
                <a:lnTo>
                  <a:pt x="5787627" y="813764"/>
                </a:lnTo>
                <a:lnTo>
                  <a:pt x="5776577" y="813764"/>
                </a:lnTo>
                <a:lnTo>
                  <a:pt x="5776577" y="821041"/>
                </a:lnTo>
                <a:lnTo>
                  <a:pt x="5787627" y="821041"/>
                </a:lnTo>
                <a:lnTo>
                  <a:pt x="5787627" y="864704"/>
                </a:lnTo>
                <a:cubicBezTo>
                  <a:pt x="5787627" y="876563"/>
                  <a:pt x="5795713" y="878450"/>
                  <a:pt x="5802450" y="878450"/>
                </a:cubicBezTo>
                <a:cubicBezTo>
                  <a:pt x="5807842" y="878450"/>
                  <a:pt x="5812424" y="877911"/>
                  <a:pt x="5812424" y="877911"/>
                </a:cubicBezTo>
                <a:lnTo>
                  <a:pt x="5812424" y="870634"/>
                </a:lnTo>
                <a:cubicBezTo>
                  <a:pt x="5812424" y="870634"/>
                  <a:pt x="5809727" y="871173"/>
                  <a:pt x="5805685" y="871173"/>
                </a:cubicBezTo>
                <a:cubicBezTo>
                  <a:pt x="5800834" y="871173"/>
                  <a:pt x="5796522" y="870903"/>
                  <a:pt x="5796522" y="864974"/>
                </a:cubicBezTo>
                <a:lnTo>
                  <a:pt x="5796522" y="821311"/>
                </a:lnTo>
                <a:lnTo>
                  <a:pt x="5812424" y="821311"/>
                </a:lnTo>
                <a:lnTo>
                  <a:pt x="5812424" y="814034"/>
                </a:lnTo>
                <a:lnTo>
                  <a:pt x="5796522" y="814034"/>
                </a:lnTo>
                <a:lnTo>
                  <a:pt x="5796522" y="787082"/>
                </a:lnTo>
                <a:lnTo>
                  <a:pt x="5796522" y="786812"/>
                </a:lnTo>
                <a:close/>
                <a:moveTo>
                  <a:pt x="6453619" y="786004"/>
                </a:moveTo>
                <a:lnTo>
                  <a:pt x="6453619" y="811339"/>
                </a:lnTo>
                <a:lnTo>
                  <a:pt x="6443108" y="811339"/>
                </a:lnTo>
                <a:lnTo>
                  <a:pt x="6443108" y="827241"/>
                </a:lnTo>
                <a:lnTo>
                  <a:pt x="6453619" y="827241"/>
                </a:lnTo>
                <a:lnTo>
                  <a:pt x="6453619" y="863896"/>
                </a:lnTo>
                <a:cubicBezTo>
                  <a:pt x="6453619" y="877372"/>
                  <a:pt x="6463322" y="878989"/>
                  <a:pt x="6472756" y="878989"/>
                </a:cubicBezTo>
                <a:cubicBezTo>
                  <a:pt x="6478416" y="878989"/>
                  <a:pt x="6487579" y="878181"/>
                  <a:pt x="6487579" y="878181"/>
                </a:cubicBezTo>
                <a:lnTo>
                  <a:pt x="6487579" y="862010"/>
                </a:lnTo>
                <a:cubicBezTo>
                  <a:pt x="6487579" y="862010"/>
                  <a:pt x="6483806" y="862549"/>
                  <a:pt x="6478955" y="862549"/>
                </a:cubicBezTo>
                <a:cubicBezTo>
                  <a:pt x="6476259" y="862549"/>
                  <a:pt x="6472756" y="862010"/>
                  <a:pt x="6472756" y="857697"/>
                </a:cubicBezTo>
                <a:lnTo>
                  <a:pt x="6472756" y="827511"/>
                </a:lnTo>
                <a:lnTo>
                  <a:pt x="6487310" y="827511"/>
                </a:lnTo>
                <a:lnTo>
                  <a:pt x="6487310" y="811609"/>
                </a:lnTo>
                <a:lnTo>
                  <a:pt x="6472756" y="811609"/>
                </a:lnTo>
                <a:lnTo>
                  <a:pt x="6472756" y="786273"/>
                </a:lnTo>
                <a:close/>
                <a:moveTo>
                  <a:pt x="5605968" y="784386"/>
                </a:moveTo>
                <a:lnTo>
                  <a:pt x="5625104" y="784386"/>
                </a:lnTo>
                <a:cubicBezTo>
                  <a:pt x="5638581" y="784386"/>
                  <a:pt x="5649901" y="791933"/>
                  <a:pt x="5649901" y="807296"/>
                </a:cubicBezTo>
                <a:cubicBezTo>
                  <a:pt x="5649901" y="822658"/>
                  <a:pt x="5638581" y="830744"/>
                  <a:pt x="5625104" y="830744"/>
                </a:cubicBezTo>
                <a:lnTo>
                  <a:pt x="5605968" y="830744"/>
                </a:lnTo>
                <a:close/>
                <a:moveTo>
                  <a:pt x="6279237" y="776571"/>
                </a:moveTo>
                <a:cubicBezTo>
                  <a:pt x="6272499" y="776571"/>
                  <a:pt x="6267108" y="781961"/>
                  <a:pt x="6267108" y="788700"/>
                </a:cubicBezTo>
                <a:cubicBezTo>
                  <a:pt x="6267108" y="795438"/>
                  <a:pt x="6272499" y="800828"/>
                  <a:pt x="6279237" y="800828"/>
                </a:cubicBezTo>
                <a:cubicBezTo>
                  <a:pt x="6285975" y="800828"/>
                  <a:pt x="6291366" y="795438"/>
                  <a:pt x="6291366" y="788700"/>
                </a:cubicBezTo>
                <a:cubicBezTo>
                  <a:pt x="6291366" y="781961"/>
                  <a:pt x="6285975" y="776571"/>
                  <a:pt x="6279237" y="776571"/>
                </a:cubicBezTo>
                <a:close/>
                <a:moveTo>
                  <a:pt x="5597074" y="776570"/>
                </a:moveTo>
                <a:lnTo>
                  <a:pt x="5597074" y="878450"/>
                </a:lnTo>
                <a:lnTo>
                  <a:pt x="5605968" y="878450"/>
                </a:lnTo>
                <a:lnTo>
                  <a:pt x="5605968" y="839099"/>
                </a:lnTo>
                <a:lnTo>
                  <a:pt x="5624026" y="839099"/>
                </a:lnTo>
                <a:cubicBezTo>
                  <a:pt x="5647475" y="839099"/>
                  <a:pt x="5659064" y="824545"/>
                  <a:pt x="5659064" y="807565"/>
                </a:cubicBezTo>
                <a:cubicBezTo>
                  <a:pt x="5659064" y="790316"/>
                  <a:pt x="5647475" y="776570"/>
                  <a:pt x="5624026" y="776570"/>
                </a:cubicBezTo>
                <a:close/>
                <a:moveTo>
                  <a:pt x="6108359" y="776570"/>
                </a:moveTo>
                <a:lnTo>
                  <a:pt x="6108359" y="878450"/>
                </a:lnTo>
                <a:lnTo>
                  <a:pt x="6127226" y="878450"/>
                </a:lnTo>
                <a:lnTo>
                  <a:pt x="6127226" y="776570"/>
                </a:lnTo>
                <a:close/>
                <a:moveTo>
                  <a:pt x="5951228" y="775762"/>
                </a:moveTo>
                <a:cubicBezTo>
                  <a:pt x="5944489" y="775762"/>
                  <a:pt x="5936674" y="779266"/>
                  <a:pt x="5936674" y="791125"/>
                </a:cubicBezTo>
                <a:lnTo>
                  <a:pt x="5936403" y="791125"/>
                </a:lnTo>
                <a:lnTo>
                  <a:pt x="5936403" y="814034"/>
                </a:lnTo>
                <a:lnTo>
                  <a:pt x="5925353" y="814034"/>
                </a:lnTo>
                <a:lnTo>
                  <a:pt x="5925353" y="821311"/>
                </a:lnTo>
                <a:lnTo>
                  <a:pt x="5936403" y="821311"/>
                </a:lnTo>
                <a:lnTo>
                  <a:pt x="5936403" y="878181"/>
                </a:lnTo>
                <a:lnTo>
                  <a:pt x="5945298" y="878181"/>
                </a:lnTo>
                <a:lnTo>
                  <a:pt x="5945298" y="821311"/>
                </a:lnTo>
                <a:lnTo>
                  <a:pt x="5958505" y="821311"/>
                </a:lnTo>
                <a:lnTo>
                  <a:pt x="5958505" y="814034"/>
                </a:lnTo>
                <a:lnTo>
                  <a:pt x="5945298" y="814034"/>
                </a:lnTo>
                <a:lnTo>
                  <a:pt x="5945298" y="791933"/>
                </a:lnTo>
                <a:cubicBezTo>
                  <a:pt x="5945298" y="785734"/>
                  <a:pt x="5947723" y="783309"/>
                  <a:pt x="5953384" y="783309"/>
                </a:cubicBezTo>
                <a:cubicBezTo>
                  <a:pt x="5955810" y="783309"/>
                  <a:pt x="5959853" y="784117"/>
                  <a:pt x="5959853" y="784117"/>
                </a:cubicBezTo>
                <a:lnTo>
                  <a:pt x="5959853" y="776301"/>
                </a:lnTo>
                <a:cubicBezTo>
                  <a:pt x="5959853" y="776301"/>
                  <a:pt x="5955810" y="775762"/>
                  <a:pt x="5951228" y="775762"/>
                </a:cubicBezTo>
                <a:close/>
                <a:moveTo>
                  <a:pt x="6047177" y="774415"/>
                </a:moveTo>
                <a:cubicBezTo>
                  <a:pt x="6017261" y="774415"/>
                  <a:pt x="5994082" y="796516"/>
                  <a:pt x="5994082" y="827242"/>
                </a:cubicBezTo>
                <a:cubicBezTo>
                  <a:pt x="5994082" y="857967"/>
                  <a:pt x="6017261" y="880068"/>
                  <a:pt x="6047177" y="880068"/>
                </a:cubicBezTo>
                <a:cubicBezTo>
                  <a:pt x="6070088" y="880068"/>
                  <a:pt x="6091110" y="866053"/>
                  <a:pt x="6097039" y="842065"/>
                </a:cubicBezTo>
                <a:lnTo>
                  <a:pt x="6074670" y="842065"/>
                </a:lnTo>
                <a:cubicBezTo>
                  <a:pt x="6070896" y="854194"/>
                  <a:pt x="6060385" y="861471"/>
                  <a:pt x="6046909" y="861471"/>
                </a:cubicBezTo>
                <a:cubicBezTo>
                  <a:pt x="6027772" y="861471"/>
                  <a:pt x="6014835" y="846917"/>
                  <a:pt x="6014835" y="827242"/>
                </a:cubicBezTo>
                <a:cubicBezTo>
                  <a:pt x="6014835" y="807566"/>
                  <a:pt x="6027772" y="793012"/>
                  <a:pt x="6046909" y="793012"/>
                </a:cubicBezTo>
                <a:cubicBezTo>
                  <a:pt x="6060385" y="793012"/>
                  <a:pt x="6070896" y="800289"/>
                  <a:pt x="6074670" y="812418"/>
                </a:cubicBezTo>
                <a:lnTo>
                  <a:pt x="6097039" y="812418"/>
                </a:lnTo>
                <a:cubicBezTo>
                  <a:pt x="6091110" y="788430"/>
                  <a:pt x="6070088" y="774415"/>
                  <a:pt x="6047177" y="774415"/>
                </a:cubicBezTo>
                <a:close/>
                <a:moveTo>
                  <a:pt x="6600240" y="647468"/>
                </a:moveTo>
                <a:lnTo>
                  <a:pt x="6603474" y="647468"/>
                </a:lnTo>
                <a:cubicBezTo>
                  <a:pt x="6604553" y="647468"/>
                  <a:pt x="6605631" y="647737"/>
                  <a:pt x="6606709" y="648276"/>
                </a:cubicBezTo>
                <a:cubicBezTo>
                  <a:pt x="6607248" y="648815"/>
                  <a:pt x="6607517" y="649893"/>
                  <a:pt x="6607517" y="650702"/>
                </a:cubicBezTo>
                <a:cubicBezTo>
                  <a:pt x="6607517" y="651780"/>
                  <a:pt x="6607248" y="652319"/>
                  <a:pt x="6606439" y="652858"/>
                </a:cubicBezTo>
                <a:cubicBezTo>
                  <a:pt x="6605631" y="653397"/>
                  <a:pt x="6604822" y="653667"/>
                  <a:pt x="6603744" y="653667"/>
                </a:cubicBezTo>
                <a:lnTo>
                  <a:pt x="6600240" y="653667"/>
                </a:lnTo>
                <a:close/>
                <a:moveTo>
                  <a:pt x="6596467" y="644772"/>
                </a:moveTo>
                <a:lnTo>
                  <a:pt x="6596467" y="664987"/>
                </a:lnTo>
                <a:lnTo>
                  <a:pt x="6600240" y="664987"/>
                </a:lnTo>
                <a:lnTo>
                  <a:pt x="6600240" y="656901"/>
                </a:lnTo>
                <a:lnTo>
                  <a:pt x="6604283" y="656901"/>
                </a:lnTo>
                <a:cubicBezTo>
                  <a:pt x="6605361" y="656901"/>
                  <a:pt x="6606170" y="657170"/>
                  <a:pt x="6606978" y="657710"/>
                </a:cubicBezTo>
                <a:cubicBezTo>
                  <a:pt x="6607517" y="658249"/>
                  <a:pt x="6607787" y="659057"/>
                  <a:pt x="6607787" y="660135"/>
                </a:cubicBezTo>
                <a:lnTo>
                  <a:pt x="6607787" y="663370"/>
                </a:lnTo>
                <a:cubicBezTo>
                  <a:pt x="6607787" y="663639"/>
                  <a:pt x="6607787" y="664178"/>
                  <a:pt x="6608056" y="664717"/>
                </a:cubicBezTo>
                <a:lnTo>
                  <a:pt x="6611560" y="664717"/>
                </a:lnTo>
                <a:lnTo>
                  <a:pt x="6611560" y="664448"/>
                </a:lnTo>
                <a:cubicBezTo>
                  <a:pt x="6611291" y="663909"/>
                  <a:pt x="6611021" y="663639"/>
                  <a:pt x="6611021" y="663100"/>
                </a:cubicBezTo>
                <a:cubicBezTo>
                  <a:pt x="6611021" y="662561"/>
                  <a:pt x="6611021" y="662022"/>
                  <a:pt x="6611021" y="661483"/>
                </a:cubicBezTo>
                <a:lnTo>
                  <a:pt x="6611021" y="660135"/>
                </a:lnTo>
                <a:cubicBezTo>
                  <a:pt x="6611021" y="659057"/>
                  <a:pt x="6610752" y="658249"/>
                  <a:pt x="6610213" y="657170"/>
                </a:cubicBezTo>
                <a:cubicBezTo>
                  <a:pt x="6609943" y="656362"/>
                  <a:pt x="6609135" y="655553"/>
                  <a:pt x="6608056" y="655284"/>
                </a:cubicBezTo>
                <a:cubicBezTo>
                  <a:pt x="6608865" y="654745"/>
                  <a:pt x="6609674" y="654206"/>
                  <a:pt x="6610213" y="653397"/>
                </a:cubicBezTo>
                <a:cubicBezTo>
                  <a:pt x="6610752" y="652858"/>
                  <a:pt x="6611021" y="651780"/>
                  <a:pt x="6611021" y="650971"/>
                </a:cubicBezTo>
                <a:cubicBezTo>
                  <a:pt x="6611021" y="649085"/>
                  <a:pt x="6610213" y="647468"/>
                  <a:pt x="6608865" y="646390"/>
                </a:cubicBezTo>
                <a:cubicBezTo>
                  <a:pt x="6607248" y="645311"/>
                  <a:pt x="6605361" y="644772"/>
                  <a:pt x="6603205" y="644772"/>
                </a:cubicBezTo>
                <a:close/>
                <a:moveTo>
                  <a:pt x="6603980" y="640292"/>
                </a:moveTo>
                <a:cubicBezTo>
                  <a:pt x="6607450" y="640393"/>
                  <a:pt x="6610887" y="641808"/>
                  <a:pt x="6613447" y="644503"/>
                </a:cubicBezTo>
                <a:cubicBezTo>
                  <a:pt x="6618837" y="650432"/>
                  <a:pt x="6618837" y="659596"/>
                  <a:pt x="6613447" y="665526"/>
                </a:cubicBezTo>
                <a:lnTo>
                  <a:pt x="6612638" y="666334"/>
                </a:lnTo>
                <a:cubicBezTo>
                  <a:pt x="6607248" y="671186"/>
                  <a:pt x="6598623" y="670916"/>
                  <a:pt x="6593502" y="665526"/>
                </a:cubicBezTo>
                <a:cubicBezTo>
                  <a:pt x="6590807" y="662830"/>
                  <a:pt x="6589459" y="659057"/>
                  <a:pt x="6589459" y="655014"/>
                </a:cubicBezTo>
                <a:cubicBezTo>
                  <a:pt x="6589459" y="651241"/>
                  <a:pt x="6590807" y="647468"/>
                  <a:pt x="6593772" y="644503"/>
                </a:cubicBezTo>
                <a:lnTo>
                  <a:pt x="6594311" y="643964"/>
                </a:lnTo>
                <a:cubicBezTo>
                  <a:pt x="6597006" y="641404"/>
                  <a:pt x="6600510" y="640191"/>
                  <a:pt x="6603980" y="640292"/>
                </a:cubicBezTo>
                <a:close/>
                <a:moveTo>
                  <a:pt x="6603104" y="637327"/>
                </a:moveTo>
                <a:cubicBezTo>
                  <a:pt x="6598892" y="637428"/>
                  <a:pt x="6594715" y="639113"/>
                  <a:pt x="6591615" y="642347"/>
                </a:cubicBezTo>
                <a:cubicBezTo>
                  <a:pt x="6588381" y="645850"/>
                  <a:pt x="6586764" y="650432"/>
                  <a:pt x="6586764" y="655014"/>
                </a:cubicBezTo>
                <a:cubicBezTo>
                  <a:pt x="6586764" y="659866"/>
                  <a:pt x="6588381" y="664448"/>
                  <a:pt x="6591615" y="667682"/>
                </a:cubicBezTo>
                <a:lnTo>
                  <a:pt x="6592154" y="668221"/>
                </a:lnTo>
                <a:cubicBezTo>
                  <a:pt x="6598623" y="674420"/>
                  <a:pt x="6609135" y="674150"/>
                  <a:pt x="6615334" y="667682"/>
                </a:cubicBezTo>
                <a:cubicBezTo>
                  <a:pt x="6618568" y="664178"/>
                  <a:pt x="6620185" y="659596"/>
                  <a:pt x="6620185" y="655014"/>
                </a:cubicBezTo>
                <a:cubicBezTo>
                  <a:pt x="6620454" y="650163"/>
                  <a:pt x="6618568" y="645850"/>
                  <a:pt x="6615334" y="642347"/>
                </a:cubicBezTo>
                <a:lnTo>
                  <a:pt x="6614794" y="641808"/>
                </a:lnTo>
                <a:cubicBezTo>
                  <a:pt x="6611560" y="638709"/>
                  <a:pt x="6607315" y="637226"/>
                  <a:pt x="6603104" y="637327"/>
                </a:cubicBezTo>
                <a:close/>
                <a:moveTo>
                  <a:pt x="6195954" y="529687"/>
                </a:moveTo>
                <a:cubicBezTo>
                  <a:pt x="6223715" y="529957"/>
                  <a:pt x="6233418" y="556370"/>
                  <a:pt x="6233418" y="590330"/>
                </a:cubicBezTo>
                <a:cubicBezTo>
                  <a:pt x="6233418" y="629141"/>
                  <a:pt x="6221559" y="653937"/>
                  <a:pt x="6192451" y="653937"/>
                </a:cubicBezTo>
                <a:cubicBezTo>
                  <a:pt x="6185173" y="653937"/>
                  <a:pt x="6177896" y="652859"/>
                  <a:pt x="6171158" y="650434"/>
                </a:cubicBezTo>
                <a:lnTo>
                  <a:pt x="6171158" y="534539"/>
                </a:lnTo>
                <a:cubicBezTo>
                  <a:pt x="6178974" y="531035"/>
                  <a:pt x="6187330" y="529418"/>
                  <a:pt x="6195954" y="529687"/>
                </a:cubicBezTo>
                <a:close/>
                <a:moveTo>
                  <a:pt x="6062271" y="510282"/>
                </a:moveTo>
                <a:lnTo>
                  <a:pt x="6062271" y="673344"/>
                </a:lnTo>
                <a:lnTo>
                  <a:pt x="6099196" y="673344"/>
                </a:lnTo>
                <a:lnTo>
                  <a:pt x="6099196" y="510282"/>
                </a:lnTo>
                <a:close/>
                <a:moveTo>
                  <a:pt x="6406452" y="510281"/>
                </a:moveTo>
                <a:lnTo>
                  <a:pt x="6406452" y="673343"/>
                </a:lnTo>
                <a:lnTo>
                  <a:pt x="6443377" y="673343"/>
                </a:lnTo>
                <a:lnTo>
                  <a:pt x="6443377" y="510281"/>
                </a:lnTo>
                <a:close/>
                <a:moveTo>
                  <a:pt x="5738574" y="510281"/>
                </a:moveTo>
                <a:lnTo>
                  <a:pt x="5790052" y="588981"/>
                </a:lnTo>
                <a:lnTo>
                  <a:pt x="5732643" y="673611"/>
                </a:lnTo>
                <a:lnTo>
                  <a:pt x="5775229" y="673611"/>
                </a:lnTo>
                <a:lnTo>
                  <a:pt x="5810535" y="614317"/>
                </a:lnTo>
                <a:lnTo>
                  <a:pt x="5811344" y="614317"/>
                </a:lnTo>
                <a:lnTo>
                  <a:pt x="5846113" y="673611"/>
                </a:lnTo>
                <a:lnTo>
                  <a:pt x="5891931" y="673611"/>
                </a:lnTo>
                <a:lnTo>
                  <a:pt x="5833984" y="586556"/>
                </a:lnTo>
                <a:lnTo>
                  <a:pt x="5886541" y="510281"/>
                </a:lnTo>
                <a:lnTo>
                  <a:pt x="5846922" y="510281"/>
                </a:lnTo>
                <a:lnTo>
                  <a:pt x="5814310" y="563646"/>
                </a:lnTo>
                <a:lnTo>
                  <a:pt x="5813770" y="563646"/>
                </a:lnTo>
                <a:lnTo>
                  <a:pt x="5782505" y="510281"/>
                </a:lnTo>
                <a:close/>
                <a:moveTo>
                  <a:pt x="6383812" y="507856"/>
                </a:moveTo>
                <a:cubicBezTo>
                  <a:pt x="6345540" y="504892"/>
                  <a:pt x="6320474" y="510282"/>
                  <a:pt x="6298912" y="519176"/>
                </a:cubicBezTo>
                <a:lnTo>
                  <a:pt x="6298912" y="673613"/>
                </a:lnTo>
                <a:lnTo>
                  <a:pt x="6335837" y="673613"/>
                </a:lnTo>
                <a:lnTo>
                  <a:pt x="6335837" y="535887"/>
                </a:lnTo>
                <a:cubicBezTo>
                  <a:pt x="6344192" y="531035"/>
                  <a:pt x="6363867" y="530227"/>
                  <a:pt x="6376265" y="534539"/>
                </a:cubicBezTo>
                <a:cubicBezTo>
                  <a:pt x="6376265" y="534539"/>
                  <a:pt x="6383812" y="507856"/>
                  <a:pt x="6383812" y="507856"/>
                </a:cubicBezTo>
                <a:close/>
                <a:moveTo>
                  <a:pt x="6533398" y="507318"/>
                </a:moveTo>
                <a:cubicBezTo>
                  <a:pt x="6499438" y="507318"/>
                  <a:pt x="6476798" y="528341"/>
                  <a:pt x="6476798" y="554484"/>
                </a:cubicBezTo>
                <a:cubicBezTo>
                  <a:pt x="6476798" y="571464"/>
                  <a:pt x="6483806" y="588444"/>
                  <a:pt x="6517765" y="600303"/>
                </a:cubicBezTo>
                <a:cubicBezTo>
                  <a:pt x="6536093" y="606772"/>
                  <a:pt x="6546874" y="613778"/>
                  <a:pt x="6546874" y="627256"/>
                </a:cubicBezTo>
                <a:cubicBezTo>
                  <a:pt x="6546874" y="640462"/>
                  <a:pt x="6533128" y="650164"/>
                  <a:pt x="6516418" y="650164"/>
                </a:cubicBezTo>
                <a:cubicBezTo>
                  <a:pt x="6504289" y="650434"/>
                  <a:pt x="6492700" y="647199"/>
                  <a:pt x="6482727" y="640732"/>
                </a:cubicBezTo>
                <a:lnTo>
                  <a:pt x="6472216" y="664450"/>
                </a:lnTo>
                <a:cubicBezTo>
                  <a:pt x="6487309" y="672805"/>
                  <a:pt x="6504559" y="676847"/>
                  <a:pt x="6521808" y="676309"/>
                </a:cubicBezTo>
                <a:cubicBezTo>
                  <a:pt x="6560889" y="676039"/>
                  <a:pt x="6585685" y="653129"/>
                  <a:pt x="6585685" y="626177"/>
                </a:cubicBezTo>
                <a:cubicBezTo>
                  <a:pt x="6585685" y="607311"/>
                  <a:pt x="6577869" y="590870"/>
                  <a:pt x="6542831" y="578202"/>
                </a:cubicBezTo>
                <a:cubicBezTo>
                  <a:pt x="6526929" y="572542"/>
                  <a:pt x="6513723" y="565804"/>
                  <a:pt x="6513723" y="552598"/>
                </a:cubicBezTo>
                <a:cubicBezTo>
                  <a:pt x="6513723" y="541008"/>
                  <a:pt x="6525043" y="531036"/>
                  <a:pt x="6541753" y="531036"/>
                </a:cubicBezTo>
                <a:cubicBezTo>
                  <a:pt x="6551725" y="531305"/>
                  <a:pt x="6561698" y="534540"/>
                  <a:pt x="6570053" y="540200"/>
                </a:cubicBezTo>
                <a:lnTo>
                  <a:pt x="6580025" y="518637"/>
                </a:lnTo>
                <a:cubicBezTo>
                  <a:pt x="6565741" y="510822"/>
                  <a:pt x="6549569" y="506779"/>
                  <a:pt x="6533398" y="507318"/>
                </a:cubicBezTo>
                <a:close/>
                <a:moveTo>
                  <a:pt x="5638579" y="465539"/>
                </a:moveTo>
                <a:cubicBezTo>
                  <a:pt x="5611357" y="465270"/>
                  <a:pt x="5591144" y="491144"/>
                  <a:pt x="5591144" y="522678"/>
                </a:cubicBezTo>
                <a:lnTo>
                  <a:pt x="5591144" y="617011"/>
                </a:lnTo>
                <a:cubicBezTo>
                  <a:pt x="5591144" y="648545"/>
                  <a:pt x="5611357" y="674150"/>
                  <a:pt x="5638579" y="674150"/>
                </a:cubicBezTo>
                <a:lnTo>
                  <a:pt x="5712969" y="674150"/>
                </a:lnTo>
                <a:lnTo>
                  <a:pt x="5712969" y="648545"/>
                </a:lnTo>
                <a:lnTo>
                  <a:pt x="5656098" y="648545"/>
                </a:lnTo>
                <a:cubicBezTo>
                  <a:pt x="5638850" y="648545"/>
                  <a:pt x="5629685" y="635339"/>
                  <a:pt x="5629685" y="620784"/>
                </a:cubicBezTo>
                <a:lnTo>
                  <a:pt x="5629685" y="579547"/>
                </a:lnTo>
                <a:lnTo>
                  <a:pt x="5706230" y="579547"/>
                </a:lnTo>
                <a:lnTo>
                  <a:pt x="5706230" y="553943"/>
                </a:lnTo>
                <a:lnTo>
                  <a:pt x="5629685" y="553943"/>
                </a:lnTo>
                <a:lnTo>
                  <a:pt x="5629685" y="518905"/>
                </a:lnTo>
                <a:cubicBezTo>
                  <a:pt x="5629685" y="504081"/>
                  <a:pt x="5638850" y="491144"/>
                  <a:pt x="5656098" y="491144"/>
                </a:cubicBezTo>
                <a:lnTo>
                  <a:pt x="5713237" y="491144"/>
                </a:lnTo>
                <a:lnTo>
                  <a:pt x="5713237" y="465539"/>
                </a:lnTo>
                <a:close/>
                <a:moveTo>
                  <a:pt x="5915920" y="465272"/>
                </a:moveTo>
                <a:lnTo>
                  <a:pt x="5915920" y="616744"/>
                </a:lnTo>
                <a:cubicBezTo>
                  <a:pt x="5915920" y="648278"/>
                  <a:pt x="5936134" y="673883"/>
                  <a:pt x="5963356" y="673883"/>
                </a:cubicBezTo>
                <a:lnTo>
                  <a:pt x="6037474" y="673883"/>
                </a:lnTo>
                <a:lnTo>
                  <a:pt x="6037474" y="648278"/>
                </a:lnTo>
                <a:lnTo>
                  <a:pt x="5980875" y="648278"/>
                </a:lnTo>
                <a:cubicBezTo>
                  <a:pt x="5963356" y="648278"/>
                  <a:pt x="5954462" y="635341"/>
                  <a:pt x="5954462" y="620517"/>
                </a:cubicBezTo>
                <a:lnTo>
                  <a:pt x="5954462" y="465272"/>
                </a:lnTo>
                <a:close/>
                <a:moveTo>
                  <a:pt x="6171158" y="463654"/>
                </a:moveTo>
                <a:lnTo>
                  <a:pt x="6134503" y="470392"/>
                </a:lnTo>
                <a:lnTo>
                  <a:pt x="6134503" y="664718"/>
                </a:lnTo>
                <a:cubicBezTo>
                  <a:pt x="6145014" y="671456"/>
                  <a:pt x="6166037" y="676577"/>
                  <a:pt x="6191103" y="676577"/>
                </a:cubicBezTo>
                <a:cubicBezTo>
                  <a:pt x="6241504" y="676577"/>
                  <a:pt x="6269804" y="643156"/>
                  <a:pt x="6270073" y="588174"/>
                </a:cubicBezTo>
                <a:cubicBezTo>
                  <a:pt x="6270073" y="539660"/>
                  <a:pt x="6243660" y="508395"/>
                  <a:pt x="6205927" y="508395"/>
                </a:cubicBezTo>
                <a:cubicBezTo>
                  <a:pt x="6194068" y="508125"/>
                  <a:pt x="6182209" y="510551"/>
                  <a:pt x="6171158" y="515133"/>
                </a:cubicBezTo>
                <a:close/>
                <a:moveTo>
                  <a:pt x="6252285" y="347219"/>
                </a:moveTo>
                <a:cubicBezTo>
                  <a:pt x="6179514" y="347219"/>
                  <a:pt x="6101621" y="376058"/>
                  <a:pt x="6063619" y="443169"/>
                </a:cubicBezTo>
                <a:cubicBezTo>
                  <a:pt x="6060385" y="447482"/>
                  <a:pt x="6058497" y="452603"/>
                  <a:pt x="6057958" y="457993"/>
                </a:cubicBezTo>
                <a:cubicBezTo>
                  <a:pt x="6057689" y="463383"/>
                  <a:pt x="6059577" y="468774"/>
                  <a:pt x="6063079" y="472817"/>
                </a:cubicBezTo>
                <a:cubicBezTo>
                  <a:pt x="6067392" y="477938"/>
                  <a:pt x="6073591" y="481172"/>
                  <a:pt x="6080330" y="481711"/>
                </a:cubicBezTo>
                <a:cubicBezTo>
                  <a:pt x="6088954" y="481981"/>
                  <a:pt x="6096770" y="477399"/>
                  <a:pt x="6101082" y="470122"/>
                </a:cubicBezTo>
                <a:cubicBezTo>
                  <a:pt x="6138007" y="403010"/>
                  <a:pt x="6180322" y="357191"/>
                  <a:pt x="6251746" y="357191"/>
                </a:cubicBezTo>
                <a:cubicBezTo>
                  <a:pt x="6323170" y="357191"/>
                  <a:pt x="6368180" y="405706"/>
                  <a:pt x="6405105" y="471200"/>
                </a:cubicBezTo>
                <a:cubicBezTo>
                  <a:pt x="6410226" y="478207"/>
                  <a:pt x="6419120" y="481981"/>
                  <a:pt x="6427745" y="480902"/>
                </a:cubicBezTo>
                <a:cubicBezTo>
                  <a:pt x="6441221" y="480363"/>
                  <a:pt x="6447690" y="465540"/>
                  <a:pt x="6447420" y="458263"/>
                </a:cubicBezTo>
                <a:cubicBezTo>
                  <a:pt x="6447151" y="452872"/>
                  <a:pt x="6445264" y="447751"/>
                  <a:pt x="6442299" y="443439"/>
                </a:cubicBezTo>
                <a:cubicBezTo>
                  <a:pt x="6403757" y="375788"/>
                  <a:pt x="6325056" y="347219"/>
                  <a:pt x="6252285" y="347219"/>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a:t>Two or three</a:t>
            </a:r>
            <a:br>
              <a:rPr lang="en-US"/>
            </a:br>
            <a:r>
              <a:rPr lang="en-US"/>
              <a:t>line title here</a:t>
            </a:r>
            <a:br>
              <a:rPr lang="en-US"/>
            </a:br>
            <a:r>
              <a:rPr lang="en-US"/>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5">
            <a:extLst>
              <a:ext uri="{FF2B5EF4-FFF2-40B4-BE49-F238E27FC236}">
                <a16:creationId xmlns:a16="http://schemas.microsoft.com/office/drawing/2014/main" id="{59397AB1-B6A0-0C85-7396-FC83E056BD7A}"/>
              </a:ext>
            </a:extLst>
          </p:cNvPr>
          <p:cNvSpPr>
            <a:spLocks noGrp="1"/>
          </p:cNvSpPr>
          <p:nvPr>
            <p:ph type="pic" sz="quarter" idx="22"/>
          </p:nvPr>
        </p:nvSpPr>
        <p:spPr>
          <a:xfrm>
            <a:off x="4" y="4"/>
            <a:ext cx="8039097" cy="6857997"/>
          </a:xfrm>
          <a:custGeom>
            <a:avLst/>
            <a:gdLst>
              <a:gd name="connsiteX0" fmla="*/ 1286044 w 8039097"/>
              <a:gd name="connsiteY0" fmla="*/ 6672947 h 6857997"/>
              <a:gd name="connsiteX1" fmla="*/ 1286044 w 8039097"/>
              <a:gd name="connsiteY1" fmla="*/ 6677017 h 6857997"/>
              <a:gd name="connsiteX2" fmla="*/ 1275191 w 8039097"/>
              <a:gd name="connsiteY2" fmla="*/ 6686740 h 6857997"/>
              <a:gd name="connsiteX3" fmla="*/ 1267277 w 8039097"/>
              <a:gd name="connsiteY3" fmla="*/ 6680183 h 6857997"/>
              <a:gd name="connsiteX4" fmla="*/ 1275191 w 8039097"/>
              <a:gd name="connsiteY4" fmla="*/ 6674078 h 6857997"/>
              <a:gd name="connsiteX5" fmla="*/ 1281070 w 8039097"/>
              <a:gd name="connsiteY5" fmla="*/ 6674078 h 6857997"/>
              <a:gd name="connsiteX6" fmla="*/ 1286044 w 8039097"/>
              <a:gd name="connsiteY6" fmla="*/ 6672947 h 6857997"/>
              <a:gd name="connsiteX7" fmla="*/ 1089783 w 8039097"/>
              <a:gd name="connsiteY7" fmla="*/ 6672947 h 6857997"/>
              <a:gd name="connsiteX8" fmla="*/ 1089783 w 8039097"/>
              <a:gd name="connsiteY8" fmla="*/ 6677017 h 6857997"/>
              <a:gd name="connsiteX9" fmla="*/ 1078930 w 8039097"/>
              <a:gd name="connsiteY9" fmla="*/ 6686740 h 6857997"/>
              <a:gd name="connsiteX10" fmla="*/ 1071015 w 8039097"/>
              <a:gd name="connsiteY10" fmla="*/ 6680183 h 6857997"/>
              <a:gd name="connsiteX11" fmla="*/ 1078930 w 8039097"/>
              <a:gd name="connsiteY11" fmla="*/ 6674078 h 6857997"/>
              <a:gd name="connsiteX12" fmla="*/ 1084808 w 8039097"/>
              <a:gd name="connsiteY12" fmla="*/ 6674078 h 6857997"/>
              <a:gd name="connsiteX13" fmla="*/ 1089783 w 8039097"/>
              <a:gd name="connsiteY13" fmla="*/ 6672947 h 6857997"/>
              <a:gd name="connsiteX14" fmla="*/ 694316 w 8039097"/>
              <a:gd name="connsiteY14" fmla="*/ 6670461 h 6857997"/>
              <a:gd name="connsiteX15" fmla="*/ 694316 w 8039097"/>
              <a:gd name="connsiteY15" fmla="*/ 6677923 h 6857997"/>
              <a:gd name="connsiteX16" fmla="*/ 678488 w 8039097"/>
              <a:gd name="connsiteY16" fmla="*/ 6692168 h 6857997"/>
              <a:gd name="connsiteX17" fmla="*/ 665827 w 8039097"/>
              <a:gd name="connsiteY17" fmla="*/ 6681992 h 6857997"/>
              <a:gd name="connsiteX18" fmla="*/ 677358 w 8039097"/>
              <a:gd name="connsiteY18" fmla="*/ 6672496 h 6857997"/>
              <a:gd name="connsiteX19" fmla="*/ 687307 w 8039097"/>
              <a:gd name="connsiteY19" fmla="*/ 6672496 h 6857997"/>
              <a:gd name="connsiteX20" fmla="*/ 694316 w 8039097"/>
              <a:gd name="connsiteY20" fmla="*/ 6670461 h 6857997"/>
              <a:gd name="connsiteX21" fmla="*/ 1383498 w 8039097"/>
              <a:gd name="connsiteY21" fmla="*/ 6653051 h 6857997"/>
              <a:gd name="connsiteX22" fmla="*/ 1395934 w 8039097"/>
              <a:gd name="connsiteY22" fmla="*/ 6663225 h 6857997"/>
              <a:gd name="connsiteX23" fmla="*/ 1370835 w 8039097"/>
              <a:gd name="connsiteY23" fmla="*/ 6663225 h 6857997"/>
              <a:gd name="connsiteX24" fmla="*/ 1383498 w 8039097"/>
              <a:gd name="connsiteY24" fmla="*/ 6653051 h 6857997"/>
              <a:gd name="connsiteX25" fmla="*/ 840609 w 8039097"/>
              <a:gd name="connsiteY25" fmla="*/ 6648302 h 6857997"/>
              <a:gd name="connsiteX26" fmla="*/ 860959 w 8039097"/>
              <a:gd name="connsiteY26" fmla="*/ 6670235 h 6857997"/>
              <a:gd name="connsiteX27" fmla="*/ 840609 w 8039097"/>
              <a:gd name="connsiteY27" fmla="*/ 6692168 h 6857997"/>
              <a:gd name="connsiteX28" fmla="*/ 820259 w 8039097"/>
              <a:gd name="connsiteY28" fmla="*/ 6670235 h 6857997"/>
              <a:gd name="connsiteX29" fmla="*/ 840609 w 8039097"/>
              <a:gd name="connsiteY29" fmla="*/ 6648302 h 6857997"/>
              <a:gd name="connsiteX30" fmla="*/ 742025 w 8039097"/>
              <a:gd name="connsiteY30" fmla="*/ 6642423 h 6857997"/>
              <a:gd name="connsiteX31" fmla="*/ 725745 w 8039097"/>
              <a:gd name="connsiteY31" fmla="*/ 6652599 h 6857997"/>
              <a:gd name="connsiteX32" fmla="*/ 725745 w 8039097"/>
              <a:gd name="connsiteY32" fmla="*/ 6643328 h 6857997"/>
              <a:gd name="connsiteX33" fmla="*/ 718736 w 8039097"/>
              <a:gd name="connsiteY33" fmla="*/ 6643328 h 6857997"/>
              <a:gd name="connsiteX34" fmla="*/ 718736 w 8039097"/>
              <a:gd name="connsiteY34" fmla="*/ 6697142 h 6857997"/>
              <a:gd name="connsiteX35" fmla="*/ 725971 w 8039097"/>
              <a:gd name="connsiteY35" fmla="*/ 6697142 h 6857997"/>
              <a:gd name="connsiteX36" fmla="*/ 725971 w 8039097"/>
              <a:gd name="connsiteY36" fmla="*/ 6667069 h 6857997"/>
              <a:gd name="connsiteX37" fmla="*/ 742251 w 8039097"/>
              <a:gd name="connsiteY37" fmla="*/ 6649885 h 6857997"/>
              <a:gd name="connsiteX38" fmla="*/ 745869 w 8039097"/>
              <a:gd name="connsiteY38" fmla="*/ 6649885 h 6857997"/>
              <a:gd name="connsiteX39" fmla="*/ 746095 w 8039097"/>
              <a:gd name="connsiteY39" fmla="*/ 6642650 h 6857997"/>
              <a:gd name="connsiteX40" fmla="*/ 742025 w 8039097"/>
              <a:gd name="connsiteY40" fmla="*/ 6642423 h 6857997"/>
              <a:gd name="connsiteX41" fmla="*/ 840609 w 8039097"/>
              <a:gd name="connsiteY41" fmla="*/ 6641745 h 6857997"/>
              <a:gd name="connsiteX42" fmla="*/ 812797 w 8039097"/>
              <a:gd name="connsiteY42" fmla="*/ 6670235 h 6857997"/>
              <a:gd name="connsiteX43" fmla="*/ 840609 w 8039097"/>
              <a:gd name="connsiteY43" fmla="*/ 6698498 h 6857997"/>
              <a:gd name="connsiteX44" fmla="*/ 868646 w 8039097"/>
              <a:gd name="connsiteY44" fmla="*/ 6670235 h 6857997"/>
              <a:gd name="connsiteX45" fmla="*/ 840609 w 8039097"/>
              <a:gd name="connsiteY45" fmla="*/ 6641745 h 6857997"/>
              <a:gd name="connsiteX46" fmla="*/ 681202 w 8039097"/>
              <a:gd name="connsiteY46" fmla="*/ 6641745 h 6857997"/>
              <a:gd name="connsiteX47" fmla="*/ 660626 w 8039097"/>
              <a:gd name="connsiteY47" fmla="*/ 6648529 h 6857997"/>
              <a:gd name="connsiteX48" fmla="*/ 664244 w 8039097"/>
              <a:gd name="connsiteY48" fmla="*/ 6654181 h 6857997"/>
              <a:gd name="connsiteX49" fmla="*/ 680749 w 8039097"/>
              <a:gd name="connsiteY49" fmla="*/ 6648302 h 6857997"/>
              <a:gd name="connsiteX50" fmla="*/ 694316 w 8039097"/>
              <a:gd name="connsiteY50" fmla="*/ 6659834 h 6857997"/>
              <a:gd name="connsiteX51" fmla="*/ 694090 w 8039097"/>
              <a:gd name="connsiteY51" fmla="*/ 6661191 h 6857997"/>
              <a:gd name="connsiteX52" fmla="*/ 688889 w 8039097"/>
              <a:gd name="connsiteY52" fmla="*/ 6666165 h 6857997"/>
              <a:gd name="connsiteX53" fmla="*/ 676001 w 8039097"/>
              <a:gd name="connsiteY53" fmla="*/ 6666165 h 6857997"/>
              <a:gd name="connsiteX54" fmla="*/ 657687 w 8039097"/>
              <a:gd name="connsiteY54" fmla="*/ 6681992 h 6857997"/>
              <a:gd name="connsiteX55" fmla="*/ 677358 w 8039097"/>
              <a:gd name="connsiteY55" fmla="*/ 6698498 h 6857997"/>
              <a:gd name="connsiteX56" fmla="*/ 694316 w 8039097"/>
              <a:gd name="connsiteY56" fmla="*/ 6690358 h 6857997"/>
              <a:gd name="connsiteX57" fmla="*/ 694316 w 8039097"/>
              <a:gd name="connsiteY57" fmla="*/ 6697142 h 6857997"/>
              <a:gd name="connsiteX58" fmla="*/ 701778 w 8039097"/>
              <a:gd name="connsiteY58" fmla="*/ 6697142 h 6857997"/>
              <a:gd name="connsiteX59" fmla="*/ 701778 w 8039097"/>
              <a:gd name="connsiteY59" fmla="*/ 6660060 h 6857997"/>
              <a:gd name="connsiteX60" fmla="*/ 681202 w 8039097"/>
              <a:gd name="connsiteY60" fmla="*/ 6641745 h 6857997"/>
              <a:gd name="connsiteX61" fmla="*/ 1157388 w 8039097"/>
              <a:gd name="connsiteY61" fmla="*/ 6641293 h 6857997"/>
              <a:gd name="connsiteX62" fmla="*/ 1157388 w 8039097"/>
              <a:gd name="connsiteY62" fmla="*/ 6654633 h 6857997"/>
              <a:gd name="connsiteX63" fmla="*/ 1165302 w 8039097"/>
              <a:gd name="connsiteY63" fmla="*/ 6654633 h 6857997"/>
              <a:gd name="connsiteX64" fmla="*/ 1165302 w 8039097"/>
              <a:gd name="connsiteY64" fmla="*/ 6697142 h 6857997"/>
              <a:gd name="connsiteX65" fmla="*/ 1181130 w 8039097"/>
              <a:gd name="connsiteY65" fmla="*/ 6697142 h 6857997"/>
              <a:gd name="connsiteX66" fmla="*/ 1181130 w 8039097"/>
              <a:gd name="connsiteY66" fmla="*/ 6641293 h 6857997"/>
              <a:gd name="connsiteX67" fmla="*/ 1189496 w 8039097"/>
              <a:gd name="connsiteY67" fmla="*/ 6641066 h 6857997"/>
              <a:gd name="connsiteX68" fmla="*/ 1208489 w 8039097"/>
              <a:gd name="connsiteY68" fmla="*/ 6697141 h 6857997"/>
              <a:gd name="connsiteX69" fmla="*/ 1228161 w 8039097"/>
              <a:gd name="connsiteY69" fmla="*/ 6697141 h 6857997"/>
              <a:gd name="connsiteX70" fmla="*/ 1248059 w 8039097"/>
              <a:gd name="connsiteY70" fmla="*/ 6641066 h 6857997"/>
              <a:gd name="connsiteX71" fmla="*/ 1231326 w 8039097"/>
              <a:gd name="connsiteY71" fmla="*/ 6641066 h 6857997"/>
              <a:gd name="connsiteX72" fmla="*/ 1218664 w 8039097"/>
              <a:gd name="connsiteY72" fmla="*/ 6679957 h 6857997"/>
              <a:gd name="connsiteX73" fmla="*/ 1206680 w 8039097"/>
              <a:gd name="connsiteY73" fmla="*/ 6641066 h 6857997"/>
              <a:gd name="connsiteX74" fmla="*/ 1383724 w 8039097"/>
              <a:gd name="connsiteY74" fmla="*/ 6640162 h 6857997"/>
              <a:gd name="connsiteX75" fmla="*/ 1354555 w 8039097"/>
              <a:gd name="connsiteY75" fmla="*/ 6669556 h 6857997"/>
              <a:gd name="connsiteX76" fmla="*/ 1383950 w 8039097"/>
              <a:gd name="connsiteY76" fmla="*/ 6698950 h 6857997"/>
              <a:gd name="connsiteX77" fmla="*/ 1411987 w 8039097"/>
              <a:gd name="connsiteY77" fmla="*/ 6681314 h 6857997"/>
              <a:gd name="connsiteX78" fmla="*/ 1395481 w 8039097"/>
              <a:gd name="connsiteY78" fmla="*/ 6679505 h 6857997"/>
              <a:gd name="connsiteX79" fmla="*/ 1384176 w 8039097"/>
              <a:gd name="connsiteY79" fmla="*/ 6685158 h 6857997"/>
              <a:gd name="connsiteX80" fmla="*/ 1371288 w 8039097"/>
              <a:gd name="connsiteY80" fmla="*/ 6673852 h 6857997"/>
              <a:gd name="connsiteX81" fmla="*/ 1412892 w 8039097"/>
              <a:gd name="connsiteY81" fmla="*/ 6673852 h 6857997"/>
              <a:gd name="connsiteX82" fmla="*/ 1413118 w 8039097"/>
              <a:gd name="connsiteY82" fmla="*/ 6673626 h 6857997"/>
              <a:gd name="connsiteX83" fmla="*/ 1383724 w 8039097"/>
              <a:gd name="connsiteY83" fmla="*/ 6640162 h 6857997"/>
              <a:gd name="connsiteX84" fmla="*/ 1148570 w 8039097"/>
              <a:gd name="connsiteY84" fmla="*/ 6640162 h 6857997"/>
              <a:gd name="connsiteX85" fmla="*/ 1134100 w 8039097"/>
              <a:gd name="connsiteY85" fmla="*/ 6649885 h 6857997"/>
              <a:gd name="connsiteX86" fmla="*/ 1134100 w 8039097"/>
              <a:gd name="connsiteY86" fmla="*/ 6641067 h 6857997"/>
              <a:gd name="connsiteX87" fmla="*/ 1118724 w 8039097"/>
              <a:gd name="connsiteY87" fmla="*/ 6641067 h 6857997"/>
              <a:gd name="connsiteX88" fmla="*/ 1118724 w 8039097"/>
              <a:gd name="connsiteY88" fmla="*/ 6697142 h 6857997"/>
              <a:gd name="connsiteX89" fmla="*/ 1134552 w 8039097"/>
              <a:gd name="connsiteY89" fmla="*/ 6697142 h 6857997"/>
              <a:gd name="connsiteX90" fmla="*/ 1134552 w 8039097"/>
              <a:gd name="connsiteY90" fmla="*/ 6670461 h 6857997"/>
              <a:gd name="connsiteX91" fmla="*/ 1146309 w 8039097"/>
              <a:gd name="connsiteY91" fmla="*/ 6656895 h 6857997"/>
              <a:gd name="connsiteX92" fmla="*/ 1153093 w 8039097"/>
              <a:gd name="connsiteY92" fmla="*/ 6656895 h 6857997"/>
              <a:gd name="connsiteX93" fmla="*/ 1152866 w 8039097"/>
              <a:gd name="connsiteY93" fmla="*/ 6640614 h 6857997"/>
              <a:gd name="connsiteX94" fmla="*/ 1148570 w 8039097"/>
              <a:gd name="connsiteY94" fmla="*/ 6640162 h 6857997"/>
              <a:gd name="connsiteX95" fmla="*/ 1277678 w 8039097"/>
              <a:gd name="connsiteY95" fmla="*/ 6639709 h 6857997"/>
              <a:gd name="connsiteX96" fmla="*/ 1253710 w 8039097"/>
              <a:gd name="connsiteY96" fmla="*/ 6646493 h 6857997"/>
              <a:gd name="connsiteX97" fmla="*/ 1259815 w 8039097"/>
              <a:gd name="connsiteY97" fmla="*/ 6658476 h 6857997"/>
              <a:gd name="connsiteX98" fmla="*/ 1276773 w 8039097"/>
              <a:gd name="connsiteY98" fmla="*/ 6653275 h 6857997"/>
              <a:gd name="connsiteX99" fmla="*/ 1286044 w 8039097"/>
              <a:gd name="connsiteY99" fmla="*/ 6659833 h 6857997"/>
              <a:gd name="connsiteX100" fmla="*/ 1286044 w 8039097"/>
              <a:gd name="connsiteY100" fmla="*/ 6660285 h 6857997"/>
              <a:gd name="connsiteX101" fmla="*/ 1282200 w 8039097"/>
              <a:gd name="connsiteY101" fmla="*/ 6663676 h 6857997"/>
              <a:gd name="connsiteX102" fmla="*/ 1271121 w 8039097"/>
              <a:gd name="connsiteY102" fmla="*/ 6663676 h 6857997"/>
              <a:gd name="connsiteX103" fmla="*/ 1250771 w 8039097"/>
              <a:gd name="connsiteY103" fmla="*/ 6680861 h 6857997"/>
              <a:gd name="connsiteX104" fmla="*/ 1270443 w 8039097"/>
              <a:gd name="connsiteY104" fmla="*/ 6698497 h 6857997"/>
              <a:gd name="connsiteX105" fmla="*/ 1286044 w 8039097"/>
              <a:gd name="connsiteY105" fmla="*/ 6691714 h 6857997"/>
              <a:gd name="connsiteX106" fmla="*/ 1286044 w 8039097"/>
              <a:gd name="connsiteY106" fmla="*/ 6697141 h 6857997"/>
              <a:gd name="connsiteX107" fmla="*/ 1301872 w 8039097"/>
              <a:gd name="connsiteY107" fmla="*/ 6697141 h 6857997"/>
              <a:gd name="connsiteX108" fmla="*/ 1301872 w 8039097"/>
              <a:gd name="connsiteY108" fmla="*/ 6660285 h 6857997"/>
              <a:gd name="connsiteX109" fmla="*/ 1277678 w 8039097"/>
              <a:gd name="connsiteY109" fmla="*/ 6639709 h 6857997"/>
              <a:gd name="connsiteX110" fmla="*/ 1081416 w 8039097"/>
              <a:gd name="connsiteY110" fmla="*/ 6639709 h 6857997"/>
              <a:gd name="connsiteX111" fmla="*/ 1057449 w 8039097"/>
              <a:gd name="connsiteY111" fmla="*/ 6646493 h 6857997"/>
              <a:gd name="connsiteX112" fmla="*/ 1063554 w 8039097"/>
              <a:gd name="connsiteY112" fmla="*/ 6658476 h 6857997"/>
              <a:gd name="connsiteX113" fmla="*/ 1080512 w 8039097"/>
              <a:gd name="connsiteY113" fmla="*/ 6653275 h 6857997"/>
              <a:gd name="connsiteX114" fmla="*/ 1089783 w 8039097"/>
              <a:gd name="connsiteY114" fmla="*/ 6659833 h 6857997"/>
              <a:gd name="connsiteX115" fmla="*/ 1089783 w 8039097"/>
              <a:gd name="connsiteY115" fmla="*/ 6660285 h 6857997"/>
              <a:gd name="connsiteX116" fmla="*/ 1085939 w 8039097"/>
              <a:gd name="connsiteY116" fmla="*/ 6663676 h 6857997"/>
              <a:gd name="connsiteX117" fmla="*/ 1074859 w 8039097"/>
              <a:gd name="connsiteY117" fmla="*/ 6663676 h 6857997"/>
              <a:gd name="connsiteX118" fmla="*/ 1054509 w 8039097"/>
              <a:gd name="connsiteY118" fmla="*/ 6680861 h 6857997"/>
              <a:gd name="connsiteX119" fmla="*/ 1074181 w 8039097"/>
              <a:gd name="connsiteY119" fmla="*/ 6698497 h 6857997"/>
              <a:gd name="connsiteX120" fmla="*/ 1089783 w 8039097"/>
              <a:gd name="connsiteY120" fmla="*/ 6691714 h 6857997"/>
              <a:gd name="connsiteX121" fmla="*/ 1089783 w 8039097"/>
              <a:gd name="connsiteY121" fmla="*/ 6697141 h 6857997"/>
              <a:gd name="connsiteX122" fmla="*/ 1105610 w 8039097"/>
              <a:gd name="connsiteY122" fmla="*/ 6697141 h 6857997"/>
              <a:gd name="connsiteX123" fmla="*/ 1105610 w 8039097"/>
              <a:gd name="connsiteY123" fmla="*/ 6660285 h 6857997"/>
              <a:gd name="connsiteX124" fmla="*/ 1081416 w 8039097"/>
              <a:gd name="connsiteY124" fmla="*/ 6639709 h 6857997"/>
              <a:gd name="connsiteX125" fmla="*/ 760114 w 8039097"/>
              <a:gd name="connsiteY125" fmla="*/ 6620264 h 6857997"/>
              <a:gd name="connsiteX126" fmla="*/ 760114 w 8039097"/>
              <a:gd name="connsiteY126" fmla="*/ 6642875 h 6857997"/>
              <a:gd name="connsiteX127" fmla="*/ 750843 w 8039097"/>
              <a:gd name="connsiteY127" fmla="*/ 6642875 h 6857997"/>
              <a:gd name="connsiteX128" fmla="*/ 750843 w 8039097"/>
              <a:gd name="connsiteY128" fmla="*/ 6648980 h 6857997"/>
              <a:gd name="connsiteX129" fmla="*/ 760114 w 8039097"/>
              <a:gd name="connsiteY129" fmla="*/ 6648980 h 6857997"/>
              <a:gd name="connsiteX130" fmla="*/ 760114 w 8039097"/>
              <a:gd name="connsiteY130" fmla="*/ 6685609 h 6857997"/>
              <a:gd name="connsiteX131" fmla="*/ 772550 w 8039097"/>
              <a:gd name="connsiteY131" fmla="*/ 6697141 h 6857997"/>
              <a:gd name="connsiteX132" fmla="*/ 780916 w 8039097"/>
              <a:gd name="connsiteY132" fmla="*/ 6696689 h 6857997"/>
              <a:gd name="connsiteX133" fmla="*/ 780916 w 8039097"/>
              <a:gd name="connsiteY133" fmla="*/ 6690584 h 6857997"/>
              <a:gd name="connsiteX134" fmla="*/ 775264 w 8039097"/>
              <a:gd name="connsiteY134" fmla="*/ 6691036 h 6857997"/>
              <a:gd name="connsiteX135" fmla="*/ 767576 w 8039097"/>
              <a:gd name="connsiteY135" fmla="*/ 6685836 h 6857997"/>
              <a:gd name="connsiteX136" fmla="*/ 767576 w 8039097"/>
              <a:gd name="connsiteY136" fmla="*/ 6649206 h 6857997"/>
              <a:gd name="connsiteX137" fmla="*/ 780916 w 8039097"/>
              <a:gd name="connsiteY137" fmla="*/ 6649206 h 6857997"/>
              <a:gd name="connsiteX138" fmla="*/ 780916 w 8039097"/>
              <a:gd name="connsiteY138" fmla="*/ 6643101 h 6857997"/>
              <a:gd name="connsiteX139" fmla="*/ 767576 w 8039097"/>
              <a:gd name="connsiteY139" fmla="*/ 6643101 h 6857997"/>
              <a:gd name="connsiteX140" fmla="*/ 767576 w 8039097"/>
              <a:gd name="connsiteY140" fmla="*/ 6620491 h 6857997"/>
              <a:gd name="connsiteX141" fmla="*/ 767576 w 8039097"/>
              <a:gd name="connsiteY141" fmla="*/ 6620264 h 6857997"/>
              <a:gd name="connsiteX142" fmla="*/ 1318831 w 8039097"/>
              <a:gd name="connsiteY142" fmla="*/ 6619585 h 6857997"/>
              <a:gd name="connsiteX143" fmla="*/ 1318831 w 8039097"/>
              <a:gd name="connsiteY143" fmla="*/ 6640839 h 6857997"/>
              <a:gd name="connsiteX144" fmla="*/ 1310013 w 8039097"/>
              <a:gd name="connsiteY144" fmla="*/ 6640839 h 6857997"/>
              <a:gd name="connsiteX145" fmla="*/ 1310013 w 8039097"/>
              <a:gd name="connsiteY145" fmla="*/ 6654180 h 6857997"/>
              <a:gd name="connsiteX146" fmla="*/ 1318831 w 8039097"/>
              <a:gd name="connsiteY146" fmla="*/ 6654180 h 6857997"/>
              <a:gd name="connsiteX147" fmla="*/ 1318831 w 8039097"/>
              <a:gd name="connsiteY147" fmla="*/ 6684930 h 6857997"/>
              <a:gd name="connsiteX148" fmla="*/ 1334885 w 8039097"/>
              <a:gd name="connsiteY148" fmla="*/ 6697592 h 6857997"/>
              <a:gd name="connsiteX149" fmla="*/ 1347321 w 8039097"/>
              <a:gd name="connsiteY149" fmla="*/ 6696914 h 6857997"/>
              <a:gd name="connsiteX150" fmla="*/ 1347321 w 8039097"/>
              <a:gd name="connsiteY150" fmla="*/ 6683348 h 6857997"/>
              <a:gd name="connsiteX151" fmla="*/ 1340086 w 8039097"/>
              <a:gd name="connsiteY151" fmla="*/ 6683800 h 6857997"/>
              <a:gd name="connsiteX152" fmla="*/ 1334885 w 8039097"/>
              <a:gd name="connsiteY152" fmla="*/ 6679730 h 6857997"/>
              <a:gd name="connsiteX153" fmla="*/ 1334885 w 8039097"/>
              <a:gd name="connsiteY153" fmla="*/ 6654406 h 6857997"/>
              <a:gd name="connsiteX154" fmla="*/ 1347095 w 8039097"/>
              <a:gd name="connsiteY154" fmla="*/ 6654406 h 6857997"/>
              <a:gd name="connsiteX155" fmla="*/ 1347095 w 8039097"/>
              <a:gd name="connsiteY155" fmla="*/ 6641066 h 6857997"/>
              <a:gd name="connsiteX156" fmla="*/ 1334885 w 8039097"/>
              <a:gd name="connsiteY156" fmla="*/ 6641066 h 6857997"/>
              <a:gd name="connsiteX157" fmla="*/ 1334885 w 8039097"/>
              <a:gd name="connsiteY157" fmla="*/ 6619811 h 6857997"/>
              <a:gd name="connsiteX158" fmla="*/ 607716 w 8039097"/>
              <a:gd name="connsiteY158" fmla="*/ 6618229 h 6857997"/>
              <a:gd name="connsiteX159" fmla="*/ 623770 w 8039097"/>
              <a:gd name="connsiteY159" fmla="*/ 6618229 h 6857997"/>
              <a:gd name="connsiteX160" fmla="*/ 644573 w 8039097"/>
              <a:gd name="connsiteY160" fmla="*/ 6637449 h 6857997"/>
              <a:gd name="connsiteX161" fmla="*/ 623770 w 8039097"/>
              <a:gd name="connsiteY161" fmla="*/ 6657120 h 6857997"/>
              <a:gd name="connsiteX162" fmla="*/ 607716 w 8039097"/>
              <a:gd name="connsiteY162" fmla="*/ 6657120 h 6857997"/>
              <a:gd name="connsiteX163" fmla="*/ 1172537 w 8039097"/>
              <a:gd name="connsiteY163" fmla="*/ 6611672 h 6857997"/>
              <a:gd name="connsiteX164" fmla="*/ 1162362 w 8039097"/>
              <a:gd name="connsiteY164" fmla="*/ 6621848 h 6857997"/>
              <a:gd name="connsiteX165" fmla="*/ 1172537 w 8039097"/>
              <a:gd name="connsiteY165" fmla="*/ 6632022 h 6857997"/>
              <a:gd name="connsiteX166" fmla="*/ 1182713 w 8039097"/>
              <a:gd name="connsiteY166" fmla="*/ 6621848 h 6857997"/>
              <a:gd name="connsiteX167" fmla="*/ 1172537 w 8039097"/>
              <a:gd name="connsiteY167" fmla="*/ 6611672 h 6857997"/>
              <a:gd name="connsiteX168" fmla="*/ 1029184 w 8039097"/>
              <a:gd name="connsiteY168" fmla="*/ 6611672 h 6857997"/>
              <a:gd name="connsiteX169" fmla="*/ 1029184 w 8039097"/>
              <a:gd name="connsiteY169" fmla="*/ 6697142 h 6857997"/>
              <a:gd name="connsiteX170" fmla="*/ 1045012 w 8039097"/>
              <a:gd name="connsiteY170" fmla="*/ 6697142 h 6857997"/>
              <a:gd name="connsiteX171" fmla="*/ 1045012 w 8039097"/>
              <a:gd name="connsiteY171" fmla="*/ 6611672 h 6857997"/>
              <a:gd name="connsiteX172" fmla="*/ 600255 w 8039097"/>
              <a:gd name="connsiteY172" fmla="*/ 6611672 h 6857997"/>
              <a:gd name="connsiteX173" fmla="*/ 600255 w 8039097"/>
              <a:gd name="connsiteY173" fmla="*/ 6697142 h 6857997"/>
              <a:gd name="connsiteX174" fmla="*/ 607716 w 8039097"/>
              <a:gd name="connsiteY174" fmla="*/ 6697142 h 6857997"/>
              <a:gd name="connsiteX175" fmla="*/ 607716 w 8039097"/>
              <a:gd name="connsiteY175" fmla="*/ 6664129 h 6857997"/>
              <a:gd name="connsiteX176" fmla="*/ 622866 w 8039097"/>
              <a:gd name="connsiteY176" fmla="*/ 6664129 h 6857997"/>
              <a:gd name="connsiteX177" fmla="*/ 652260 w 8039097"/>
              <a:gd name="connsiteY177" fmla="*/ 6637675 h 6857997"/>
              <a:gd name="connsiteX178" fmla="*/ 622866 w 8039097"/>
              <a:gd name="connsiteY178" fmla="*/ 6611672 h 6857997"/>
              <a:gd name="connsiteX179" fmla="*/ 897362 w 8039097"/>
              <a:gd name="connsiteY179" fmla="*/ 6610994 h 6857997"/>
              <a:gd name="connsiteX180" fmla="*/ 885153 w 8039097"/>
              <a:gd name="connsiteY180" fmla="*/ 6623883 h 6857997"/>
              <a:gd name="connsiteX181" fmla="*/ 884926 w 8039097"/>
              <a:gd name="connsiteY181" fmla="*/ 6623883 h 6857997"/>
              <a:gd name="connsiteX182" fmla="*/ 884926 w 8039097"/>
              <a:gd name="connsiteY182" fmla="*/ 6643102 h 6857997"/>
              <a:gd name="connsiteX183" fmla="*/ 875656 w 8039097"/>
              <a:gd name="connsiteY183" fmla="*/ 6643102 h 6857997"/>
              <a:gd name="connsiteX184" fmla="*/ 875656 w 8039097"/>
              <a:gd name="connsiteY184" fmla="*/ 6649206 h 6857997"/>
              <a:gd name="connsiteX185" fmla="*/ 884926 w 8039097"/>
              <a:gd name="connsiteY185" fmla="*/ 6649206 h 6857997"/>
              <a:gd name="connsiteX186" fmla="*/ 884926 w 8039097"/>
              <a:gd name="connsiteY186" fmla="*/ 6696916 h 6857997"/>
              <a:gd name="connsiteX187" fmla="*/ 892388 w 8039097"/>
              <a:gd name="connsiteY187" fmla="*/ 6696916 h 6857997"/>
              <a:gd name="connsiteX188" fmla="*/ 892388 w 8039097"/>
              <a:gd name="connsiteY188" fmla="*/ 6649206 h 6857997"/>
              <a:gd name="connsiteX189" fmla="*/ 903467 w 8039097"/>
              <a:gd name="connsiteY189" fmla="*/ 6649206 h 6857997"/>
              <a:gd name="connsiteX190" fmla="*/ 903467 w 8039097"/>
              <a:gd name="connsiteY190" fmla="*/ 6643102 h 6857997"/>
              <a:gd name="connsiteX191" fmla="*/ 892388 w 8039097"/>
              <a:gd name="connsiteY191" fmla="*/ 6643102 h 6857997"/>
              <a:gd name="connsiteX192" fmla="*/ 892388 w 8039097"/>
              <a:gd name="connsiteY192" fmla="*/ 6624561 h 6857997"/>
              <a:gd name="connsiteX193" fmla="*/ 899171 w 8039097"/>
              <a:gd name="connsiteY193" fmla="*/ 6617326 h 6857997"/>
              <a:gd name="connsiteX194" fmla="*/ 904598 w 8039097"/>
              <a:gd name="connsiteY194" fmla="*/ 6618003 h 6857997"/>
              <a:gd name="connsiteX195" fmla="*/ 904598 w 8039097"/>
              <a:gd name="connsiteY195" fmla="*/ 6611446 h 6857997"/>
              <a:gd name="connsiteX196" fmla="*/ 897362 w 8039097"/>
              <a:gd name="connsiteY196" fmla="*/ 6610994 h 6857997"/>
              <a:gd name="connsiteX197" fmla="*/ 977857 w 8039097"/>
              <a:gd name="connsiteY197" fmla="*/ 6609863 h 6857997"/>
              <a:gd name="connsiteX198" fmla="*/ 933313 w 8039097"/>
              <a:gd name="connsiteY198" fmla="*/ 6654181 h 6857997"/>
              <a:gd name="connsiteX199" fmla="*/ 977857 w 8039097"/>
              <a:gd name="connsiteY199" fmla="*/ 6698498 h 6857997"/>
              <a:gd name="connsiteX200" fmla="*/ 1019687 w 8039097"/>
              <a:gd name="connsiteY200" fmla="*/ 6666617 h 6857997"/>
              <a:gd name="connsiteX201" fmla="*/ 1000920 w 8039097"/>
              <a:gd name="connsiteY201" fmla="*/ 6666617 h 6857997"/>
              <a:gd name="connsiteX202" fmla="*/ 977631 w 8039097"/>
              <a:gd name="connsiteY202" fmla="*/ 6682897 h 6857997"/>
              <a:gd name="connsiteX203" fmla="*/ 950723 w 8039097"/>
              <a:gd name="connsiteY203" fmla="*/ 6654181 h 6857997"/>
              <a:gd name="connsiteX204" fmla="*/ 977631 w 8039097"/>
              <a:gd name="connsiteY204" fmla="*/ 6625465 h 6857997"/>
              <a:gd name="connsiteX205" fmla="*/ 1000920 w 8039097"/>
              <a:gd name="connsiteY205" fmla="*/ 6641745 h 6857997"/>
              <a:gd name="connsiteX206" fmla="*/ 1019687 w 8039097"/>
              <a:gd name="connsiteY206" fmla="*/ 6641745 h 6857997"/>
              <a:gd name="connsiteX207" fmla="*/ 977857 w 8039097"/>
              <a:gd name="connsiteY207" fmla="*/ 6609863 h 6857997"/>
              <a:gd name="connsiteX208" fmla="*/ 1441834 w 8039097"/>
              <a:gd name="connsiteY208" fmla="*/ 6503366 h 6857997"/>
              <a:gd name="connsiteX209" fmla="*/ 1444547 w 8039097"/>
              <a:gd name="connsiteY209" fmla="*/ 6503366 h 6857997"/>
              <a:gd name="connsiteX210" fmla="*/ 1447261 w 8039097"/>
              <a:gd name="connsiteY210" fmla="*/ 6504044 h 6857997"/>
              <a:gd name="connsiteX211" fmla="*/ 1447939 w 8039097"/>
              <a:gd name="connsiteY211" fmla="*/ 6506079 h 6857997"/>
              <a:gd name="connsiteX212" fmla="*/ 1447034 w 8039097"/>
              <a:gd name="connsiteY212" fmla="*/ 6507888 h 6857997"/>
              <a:gd name="connsiteX213" fmla="*/ 1444773 w 8039097"/>
              <a:gd name="connsiteY213" fmla="*/ 6508566 h 6857997"/>
              <a:gd name="connsiteX214" fmla="*/ 1441834 w 8039097"/>
              <a:gd name="connsiteY214" fmla="*/ 6508566 h 6857997"/>
              <a:gd name="connsiteX215" fmla="*/ 1438668 w 8039097"/>
              <a:gd name="connsiteY215" fmla="*/ 6501104 h 6857997"/>
              <a:gd name="connsiteX216" fmla="*/ 1438668 w 8039097"/>
              <a:gd name="connsiteY216" fmla="*/ 6518063 h 6857997"/>
              <a:gd name="connsiteX217" fmla="*/ 1441834 w 8039097"/>
              <a:gd name="connsiteY217" fmla="*/ 6518063 h 6857997"/>
              <a:gd name="connsiteX218" fmla="*/ 1441834 w 8039097"/>
              <a:gd name="connsiteY218" fmla="*/ 6511279 h 6857997"/>
              <a:gd name="connsiteX219" fmla="*/ 1445226 w 8039097"/>
              <a:gd name="connsiteY219" fmla="*/ 6511279 h 6857997"/>
              <a:gd name="connsiteX220" fmla="*/ 1447486 w 8039097"/>
              <a:gd name="connsiteY220" fmla="*/ 6511958 h 6857997"/>
              <a:gd name="connsiteX221" fmla="*/ 1448165 w 8039097"/>
              <a:gd name="connsiteY221" fmla="*/ 6513992 h 6857997"/>
              <a:gd name="connsiteX222" fmla="*/ 1448165 w 8039097"/>
              <a:gd name="connsiteY222" fmla="*/ 6516706 h 6857997"/>
              <a:gd name="connsiteX223" fmla="*/ 1448391 w 8039097"/>
              <a:gd name="connsiteY223" fmla="*/ 6517836 h 6857997"/>
              <a:gd name="connsiteX224" fmla="*/ 1451331 w 8039097"/>
              <a:gd name="connsiteY224" fmla="*/ 6517836 h 6857997"/>
              <a:gd name="connsiteX225" fmla="*/ 1451331 w 8039097"/>
              <a:gd name="connsiteY225" fmla="*/ 6517611 h 6857997"/>
              <a:gd name="connsiteX226" fmla="*/ 1450878 w 8039097"/>
              <a:gd name="connsiteY226" fmla="*/ 6516480 h 6857997"/>
              <a:gd name="connsiteX227" fmla="*/ 1450878 w 8039097"/>
              <a:gd name="connsiteY227" fmla="*/ 6515123 h 6857997"/>
              <a:gd name="connsiteX228" fmla="*/ 1450878 w 8039097"/>
              <a:gd name="connsiteY228" fmla="*/ 6513992 h 6857997"/>
              <a:gd name="connsiteX229" fmla="*/ 1450200 w 8039097"/>
              <a:gd name="connsiteY229" fmla="*/ 6511505 h 6857997"/>
              <a:gd name="connsiteX230" fmla="*/ 1448391 w 8039097"/>
              <a:gd name="connsiteY230" fmla="*/ 6509923 h 6857997"/>
              <a:gd name="connsiteX231" fmla="*/ 1450200 w 8039097"/>
              <a:gd name="connsiteY231" fmla="*/ 6508340 h 6857997"/>
              <a:gd name="connsiteX232" fmla="*/ 1450878 w 8039097"/>
              <a:gd name="connsiteY232" fmla="*/ 6506305 h 6857997"/>
              <a:gd name="connsiteX233" fmla="*/ 1449070 w 8039097"/>
              <a:gd name="connsiteY233" fmla="*/ 6502461 h 6857997"/>
              <a:gd name="connsiteX234" fmla="*/ 1444321 w 8039097"/>
              <a:gd name="connsiteY234" fmla="*/ 6501104 h 6857997"/>
              <a:gd name="connsiteX235" fmla="*/ 1436860 w 8039097"/>
              <a:gd name="connsiteY235" fmla="*/ 6500426 h 6857997"/>
              <a:gd name="connsiteX236" fmla="*/ 1452914 w 8039097"/>
              <a:gd name="connsiteY236" fmla="*/ 6500878 h 6857997"/>
              <a:gd name="connsiteX237" fmla="*/ 1452914 w 8039097"/>
              <a:gd name="connsiteY237" fmla="*/ 6518515 h 6857997"/>
              <a:gd name="connsiteX238" fmla="*/ 1452235 w 8039097"/>
              <a:gd name="connsiteY238" fmla="*/ 6519193 h 6857997"/>
              <a:gd name="connsiteX239" fmla="*/ 1436181 w 8039097"/>
              <a:gd name="connsiteY239" fmla="*/ 6518515 h 6857997"/>
              <a:gd name="connsiteX240" fmla="*/ 1432789 w 8039097"/>
              <a:gd name="connsiteY240" fmla="*/ 6509696 h 6857997"/>
              <a:gd name="connsiteX241" fmla="*/ 1436408 w 8039097"/>
              <a:gd name="connsiteY241" fmla="*/ 6500878 h 6857997"/>
              <a:gd name="connsiteX242" fmla="*/ 1444236 w 8039097"/>
              <a:gd name="connsiteY242" fmla="*/ 6494858 h 6857997"/>
              <a:gd name="connsiteX243" fmla="*/ 1434598 w 8039097"/>
              <a:gd name="connsiteY243" fmla="*/ 6499070 h 6857997"/>
              <a:gd name="connsiteX244" fmla="*/ 1430528 w 8039097"/>
              <a:gd name="connsiteY244" fmla="*/ 6509696 h 6857997"/>
              <a:gd name="connsiteX245" fmla="*/ 1434598 w 8039097"/>
              <a:gd name="connsiteY245" fmla="*/ 6520324 h 6857997"/>
              <a:gd name="connsiteX246" fmla="*/ 1435050 w 8039097"/>
              <a:gd name="connsiteY246" fmla="*/ 6520776 h 6857997"/>
              <a:gd name="connsiteX247" fmla="*/ 1454497 w 8039097"/>
              <a:gd name="connsiteY247" fmla="*/ 6520324 h 6857997"/>
              <a:gd name="connsiteX248" fmla="*/ 1458566 w 8039097"/>
              <a:gd name="connsiteY248" fmla="*/ 6509696 h 6857997"/>
              <a:gd name="connsiteX249" fmla="*/ 1454497 w 8039097"/>
              <a:gd name="connsiteY249" fmla="*/ 6499070 h 6857997"/>
              <a:gd name="connsiteX250" fmla="*/ 1454044 w 8039097"/>
              <a:gd name="connsiteY250" fmla="*/ 6498618 h 6857997"/>
              <a:gd name="connsiteX251" fmla="*/ 1444236 w 8039097"/>
              <a:gd name="connsiteY251" fmla="*/ 6494858 h 6857997"/>
              <a:gd name="connsiteX252" fmla="*/ 1102668 w 8039097"/>
              <a:gd name="connsiteY252" fmla="*/ 6404556 h 6857997"/>
              <a:gd name="connsiteX253" fmla="*/ 1134098 w 8039097"/>
              <a:gd name="connsiteY253" fmla="*/ 6455431 h 6857997"/>
              <a:gd name="connsiteX254" fmla="*/ 1099730 w 8039097"/>
              <a:gd name="connsiteY254" fmla="*/ 6508792 h 6857997"/>
              <a:gd name="connsiteX255" fmla="*/ 1081866 w 8039097"/>
              <a:gd name="connsiteY255" fmla="*/ 6505853 h 6857997"/>
              <a:gd name="connsiteX256" fmla="*/ 1081866 w 8039097"/>
              <a:gd name="connsiteY256" fmla="*/ 6408626 h 6857997"/>
              <a:gd name="connsiteX257" fmla="*/ 1102668 w 8039097"/>
              <a:gd name="connsiteY257" fmla="*/ 6404556 h 6857997"/>
              <a:gd name="connsiteX258" fmla="*/ 1279259 w 8039097"/>
              <a:gd name="connsiteY258" fmla="*/ 6388276 h 6857997"/>
              <a:gd name="connsiteX259" fmla="*/ 1279259 w 8039097"/>
              <a:gd name="connsiteY259" fmla="*/ 6525073 h 6857997"/>
              <a:gd name="connsiteX260" fmla="*/ 1310236 w 8039097"/>
              <a:gd name="connsiteY260" fmla="*/ 6525073 h 6857997"/>
              <a:gd name="connsiteX261" fmla="*/ 1310236 w 8039097"/>
              <a:gd name="connsiteY261" fmla="*/ 6388276 h 6857997"/>
              <a:gd name="connsiteX262" fmla="*/ 990519 w 8039097"/>
              <a:gd name="connsiteY262" fmla="*/ 6388276 h 6857997"/>
              <a:gd name="connsiteX263" fmla="*/ 990519 w 8039097"/>
              <a:gd name="connsiteY263" fmla="*/ 6525073 h 6857997"/>
              <a:gd name="connsiteX264" fmla="*/ 1021495 w 8039097"/>
              <a:gd name="connsiteY264" fmla="*/ 6525073 h 6857997"/>
              <a:gd name="connsiteX265" fmla="*/ 1021495 w 8039097"/>
              <a:gd name="connsiteY265" fmla="*/ 6388276 h 6857997"/>
              <a:gd name="connsiteX266" fmla="*/ 718961 w 8039097"/>
              <a:gd name="connsiteY266" fmla="*/ 6388276 h 6857997"/>
              <a:gd name="connsiteX267" fmla="*/ 762148 w 8039097"/>
              <a:gd name="connsiteY267" fmla="*/ 6454300 h 6857997"/>
              <a:gd name="connsiteX268" fmla="*/ 713986 w 8039097"/>
              <a:gd name="connsiteY268" fmla="*/ 6525298 h 6857997"/>
              <a:gd name="connsiteX269" fmla="*/ 749712 w 8039097"/>
              <a:gd name="connsiteY269" fmla="*/ 6525298 h 6857997"/>
              <a:gd name="connsiteX270" fmla="*/ 779332 w 8039097"/>
              <a:gd name="connsiteY270" fmla="*/ 6475554 h 6857997"/>
              <a:gd name="connsiteX271" fmla="*/ 780010 w 8039097"/>
              <a:gd name="connsiteY271" fmla="*/ 6475554 h 6857997"/>
              <a:gd name="connsiteX272" fmla="*/ 809178 w 8039097"/>
              <a:gd name="connsiteY272" fmla="*/ 6525298 h 6857997"/>
              <a:gd name="connsiteX273" fmla="*/ 847617 w 8039097"/>
              <a:gd name="connsiteY273" fmla="*/ 6525298 h 6857997"/>
              <a:gd name="connsiteX274" fmla="*/ 799003 w 8039097"/>
              <a:gd name="connsiteY274" fmla="*/ 6452265 h 6857997"/>
              <a:gd name="connsiteX275" fmla="*/ 843095 w 8039097"/>
              <a:gd name="connsiteY275" fmla="*/ 6388276 h 6857997"/>
              <a:gd name="connsiteX276" fmla="*/ 809857 w 8039097"/>
              <a:gd name="connsiteY276" fmla="*/ 6388276 h 6857997"/>
              <a:gd name="connsiteX277" fmla="*/ 782498 w 8039097"/>
              <a:gd name="connsiteY277" fmla="*/ 6433046 h 6857997"/>
              <a:gd name="connsiteX278" fmla="*/ 782045 w 8039097"/>
              <a:gd name="connsiteY278" fmla="*/ 6433046 h 6857997"/>
              <a:gd name="connsiteX279" fmla="*/ 755816 w 8039097"/>
              <a:gd name="connsiteY279" fmla="*/ 6388276 h 6857997"/>
              <a:gd name="connsiteX280" fmla="*/ 1260266 w 8039097"/>
              <a:gd name="connsiteY280" fmla="*/ 6386240 h 6857997"/>
              <a:gd name="connsiteX281" fmla="*/ 1189041 w 8039097"/>
              <a:gd name="connsiteY281" fmla="*/ 6395737 h 6857997"/>
              <a:gd name="connsiteX282" fmla="*/ 1189041 w 8039097"/>
              <a:gd name="connsiteY282" fmla="*/ 6525298 h 6857997"/>
              <a:gd name="connsiteX283" fmla="*/ 1220019 w 8039097"/>
              <a:gd name="connsiteY283" fmla="*/ 6525298 h 6857997"/>
              <a:gd name="connsiteX284" fmla="*/ 1220019 w 8039097"/>
              <a:gd name="connsiteY284" fmla="*/ 6409756 h 6857997"/>
              <a:gd name="connsiteX285" fmla="*/ 1253935 w 8039097"/>
              <a:gd name="connsiteY285" fmla="*/ 6408626 h 6857997"/>
              <a:gd name="connsiteX286" fmla="*/ 1260266 w 8039097"/>
              <a:gd name="connsiteY286" fmla="*/ 6386240 h 6857997"/>
              <a:gd name="connsiteX287" fmla="*/ 1385757 w 8039097"/>
              <a:gd name="connsiteY287" fmla="*/ 6385790 h 6857997"/>
              <a:gd name="connsiteX288" fmla="*/ 1338274 w 8039097"/>
              <a:gd name="connsiteY288" fmla="*/ 6425358 h 6857997"/>
              <a:gd name="connsiteX289" fmla="*/ 1372642 w 8039097"/>
              <a:gd name="connsiteY289" fmla="*/ 6463797 h 6857997"/>
              <a:gd name="connsiteX290" fmla="*/ 1397063 w 8039097"/>
              <a:gd name="connsiteY290" fmla="*/ 6486408 h 6857997"/>
              <a:gd name="connsiteX291" fmla="*/ 1371512 w 8039097"/>
              <a:gd name="connsiteY291" fmla="*/ 6505627 h 6857997"/>
              <a:gd name="connsiteX292" fmla="*/ 1343248 w 8039097"/>
              <a:gd name="connsiteY292" fmla="*/ 6497713 h 6857997"/>
              <a:gd name="connsiteX293" fmla="*/ 1334430 w 8039097"/>
              <a:gd name="connsiteY293" fmla="*/ 6517611 h 6857997"/>
              <a:gd name="connsiteX294" fmla="*/ 1376034 w 8039097"/>
              <a:gd name="connsiteY294" fmla="*/ 6527560 h 6857997"/>
              <a:gd name="connsiteX295" fmla="*/ 1429622 w 8039097"/>
              <a:gd name="connsiteY295" fmla="*/ 6485503 h 6857997"/>
              <a:gd name="connsiteX296" fmla="*/ 1393671 w 8039097"/>
              <a:gd name="connsiteY296" fmla="*/ 6445256 h 6857997"/>
              <a:gd name="connsiteX297" fmla="*/ 1369251 w 8039097"/>
              <a:gd name="connsiteY297" fmla="*/ 6423776 h 6857997"/>
              <a:gd name="connsiteX298" fmla="*/ 1392767 w 8039097"/>
              <a:gd name="connsiteY298" fmla="*/ 6405687 h 6857997"/>
              <a:gd name="connsiteX299" fmla="*/ 1416508 w 8039097"/>
              <a:gd name="connsiteY299" fmla="*/ 6413375 h 6857997"/>
              <a:gd name="connsiteX300" fmla="*/ 1424874 w 8039097"/>
              <a:gd name="connsiteY300" fmla="*/ 6395286 h 6857997"/>
              <a:gd name="connsiteX301" fmla="*/ 1385757 w 8039097"/>
              <a:gd name="connsiteY301" fmla="*/ 6385790 h 6857997"/>
              <a:gd name="connsiteX302" fmla="*/ 635073 w 8039097"/>
              <a:gd name="connsiteY302" fmla="*/ 6350742 h 6857997"/>
              <a:gd name="connsiteX303" fmla="*/ 595278 w 8039097"/>
              <a:gd name="connsiteY303" fmla="*/ 6398677 h 6857997"/>
              <a:gd name="connsiteX304" fmla="*/ 595278 w 8039097"/>
              <a:gd name="connsiteY304" fmla="*/ 6477815 h 6857997"/>
              <a:gd name="connsiteX305" fmla="*/ 635073 w 8039097"/>
              <a:gd name="connsiteY305" fmla="*/ 6525750 h 6857997"/>
              <a:gd name="connsiteX306" fmla="*/ 697480 w 8039097"/>
              <a:gd name="connsiteY306" fmla="*/ 6525750 h 6857997"/>
              <a:gd name="connsiteX307" fmla="*/ 697480 w 8039097"/>
              <a:gd name="connsiteY307" fmla="*/ 6504270 h 6857997"/>
              <a:gd name="connsiteX308" fmla="*/ 649770 w 8039097"/>
              <a:gd name="connsiteY308" fmla="*/ 6504270 h 6857997"/>
              <a:gd name="connsiteX309" fmla="*/ 627612 w 8039097"/>
              <a:gd name="connsiteY309" fmla="*/ 6480980 h 6857997"/>
              <a:gd name="connsiteX310" fmla="*/ 627612 w 8039097"/>
              <a:gd name="connsiteY310" fmla="*/ 6446386 h 6857997"/>
              <a:gd name="connsiteX311" fmla="*/ 691827 w 8039097"/>
              <a:gd name="connsiteY311" fmla="*/ 6446386 h 6857997"/>
              <a:gd name="connsiteX312" fmla="*/ 691827 w 8039097"/>
              <a:gd name="connsiteY312" fmla="*/ 6424906 h 6857997"/>
              <a:gd name="connsiteX313" fmla="*/ 627612 w 8039097"/>
              <a:gd name="connsiteY313" fmla="*/ 6424906 h 6857997"/>
              <a:gd name="connsiteX314" fmla="*/ 627612 w 8039097"/>
              <a:gd name="connsiteY314" fmla="*/ 6395512 h 6857997"/>
              <a:gd name="connsiteX315" fmla="*/ 649770 w 8039097"/>
              <a:gd name="connsiteY315" fmla="*/ 6372223 h 6857997"/>
              <a:gd name="connsiteX316" fmla="*/ 697706 w 8039097"/>
              <a:gd name="connsiteY316" fmla="*/ 6372223 h 6857997"/>
              <a:gd name="connsiteX317" fmla="*/ 697706 w 8039097"/>
              <a:gd name="connsiteY317" fmla="*/ 6350742 h 6857997"/>
              <a:gd name="connsiteX318" fmla="*/ 867740 w 8039097"/>
              <a:gd name="connsiteY318" fmla="*/ 6350516 h 6857997"/>
              <a:gd name="connsiteX319" fmla="*/ 867740 w 8039097"/>
              <a:gd name="connsiteY319" fmla="*/ 6477590 h 6857997"/>
              <a:gd name="connsiteX320" fmla="*/ 907535 w 8039097"/>
              <a:gd name="connsiteY320" fmla="*/ 6525525 h 6857997"/>
              <a:gd name="connsiteX321" fmla="*/ 969715 w 8039097"/>
              <a:gd name="connsiteY321" fmla="*/ 6525525 h 6857997"/>
              <a:gd name="connsiteX322" fmla="*/ 969715 w 8039097"/>
              <a:gd name="connsiteY322" fmla="*/ 6504044 h 6857997"/>
              <a:gd name="connsiteX323" fmla="*/ 922232 w 8039097"/>
              <a:gd name="connsiteY323" fmla="*/ 6504044 h 6857997"/>
              <a:gd name="connsiteX324" fmla="*/ 900073 w 8039097"/>
              <a:gd name="connsiteY324" fmla="*/ 6480755 h 6857997"/>
              <a:gd name="connsiteX325" fmla="*/ 900073 w 8039097"/>
              <a:gd name="connsiteY325" fmla="*/ 6350516 h 6857997"/>
              <a:gd name="connsiteX326" fmla="*/ 1081866 w 8039097"/>
              <a:gd name="connsiteY326" fmla="*/ 6349159 h 6857997"/>
              <a:gd name="connsiteX327" fmla="*/ 1051116 w 8039097"/>
              <a:gd name="connsiteY327" fmla="*/ 6354812 h 6857997"/>
              <a:gd name="connsiteX328" fmla="*/ 1051116 w 8039097"/>
              <a:gd name="connsiteY328" fmla="*/ 6517836 h 6857997"/>
              <a:gd name="connsiteX329" fmla="*/ 1098599 w 8039097"/>
              <a:gd name="connsiteY329" fmla="*/ 6527785 h 6857997"/>
              <a:gd name="connsiteX330" fmla="*/ 1164849 w 8039097"/>
              <a:gd name="connsiteY330" fmla="*/ 6453622 h 6857997"/>
              <a:gd name="connsiteX331" fmla="*/ 1111035 w 8039097"/>
              <a:gd name="connsiteY331" fmla="*/ 6386694 h 6857997"/>
              <a:gd name="connsiteX332" fmla="*/ 1081866 w 8039097"/>
              <a:gd name="connsiteY332" fmla="*/ 6392346 h 6857997"/>
              <a:gd name="connsiteX333" fmla="*/ 1149926 w 8039097"/>
              <a:gd name="connsiteY333" fmla="*/ 6251480 h 6857997"/>
              <a:gd name="connsiteX334" fmla="*/ 991648 w 8039097"/>
              <a:gd name="connsiteY334" fmla="*/ 6331975 h 6857997"/>
              <a:gd name="connsiteX335" fmla="*/ 986900 w 8039097"/>
              <a:gd name="connsiteY335" fmla="*/ 6344411 h 6857997"/>
              <a:gd name="connsiteX336" fmla="*/ 991196 w 8039097"/>
              <a:gd name="connsiteY336" fmla="*/ 6356848 h 6857997"/>
              <a:gd name="connsiteX337" fmla="*/ 1005668 w 8039097"/>
              <a:gd name="connsiteY337" fmla="*/ 6364309 h 6857997"/>
              <a:gd name="connsiteX338" fmla="*/ 1023078 w 8039097"/>
              <a:gd name="connsiteY338" fmla="*/ 6354587 h 6857997"/>
              <a:gd name="connsiteX339" fmla="*/ 1149474 w 8039097"/>
              <a:gd name="connsiteY339" fmla="*/ 6259846 h 6857997"/>
              <a:gd name="connsiteX340" fmla="*/ 1278130 w 8039097"/>
              <a:gd name="connsiteY340" fmla="*/ 6355491 h 6857997"/>
              <a:gd name="connsiteX341" fmla="*/ 1297124 w 8039097"/>
              <a:gd name="connsiteY341" fmla="*/ 6363630 h 6857997"/>
              <a:gd name="connsiteX342" fmla="*/ 1313629 w 8039097"/>
              <a:gd name="connsiteY342" fmla="*/ 6344638 h 6857997"/>
              <a:gd name="connsiteX343" fmla="*/ 1309333 w 8039097"/>
              <a:gd name="connsiteY343" fmla="*/ 6332202 h 6857997"/>
              <a:gd name="connsiteX344" fmla="*/ 1149926 w 8039097"/>
              <a:gd name="connsiteY344" fmla="*/ 6251480 h 6857997"/>
              <a:gd name="connsiteX345" fmla="*/ 0 w 8039097"/>
              <a:gd name="connsiteY345" fmla="*/ 0 h 6857997"/>
              <a:gd name="connsiteX346" fmla="*/ 8039097 w 8039097"/>
              <a:gd name="connsiteY346" fmla="*/ 0 h 6857997"/>
              <a:gd name="connsiteX347" fmla="*/ 8039097 w 8039097"/>
              <a:gd name="connsiteY347" fmla="*/ 6857997 h 6857997"/>
              <a:gd name="connsiteX348" fmla="*/ 0 w 8039097"/>
              <a:gd name="connsiteY348"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8039097" h="6857997">
                <a:moveTo>
                  <a:pt x="1286044" y="6672947"/>
                </a:moveTo>
                <a:lnTo>
                  <a:pt x="1286044" y="6677017"/>
                </a:lnTo>
                <a:cubicBezTo>
                  <a:pt x="1286044" y="6684027"/>
                  <a:pt x="1280844" y="6686965"/>
                  <a:pt x="1275191" y="6686740"/>
                </a:cubicBezTo>
                <a:cubicBezTo>
                  <a:pt x="1270443" y="6686740"/>
                  <a:pt x="1267277" y="6684027"/>
                  <a:pt x="1267277" y="6680183"/>
                </a:cubicBezTo>
                <a:cubicBezTo>
                  <a:pt x="1267277" y="6676339"/>
                  <a:pt x="1270216" y="6674078"/>
                  <a:pt x="1275191" y="6674078"/>
                </a:cubicBezTo>
                <a:lnTo>
                  <a:pt x="1281070" y="6674078"/>
                </a:lnTo>
                <a:cubicBezTo>
                  <a:pt x="1283330" y="6674078"/>
                  <a:pt x="1285140" y="6673852"/>
                  <a:pt x="1286044" y="6672947"/>
                </a:cubicBezTo>
                <a:close/>
                <a:moveTo>
                  <a:pt x="1089783" y="6672947"/>
                </a:moveTo>
                <a:lnTo>
                  <a:pt x="1089783" y="6677017"/>
                </a:lnTo>
                <a:cubicBezTo>
                  <a:pt x="1089783" y="6684027"/>
                  <a:pt x="1084582" y="6686965"/>
                  <a:pt x="1078930" y="6686740"/>
                </a:cubicBezTo>
                <a:cubicBezTo>
                  <a:pt x="1074181" y="6686740"/>
                  <a:pt x="1071015" y="6684027"/>
                  <a:pt x="1071015" y="6680183"/>
                </a:cubicBezTo>
                <a:cubicBezTo>
                  <a:pt x="1071015" y="6676339"/>
                  <a:pt x="1073955" y="6674078"/>
                  <a:pt x="1078930" y="6674078"/>
                </a:cubicBezTo>
                <a:lnTo>
                  <a:pt x="1084808" y="6674078"/>
                </a:lnTo>
                <a:cubicBezTo>
                  <a:pt x="1087069" y="6674078"/>
                  <a:pt x="1088878" y="6673852"/>
                  <a:pt x="1089783" y="6672947"/>
                </a:cubicBezTo>
                <a:close/>
                <a:moveTo>
                  <a:pt x="694316" y="6670461"/>
                </a:moveTo>
                <a:lnTo>
                  <a:pt x="694316" y="6677923"/>
                </a:lnTo>
                <a:cubicBezTo>
                  <a:pt x="694316" y="6687645"/>
                  <a:pt x="686403" y="6692168"/>
                  <a:pt x="678488" y="6692168"/>
                </a:cubicBezTo>
                <a:cubicBezTo>
                  <a:pt x="669444" y="6692168"/>
                  <a:pt x="665827" y="6686741"/>
                  <a:pt x="665827" y="6681992"/>
                </a:cubicBezTo>
                <a:cubicBezTo>
                  <a:pt x="665827" y="6676340"/>
                  <a:pt x="669444" y="6672496"/>
                  <a:pt x="677358" y="6672496"/>
                </a:cubicBezTo>
                <a:lnTo>
                  <a:pt x="687307" y="6672496"/>
                </a:lnTo>
                <a:cubicBezTo>
                  <a:pt x="690246" y="6672496"/>
                  <a:pt x="692960" y="6672044"/>
                  <a:pt x="694316" y="6670461"/>
                </a:cubicBezTo>
                <a:close/>
                <a:moveTo>
                  <a:pt x="1383498" y="6653051"/>
                </a:moveTo>
                <a:cubicBezTo>
                  <a:pt x="1390281" y="6653051"/>
                  <a:pt x="1395029" y="6657572"/>
                  <a:pt x="1395934" y="6663225"/>
                </a:cubicBezTo>
                <a:lnTo>
                  <a:pt x="1370835" y="6663225"/>
                </a:lnTo>
                <a:cubicBezTo>
                  <a:pt x="1372192" y="6657120"/>
                  <a:pt x="1376940" y="6652824"/>
                  <a:pt x="1383498" y="6653051"/>
                </a:cubicBezTo>
                <a:close/>
                <a:moveTo>
                  <a:pt x="840609" y="6648302"/>
                </a:moveTo>
                <a:cubicBezTo>
                  <a:pt x="852819" y="6648302"/>
                  <a:pt x="860959" y="6658025"/>
                  <a:pt x="860959" y="6670235"/>
                </a:cubicBezTo>
                <a:cubicBezTo>
                  <a:pt x="860959" y="6682671"/>
                  <a:pt x="852593" y="6692168"/>
                  <a:pt x="840609" y="6692168"/>
                </a:cubicBezTo>
                <a:cubicBezTo>
                  <a:pt x="828625" y="6692168"/>
                  <a:pt x="820259" y="6682671"/>
                  <a:pt x="820259" y="6670235"/>
                </a:cubicBezTo>
                <a:cubicBezTo>
                  <a:pt x="820259" y="6657799"/>
                  <a:pt x="828625" y="6648302"/>
                  <a:pt x="840609" y="6648302"/>
                </a:cubicBezTo>
                <a:close/>
                <a:moveTo>
                  <a:pt x="742025" y="6642423"/>
                </a:moveTo>
                <a:cubicBezTo>
                  <a:pt x="735468" y="6642423"/>
                  <a:pt x="728911" y="6645363"/>
                  <a:pt x="725745" y="6652599"/>
                </a:cubicBezTo>
                <a:lnTo>
                  <a:pt x="725745" y="6643328"/>
                </a:lnTo>
                <a:lnTo>
                  <a:pt x="718736" y="6643328"/>
                </a:lnTo>
                <a:lnTo>
                  <a:pt x="718736" y="6697142"/>
                </a:lnTo>
                <a:lnTo>
                  <a:pt x="725971" y="6697142"/>
                </a:lnTo>
                <a:lnTo>
                  <a:pt x="725971" y="6667069"/>
                </a:lnTo>
                <a:cubicBezTo>
                  <a:pt x="725971" y="6654181"/>
                  <a:pt x="732754" y="6649885"/>
                  <a:pt x="742251" y="6649885"/>
                </a:cubicBezTo>
                <a:lnTo>
                  <a:pt x="745869" y="6649885"/>
                </a:lnTo>
                <a:lnTo>
                  <a:pt x="746095" y="6642650"/>
                </a:lnTo>
                <a:cubicBezTo>
                  <a:pt x="744512" y="6642650"/>
                  <a:pt x="743156" y="6642423"/>
                  <a:pt x="742025" y="6642423"/>
                </a:cubicBezTo>
                <a:close/>
                <a:moveTo>
                  <a:pt x="840609" y="6641745"/>
                </a:moveTo>
                <a:cubicBezTo>
                  <a:pt x="825234" y="6641745"/>
                  <a:pt x="812797" y="6653729"/>
                  <a:pt x="812797" y="6670235"/>
                </a:cubicBezTo>
                <a:cubicBezTo>
                  <a:pt x="812797" y="6686741"/>
                  <a:pt x="825007" y="6698498"/>
                  <a:pt x="840609" y="6698498"/>
                </a:cubicBezTo>
                <a:cubicBezTo>
                  <a:pt x="856211" y="6698498"/>
                  <a:pt x="868646" y="6686741"/>
                  <a:pt x="868646" y="6670235"/>
                </a:cubicBezTo>
                <a:cubicBezTo>
                  <a:pt x="868646" y="6653729"/>
                  <a:pt x="856211" y="6641745"/>
                  <a:pt x="840609" y="6641745"/>
                </a:cubicBezTo>
                <a:close/>
                <a:moveTo>
                  <a:pt x="681202" y="6641745"/>
                </a:moveTo>
                <a:cubicBezTo>
                  <a:pt x="671932" y="6641745"/>
                  <a:pt x="664244" y="6645589"/>
                  <a:pt x="660626" y="6648529"/>
                </a:cubicBezTo>
                <a:lnTo>
                  <a:pt x="664244" y="6654181"/>
                </a:lnTo>
                <a:cubicBezTo>
                  <a:pt x="668540" y="6651242"/>
                  <a:pt x="673967" y="6648302"/>
                  <a:pt x="680749" y="6648302"/>
                </a:cubicBezTo>
                <a:cubicBezTo>
                  <a:pt x="687985" y="6648302"/>
                  <a:pt x="694316" y="6651694"/>
                  <a:pt x="694316" y="6659834"/>
                </a:cubicBezTo>
                <a:lnTo>
                  <a:pt x="694090" y="6661191"/>
                </a:lnTo>
                <a:cubicBezTo>
                  <a:pt x="694090" y="6664130"/>
                  <a:pt x="692733" y="6666165"/>
                  <a:pt x="688889" y="6666165"/>
                </a:cubicBezTo>
                <a:lnTo>
                  <a:pt x="676001" y="6666165"/>
                </a:lnTo>
                <a:cubicBezTo>
                  <a:pt x="664696" y="6666165"/>
                  <a:pt x="657687" y="6672270"/>
                  <a:pt x="657687" y="6681992"/>
                </a:cubicBezTo>
                <a:cubicBezTo>
                  <a:pt x="657687" y="6691716"/>
                  <a:pt x="665600" y="6698498"/>
                  <a:pt x="677358" y="6698498"/>
                </a:cubicBezTo>
                <a:cubicBezTo>
                  <a:pt x="683915" y="6698498"/>
                  <a:pt x="691151" y="6695785"/>
                  <a:pt x="694316" y="6690358"/>
                </a:cubicBezTo>
                <a:lnTo>
                  <a:pt x="694316" y="6697142"/>
                </a:lnTo>
                <a:lnTo>
                  <a:pt x="701778" y="6697142"/>
                </a:lnTo>
                <a:lnTo>
                  <a:pt x="701778" y="6660060"/>
                </a:lnTo>
                <a:cubicBezTo>
                  <a:pt x="701778" y="6648981"/>
                  <a:pt x="694090" y="6641745"/>
                  <a:pt x="681202" y="6641745"/>
                </a:cubicBezTo>
                <a:close/>
                <a:moveTo>
                  <a:pt x="1157388" y="6641293"/>
                </a:moveTo>
                <a:lnTo>
                  <a:pt x="1157388" y="6654633"/>
                </a:lnTo>
                <a:lnTo>
                  <a:pt x="1165302" y="6654633"/>
                </a:lnTo>
                <a:lnTo>
                  <a:pt x="1165302" y="6697142"/>
                </a:lnTo>
                <a:lnTo>
                  <a:pt x="1181130" y="6697142"/>
                </a:lnTo>
                <a:lnTo>
                  <a:pt x="1181130" y="6641293"/>
                </a:lnTo>
                <a:close/>
                <a:moveTo>
                  <a:pt x="1189496" y="6641066"/>
                </a:moveTo>
                <a:lnTo>
                  <a:pt x="1208489" y="6697141"/>
                </a:lnTo>
                <a:lnTo>
                  <a:pt x="1228161" y="6697141"/>
                </a:lnTo>
                <a:lnTo>
                  <a:pt x="1248059" y="6641066"/>
                </a:lnTo>
                <a:lnTo>
                  <a:pt x="1231326" y="6641066"/>
                </a:lnTo>
                <a:lnTo>
                  <a:pt x="1218664" y="6679957"/>
                </a:lnTo>
                <a:lnTo>
                  <a:pt x="1206680" y="6641066"/>
                </a:lnTo>
                <a:close/>
                <a:moveTo>
                  <a:pt x="1383724" y="6640162"/>
                </a:moveTo>
                <a:cubicBezTo>
                  <a:pt x="1366992" y="6640162"/>
                  <a:pt x="1354555" y="6652598"/>
                  <a:pt x="1354555" y="6669556"/>
                </a:cubicBezTo>
                <a:cubicBezTo>
                  <a:pt x="1354555" y="6686514"/>
                  <a:pt x="1367217" y="6698950"/>
                  <a:pt x="1383950" y="6698950"/>
                </a:cubicBezTo>
                <a:cubicBezTo>
                  <a:pt x="1396386" y="6698950"/>
                  <a:pt x="1407013" y="6693298"/>
                  <a:pt x="1411987" y="6681314"/>
                </a:cubicBezTo>
                <a:lnTo>
                  <a:pt x="1395481" y="6679505"/>
                </a:lnTo>
                <a:cubicBezTo>
                  <a:pt x="1393221" y="6683122"/>
                  <a:pt x="1388925" y="6685158"/>
                  <a:pt x="1384176" y="6685158"/>
                </a:cubicBezTo>
                <a:cubicBezTo>
                  <a:pt x="1376940" y="6685158"/>
                  <a:pt x="1372192" y="6679957"/>
                  <a:pt x="1371288" y="6673852"/>
                </a:cubicBezTo>
                <a:lnTo>
                  <a:pt x="1412892" y="6673852"/>
                </a:lnTo>
                <a:lnTo>
                  <a:pt x="1413118" y="6673626"/>
                </a:lnTo>
                <a:cubicBezTo>
                  <a:pt x="1413118" y="6650111"/>
                  <a:pt x="1399099" y="6640162"/>
                  <a:pt x="1383724" y="6640162"/>
                </a:cubicBezTo>
                <a:close/>
                <a:moveTo>
                  <a:pt x="1148570" y="6640162"/>
                </a:moveTo>
                <a:cubicBezTo>
                  <a:pt x="1141561" y="6640162"/>
                  <a:pt x="1136361" y="6644006"/>
                  <a:pt x="1134100" y="6649885"/>
                </a:cubicBezTo>
                <a:lnTo>
                  <a:pt x="1134100" y="6641067"/>
                </a:lnTo>
                <a:lnTo>
                  <a:pt x="1118724" y="6641067"/>
                </a:lnTo>
                <a:lnTo>
                  <a:pt x="1118724" y="6697142"/>
                </a:lnTo>
                <a:lnTo>
                  <a:pt x="1134552" y="6697142"/>
                </a:lnTo>
                <a:lnTo>
                  <a:pt x="1134552" y="6670461"/>
                </a:lnTo>
                <a:cubicBezTo>
                  <a:pt x="1134552" y="6660739"/>
                  <a:pt x="1138169" y="6656895"/>
                  <a:pt x="1146309" y="6656895"/>
                </a:cubicBezTo>
                <a:lnTo>
                  <a:pt x="1153093" y="6656895"/>
                </a:lnTo>
                <a:lnTo>
                  <a:pt x="1152866" y="6640614"/>
                </a:lnTo>
                <a:cubicBezTo>
                  <a:pt x="1151510" y="6640389"/>
                  <a:pt x="1150153" y="6640162"/>
                  <a:pt x="1148570" y="6640162"/>
                </a:cubicBezTo>
                <a:close/>
                <a:moveTo>
                  <a:pt x="1277678" y="6639709"/>
                </a:moveTo>
                <a:cubicBezTo>
                  <a:pt x="1264111" y="6639709"/>
                  <a:pt x="1253710" y="6646493"/>
                  <a:pt x="1253710" y="6646493"/>
                </a:cubicBezTo>
                <a:lnTo>
                  <a:pt x="1259815" y="6658476"/>
                </a:lnTo>
                <a:cubicBezTo>
                  <a:pt x="1264111" y="6656215"/>
                  <a:pt x="1271121" y="6653275"/>
                  <a:pt x="1276773" y="6653275"/>
                </a:cubicBezTo>
                <a:cubicBezTo>
                  <a:pt x="1282878" y="6653275"/>
                  <a:pt x="1286044" y="6655763"/>
                  <a:pt x="1286044" y="6659833"/>
                </a:cubicBezTo>
                <a:lnTo>
                  <a:pt x="1286044" y="6660285"/>
                </a:lnTo>
                <a:cubicBezTo>
                  <a:pt x="1286044" y="6662546"/>
                  <a:pt x="1284914" y="6663676"/>
                  <a:pt x="1282200" y="6663676"/>
                </a:cubicBezTo>
                <a:lnTo>
                  <a:pt x="1271121" y="6663676"/>
                </a:lnTo>
                <a:cubicBezTo>
                  <a:pt x="1258684" y="6663676"/>
                  <a:pt x="1250771" y="6670234"/>
                  <a:pt x="1250771" y="6680861"/>
                </a:cubicBezTo>
                <a:cubicBezTo>
                  <a:pt x="1250771" y="6690132"/>
                  <a:pt x="1258684" y="6698497"/>
                  <a:pt x="1270443" y="6698497"/>
                </a:cubicBezTo>
                <a:cubicBezTo>
                  <a:pt x="1276773" y="6698497"/>
                  <a:pt x="1283105" y="6696010"/>
                  <a:pt x="1286044" y="6691714"/>
                </a:cubicBezTo>
                <a:lnTo>
                  <a:pt x="1286044" y="6697141"/>
                </a:lnTo>
                <a:lnTo>
                  <a:pt x="1301872" y="6697141"/>
                </a:lnTo>
                <a:lnTo>
                  <a:pt x="1301872" y="6660285"/>
                </a:lnTo>
                <a:cubicBezTo>
                  <a:pt x="1301872" y="6645588"/>
                  <a:pt x="1290340" y="6639709"/>
                  <a:pt x="1277678" y="6639709"/>
                </a:cubicBezTo>
                <a:close/>
                <a:moveTo>
                  <a:pt x="1081416" y="6639709"/>
                </a:moveTo>
                <a:cubicBezTo>
                  <a:pt x="1067850" y="6639709"/>
                  <a:pt x="1057449" y="6646493"/>
                  <a:pt x="1057449" y="6646493"/>
                </a:cubicBezTo>
                <a:lnTo>
                  <a:pt x="1063554" y="6658476"/>
                </a:lnTo>
                <a:cubicBezTo>
                  <a:pt x="1067850" y="6656215"/>
                  <a:pt x="1074859" y="6653275"/>
                  <a:pt x="1080512" y="6653275"/>
                </a:cubicBezTo>
                <a:cubicBezTo>
                  <a:pt x="1086617" y="6653275"/>
                  <a:pt x="1089783" y="6655763"/>
                  <a:pt x="1089783" y="6659833"/>
                </a:cubicBezTo>
                <a:lnTo>
                  <a:pt x="1089783" y="6660285"/>
                </a:lnTo>
                <a:cubicBezTo>
                  <a:pt x="1089783" y="6662546"/>
                  <a:pt x="1088652" y="6663676"/>
                  <a:pt x="1085939" y="6663676"/>
                </a:cubicBezTo>
                <a:lnTo>
                  <a:pt x="1074859" y="6663676"/>
                </a:lnTo>
                <a:cubicBezTo>
                  <a:pt x="1062423" y="6663676"/>
                  <a:pt x="1054509" y="6670234"/>
                  <a:pt x="1054509" y="6680861"/>
                </a:cubicBezTo>
                <a:cubicBezTo>
                  <a:pt x="1054509" y="6690132"/>
                  <a:pt x="1062423" y="6698497"/>
                  <a:pt x="1074181" y="6698497"/>
                </a:cubicBezTo>
                <a:cubicBezTo>
                  <a:pt x="1080512" y="6698497"/>
                  <a:pt x="1086843" y="6696010"/>
                  <a:pt x="1089783" y="6691714"/>
                </a:cubicBezTo>
                <a:lnTo>
                  <a:pt x="1089783" y="6697141"/>
                </a:lnTo>
                <a:lnTo>
                  <a:pt x="1105610" y="6697141"/>
                </a:lnTo>
                <a:lnTo>
                  <a:pt x="1105610" y="6660285"/>
                </a:lnTo>
                <a:cubicBezTo>
                  <a:pt x="1105610" y="6645588"/>
                  <a:pt x="1094079" y="6639709"/>
                  <a:pt x="1081416" y="6639709"/>
                </a:cubicBezTo>
                <a:close/>
                <a:moveTo>
                  <a:pt x="760114" y="6620264"/>
                </a:moveTo>
                <a:lnTo>
                  <a:pt x="760114" y="6642875"/>
                </a:lnTo>
                <a:lnTo>
                  <a:pt x="750843" y="6642875"/>
                </a:lnTo>
                <a:lnTo>
                  <a:pt x="750843" y="6648980"/>
                </a:lnTo>
                <a:lnTo>
                  <a:pt x="760114" y="6648980"/>
                </a:lnTo>
                <a:lnTo>
                  <a:pt x="760114" y="6685609"/>
                </a:lnTo>
                <a:cubicBezTo>
                  <a:pt x="760114" y="6695558"/>
                  <a:pt x="766897" y="6697141"/>
                  <a:pt x="772550" y="6697141"/>
                </a:cubicBezTo>
                <a:cubicBezTo>
                  <a:pt x="777072" y="6697141"/>
                  <a:pt x="780916" y="6696689"/>
                  <a:pt x="780916" y="6696689"/>
                </a:cubicBezTo>
                <a:lnTo>
                  <a:pt x="780916" y="6690584"/>
                </a:lnTo>
                <a:cubicBezTo>
                  <a:pt x="780916" y="6690584"/>
                  <a:pt x="778655" y="6691036"/>
                  <a:pt x="775264" y="6691036"/>
                </a:cubicBezTo>
                <a:cubicBezTo>
                  <a:pt x="771193" y="6691036"/>
                  <a:pt x="767576" y="6690810"/>
                  <a:pt x="767576" y="6685836"/>
                </a:cubicBezTo>
                <a:lnTo>
                  <a:pt x="767576" y="6649206"/>
                </a:lnTo>
                <a:lnTo>
                  <a:pt x="780916" y="6649206"/>
                </a:lnTo>
                <a:lnTo>
                  <a:pt x="780916" y="6643101"/>
                </a:lnTo>
                <a:lnTo>
                  <a:pt x="767576" y="6643101"/>
                </a:lnTo>
                <a:lnTo>
                  <a:pt x="767576" y="6620491"/>
                </a:lnTo>
                <a:lnTo>
                  <a:pt x="767576" y="6620264"/>
                </a:lnTo>
                <a:close/>
                <a:moveTo>
                  <a:pt x="1318831" y="6619585"/>
                </a:moveTo>
                <a:lnTo>
                  <a:pt x="1318831" y="6640839"/>
                </a:lnTo>
                <a:lnTo>
                  <a:pt x="1310013" y="6640839"/>
                </a:lnTo>
                <a:lnTo>
                  <a:pt x="1310013" y="6654180"/>
                </a:lnTo>
                <a:lnTo>
                  <a:pt x="1318831" y="6654180"/>
                </a:lnTo>
                <a:lnTo>
                  <a:pt x="1318831" y="6684930"/>
                </a:lnTo>
                <a:cubicBezTo>
                  <a:pt x="1318831" y="6696236"/>
                  <a:pt x="1326971" y="6697592"/>
                  <a:pt x="1334885" y="6697592"/>
                </a:cubicBezTo>
                <a:cubicBezTo>
                  <a:pt x="1339633" y="6697592"/>
                  <a:pt x="1347321" y="6696914"/>
                  <a:pt x="1347321" y="6696914"/>
                </a:cubicBezTo>
                <a:lnTo>
                  <a:pt x="1347321" y="6683348"/>
                </a:lnTo>
                <a:cubicBezTo>
                  <a:pt x="1347321" y="6683348"/>
                  <a:pt x="1344155" y="6683800"/>
                  <a:pt x="1340086" y="6683800"/>
                </a:cubicBezTo>
                <a:cubicBezTo>
                  <a:pt x="1337824" y="6683800"/>
                  <a:pt x="1334885" y="6683348"/>
                  <a:pt x="1334885" y="6679730"/>
                </a:cubicBezTo>
                <a:lnTo>
                  <a:pt x="1334885" y="6654406"/>
                </a:lnTo>
                <a:lnTo>
                  <a:pt x="1347095" y="6654406"/>
                </a:lnTo>
                <a:lnTo>
                  <a:pt x="1347095" y="6641066"/>
                </a:lnTo>
                <a:lnTo>
                  <a:pt x="1334885" y="6641066"/>
                </a:lnTo>
                <a:lnTo>
                  <a:pt x="1334885" y="6619811"/>
                </a:lnTo>
                <a:close/>
                <a:moveTo>
                  <a:pt x="607716" y="6618229"/>
                </a:moveTo>
                <a:lnTo>
                  <a:pt x="623770" y="6618229"/>
                </a:lnTo>
                <a:cubicBezTo>
                  <a:pt x="635076" y="6618229"/>
                  <a:pt x="644573" y="6624561"/>
                  <a:pt x="644573" y="6637449"/>
                </a:cubicBezTo>
                <a:cubicBezTo>
                  <a:pt x="644573" y="6650337"/>
                  <a:pt x="635076" y="6657120"/>
                  <a:pt x="623770" y="6657120"/>
                </a:cubicBezTo>
                <a:lnTo>
                  <a:pt x="607716" y="6657120"/>
                </a:lnTo>
                <a:close/>
                <a:moveTo>
                  <a:pt x="1172537" y="6611672"/>
                </a:moveTo>
                <a:cubicBezTo>
                  <a:pt x="1166885" y="6611672"/>
                  <a:pt x="1162362" y="6616194"/>
                  <a:pt x="1162362" y="6621848"/>
                </a:cubicBezTo>
                <a:cubicBezTo>
                  <a:pt x="1162362" y="6627500"/>
                  <a:pt x="1166885" y="6632022"/>
                  <a:pt x="1172537" y="6632022"/>
                </a:cubicBezTo>
                <a:cubicBezTo>
                  <a:pt x="1178190" y="6632022"/>
                  <a:pt x="1182713" y="6627500"/>
                  <a:pt x="1182713" y="6621848"/>
                </a:cubicBezTo>
                <a:cubicBezTo>
                  <a:pt x="1182713" y="6616194"/>
                  <a:pt x="1178190" y="6611672"/>
                  <a:pt x="1172537" y="6611672"/>
                </a:cubicBezTo>
                <a:close/>
                <a:moveTo>
                  <a:pt x="1029184" y="6611672"/>
                </a:moveTo>
                <a:lnTo>
                  <a:pt x="1029184" y="6697142"/>
                </a:lnTo>
                <a:lnTo>
                  <a:pt x="1045012" y="6697142"/>
                </a:lnTo>
                <a:lnTo>
                  <a:pt x="1045012" y="6611672"/>
                </a:lnTo>
                <a:close/>
                <a:moveTo>
                  <a:pt x="600255" y="6611672"/>
                </a:moveTo>
                <a:lnTo>
                  <a:pt x="600255" y="6697142"/>
                </a:lnTo>
                <a:lnTo>
                  <a:pt x="607716" y="6697142"/>
                </a:lnTo>
                <a:lnTo>
                  <a:pt x="607716" y="6664129"/>
                </a:lnTo>
                <a:lnTo>
                  <a:pt x="622866" y="6664129"/>
                </a:lnTo>
                <a:cubicBezTo>
                  <a:pt x="642537" y="6664129"/>
                  <a:pt x="652260" y="6651920"/>
                  <a:pt x="652260" y="6637675"/>
                </a:cubicBezTo>
                <a:cubicBezTo>
                  <a:pt x="652260" y="6623204"/>
                  <a:pt x="642537" y="6611672"/>
                  <a:pt x="622866" y="6611672"/>
                </a:cubicBezTo>
                <a:close/>
                <a:moveTo>
                  <a:pt x="897362" y="6610994"/>
                </a:moveTo>
                <a:cubicBezTo>
                  <a:pt x="891710" y="6610994"/>
                  <a:pt x="885153" y="6613934"/>
                  <a:pt x="885153" y="6623883"/>
                </a:cubicBezTo>
                <a:lnTo>
                  <a:pt x="884926" y="6623883"/>
                </a:lnTo>
                <a:lnTo>
                  <a:pt x="884926" y="6643102"/>
                </a:lnTo>
                <a:lnTo>
                  <a:pt x="875656" y="6643102"/>
                </a:lnTo>
                <a:lnTo>
                  <a:pt x="875656" y="6649206"/>
                </a:lnTo>
                <a:lnTo>
                  <a:pt x="884926" y="6649206"/>
                </a:lnTo>
                <a:lnTo>
                  <a:pt x="884926" y="6696916"/>
                </a:lnTo>
                <a:lnTo>
                  <a:pt x="892388" y="6696916"/>
                </a:lnTo>
                <a:lnTo>
                  <a:pt x="892388" y="6649206"/>
                </a:lnTo>
                <a:lnTo>
                  <a:pt x="903467" y="6649206"/>
                </a:lnTo>
                <a:lnTo>
                  <a:pt x="903467" y="6643102"/>
                </a:lnTo>
                <a:lnTo>
                  <a:pt x="892388" y="6643102"/>
                </a:lnTo>
                <a:lnTo>
                  <a:pt x="892388" y="6624561"/>
                </a:lnTo>
                <a:cubicBezTo>
                  <a:pt x="892388" y="6619360"/>
                  <a:pt x="894423" y="6617326"/>
                  <a:pt x="899171" y="6617326"/>
                </a:cubicBezTo>
                <a:cubicBezTo>
                  <a:pt x="901206" y="6617326"/>
                  <a:pt x="904598" y="6618003"/>
                  <a:pt x="904598" y="6618003"/>
                </a:cubicBezTo>
                <a:lnTo>
                  <a:pt x="904598" y="6611446"/>
                </a:lnTo>
                <a:cubicBezTo>
                  <a:pt x="904598" y="6611446"/>
                  <a:pt x="901206" y="6610994"/>
                  <a:pt x="897362" y="6610994"/>
                </a:cubicBezTo>
                <a:close/>
                <a:moveTo>
                  <a:pt x="977857" y="6609863"/>
                </a:moveTo>
                <a:cubicBezTo>
                  <a:pt x="952759" y="6609863"/>
                  <a:pt x="933313" y="6628404"/>
                  <a:pt x="933313" y="6654181"/>
                </a:cubicBezTo>
                <a:cubicBezTo>
                  <a:pt x="933313" y="6679957"/>
                  <a:pt x="952759" y="6698498"/>
                  <a:pt x="977857" y="6698498"/>
                </a:cubicBezTo>
                <a:cubicBezTo>
                  <a:pt x="997076" y="6698498"/>
                  <a:pt x="1014713" y="6686741"/>
                  <a:pt x="1019687" y="6666617"/>
                </a:cubicBezTo>
                <a:lnTo>
                  <a:pt x="1000920" y="6666617"/>
                </a:lnTo>
                <a:cubicBezTo>
                  <a:pt x="997754" y="6676792"/>
                  <a:pt x="988936" y="6682897"/>
                  <a:pt x="977631" y="6682897"/>
                </a:cubicBezTo>
                <a:cubicBezTo>
                  <a:pt x="961576" y="6682897"/>
                  <a:pt x="950723" y="6670687"/>
                  <a:pt x="950723" y="6654181"/>
                </a:cubicBezTo>
                <a:cubicBezTo>
                  <a:pt x="950723" y="6637674"/>
                  <a:pt x="961576" y="6625465"/>
                  <a:pt x="977631" y="6625465"/>
                </a:cubicBezTo>
                <a:cubicBezTo>
                  <a:pt x="988936" y="6625465"/>
                  <a:pt x="997754" y="6631570"/>
                  <a:pt x="1000920" y="6641745"/>
                </a:cubicBezTo>
                <a:lnTo>
                  <a:pt x="1019687" y="6641745"/>
                </a:lnTo>
                <a:cubicBezTo>
                  <a:pt x="1014713" y="6621621"/>
                  <a:pt x="997076" y="6609863"/>
                  <a:pt x="977857" y="6609863"/>
                </a:cubicBezTo>
                <a:close/>
                <a:moveTo>
                  <a:pt x="1441834" y="6503366"/>
                </a:moveTo>
                <a:lnTo>
                  <a:pt x="1444547" y="6503366"/>
                </a:lnTo>
                <a:cubicBezTo>
                  <a:pt x="1445452" y="6503366"/>
                  <a:pt x="1446356" y="6503591"/>
                  <a:pt x="1447261" y="6504044"/>
                </a:cubicBezTo>
                <a:cubicBezTo>
                  <a:pt x="1447713" y="6504496"/>
                  <a:pt x="1447939" y="6505400"/>
                  <a:pt x="1447939" y="6506079"/>
                </a:cubicBezTo>
                <a:cubicBezTo>
                  <a:pt x="1447939" y="6506983"/>
                  <a:pt x="1447713" y="6507435"/>
                  <a:pt x="1447034" y="6507888"/>
                </a:cubicBezTo>
                <a:cubicBezTo>
                  <a:pt x="1446356" y="6508340"/>
                  <a:pt x="1445678" y="6508566"/>
                  <a:pt x="1444773" y="6508566"/>
                </a:cubicBezTo>
                <a:lnTo>
                  <a:pt x="1441834" y="6508566"/>
                </a:lnTo>
                <a:close/>
                <a:moveTo>
                  <a:pt x="1438668" y="6501104"/>
                </a:moveTo>
                <a:lnTo>
                  <a:pt x="1438668" y="6518063"/>
                </a:lnTo>
                <a:lnTo>
                  <a:pt x="1441834" y="6518063"/>
                </a:lnTo>
                <a:lnTo>
                  <a:pt x="1441834" y="6511279"/>
                </a:lnTo>
                <a:lnTo>
                  <a:pt x="1445226" y="6511279"/>
                </a:lnTo>
                <a:cubicBezTo>
                  <a:pt x="1446130" y="6511279"/>
                  <a:pt x="1446809" y="6511505"/>
                  <a:pt x="1447486" y="6511958"/>
                </a:cubicBezTo>
                <a:cubicBezTo>
                  <a:pt x="1447939" y="6512410"/>
                  <a:pt x="1448165" y="6513088"/>
                  <a:pt x="1448165" y="6513992"/>
                </a:cubicBezTo>
                <a:lnTo>
                  <a:pt x="1448165" y="6516706"/>
                </a:lnTo>
                <a:cubicBezTo>
                  <a:pt x="1448165" y="6516932"/>
                  <a:pt x="1448165" y="6517384"/>
                  <a:pt x="1448391" y="6517836"/>
                </a:cubicBezTo>
                <a:lnTo>
                  <a:pt x="1451331" y="6517836"/>
                </a:lnTo>
                <a:lnTo>
                  <a:pt x="1451331" y="6517611"/>
                </a:lnTo>
                <a:cubicBezTo>
                  <a:pt x="1451105" y="6517158"/>
                  <a:pt x="1450878" y="6516932"/>
                  <a:pt x="1450878" y="6516480"/>
                </a:cubicBezTo>
                <a:cubicBezTo>
                  <a:pt x="1450878" y="6516028"/>
                  <a:pt x="1450878" y="6515575"/>
                  <a:pt x="1450878" y="6515123"/>
                </a:cubicBezTo>
                <a:lnTo>
                  <a:pt x="1450878" y="6513992"/>
                </a:lnTo>
                <a:cubicBezTo>
                  <a:pt x="1450878" y="6513088"/>
                  <a:pt x="1450653" y="6512410"/>
                  <a:pt x="1450200" y="6511505"/>
                </a:cubicBezTo>
                <a:cubicBezTo>
                  <a:pt x="1449974" y="6510827"/>
                  <a:pt x="1449296" y="6510148"/>
                  <a:pt x="1448391" y="6509923"/>
                </a:cubicBezTo>
                <a:cubicBezTo>
                  <a:pt x="1449070" y="6509471"/>
                  <a:pt x="1449748" y="6509018"/>
                  <a:pt x="1450200" y="6508340"/>
                </a:cubicBezTo>
                <a:cubicBezTo>
                  <a:pt x="1450653" y="6507888"/>
                  <a:pt x="1450878" y="6506983"/>
                  <a:pt x="1450878" y="6506305"/>
                </a:cubicBezTo>
                <a:cubicBezTo>
                  <a:pt x="1450878" y="6504722"/>
                  <a:pt x="1450200" y="6503366"/>
                  <a:pt x="1449070" y="6502461"/>
                </a:cubicBezTo>
                <a:cubicBezTo>
                  <a:pt x="1447713" y="6501556"/>
                  <a:pt x="1446130" y="6501104"/>
                  <a:pt x="1444321" y="6501104"/>
                </a:cubicBezTo>
                <a:close/>
                <a:moveTo>
                  <a:pt x="1436860" y="6500426"/>
                </a:moveTo>
                <a:cubicBezTo>
                  <a:pt x="1441382" y="6496130"/>
                  <a:pt x="1448617" y="6496356"/>
                  <a:pt x="1452914" y="6500878"/>
                </a:cubicBezTo>
                <a:cubicBezTo>
                  <a:pt x="1457435" y="6505852"/>
                  <a:pt x="1457435" y="6513540"/>
                  <a:pt x="1452914" y="6518515"/>
                </a:cubicBezTo>
                <a:lnTo>
                  <a:pt x="1452235" y="6519193"/>
                </a:lnTo>
                <a:cubicBezTo>
                  <a:pt x="1447713" y="6523263"/>
                  <a:pt x="1440477" y="6523037"/>
                  <a:pt x="1436181" y="6518515"/>
                </a:cubicBezTo>
                <a:cubicBezTo>
                  <a:pt x="1433920" y="6516253"/>
                  <a:pt x="1432789" y="6513088"/>
                  <a:pt x="1432789" y="6509696"/>
                </a:cubicBezTo>
                <a:cubicBezTo>
                  <a:pt x="1432789" y="6506531"/>
                  <a:pt x="1433920" y="6503366"/>
                  <a:pt x="1436408" y="6500878"/>
                </a:cubicBezTo>
                <a:close/>
                <a:moveTo>
                  <a:pt x="1444236" y="6494858"/>
                </a:moveTo>
                <a:cubicBezTo>
                  <a:pt x="1440703" y="6494943"/>
                  <a:pt x="1437198" y="6496356"/>
                  <a:pt x="1434598" y="6499070"/>
                </a:cubicBezTo>
                <a:cubicBezTo>
                  <a:pt x="1431885" y="6502008"/>
                  <a:pt x="1430528" y="6505852"/>
                  <a:pt x="1430528" y="6509696"/>
                </a:cubicBezTo>
                <a:cubicBezTo>
                  <a:pt x="1430528" y="6513767"/>
                  <a:pt x="1431885" y="6517611"/>
                  <a:pt x="1434598" y="6520324"/>
                </a:cubicBezTo>
                <a:lnTo>
                  <a:pt x="1435050" y="6520776"/>
                </a:lnTo>
                <a:cubicBezTo>
                  <a:pt x="1440477" y="6525976"/>
                  <a:pt x="1449296" y="6525750"/>
                  <a:pt x="1454497" y="6520324"/>
                </a:cubicBezTo>
                <a:cubicBezTo>
                  <a:pt x="1457210" y="6517384"/>
                  <a:pt x="1458566" y="6513540"/>
                  <a:pt x="1458566" y="6509696"/>
                </a:cubicBezTo>
                <a:cubicBezTo>
                  <a:pt x="1458792" y="6505627"/>
                  <a:pt x="1457210" y="6502008"/>
                  <a:pt x="1454497" y="6499070"/>
                </a:cubicBezTo>
                <a:lnTo>
                  <a:pt x="1454044" y="6498618"/>
                </a:lnTo>
                <a:cubicBezTo>
                  <a:pt x="1451331" y="6496018"/>
                  <a:pt x="1447769" y="6494774"/>
                  <a:pt x="1444236" y="6494858"/>
                </a:cubicBezTo>
                <a:close/>
                <a:moveTo>
                  <a:pt x="1102668" y="6404556"/>
                </a:moveTo>
                <a:cubicBezTo>
                  <a:pt x="1125958" y="6404782"/>
                  <a:pt x="1134098" y="6426941"/>
                  <a:pt x="1134098" y="6455431"/>
                </a:cubicBezTo>
                <a:cubicBezTo>
                  <a:pt x="1134098" y="6487990"/>
                  <a:pt x="1124149" y="6508792"/>
                  <a:pt x="1099730" y="6508792"/>
                </a:cubicBezTo>
                <a:cubicBezTo>
                  <a:pt x="1093624" y="6508792"/>
                  <a:pt x="1087519" y="6507888"/>
                  <a:pt x="1081866" y="6505853"/>
                </a:cubicBezTo>
                <a:lnTo>
                  <a:pt x="1081866" y="6408626"/>
                </a:lnTo>
                <a:cubicBezTo>
                  <a:pt x="1088423" y="6405687"/>
                  <a:pt x="1095433" y="6404330"/>
                  <a:pt x="1102668" y="6404556"/>
                </a:cubicBezTo>
                <a:close/>
                <a:moveTo>
                  <a:pt x="1279259" y="6388276"/>
                </a:moveTo>
                <a:lnTo>
                  <a:pt x="1279259" y="6525073"/>
                </a:lnTo>
                <a:lnTo>
                  <a:pt x="1310236" y="6525073"/>
                </a:lnTo>
                <a:lnTo>
                  <a:pt x="1310236" y="6388276"/>
                </a:lnTo>
                <a:close/>
                <a:moveTo>
                  <a:pt x="990519" y="6388276"/>
                </a:moveTo>
                <a:lnTo>
                  <a:pt x="990519" y="6525073"/>
                </a:lnTo>
                <a:lnTo>
                  <a:pt x="1021495" y="6525073"/>
                </a:lnTo>
                <a:lnTo>
                  <a:pt x="1021495" y="6388276"/>
                </a:lnTo>
                <a:close/>
                <a:moveTo>
                  <a:pt x="718961" y="6388276"/>
                </a:moveTo>
                <a:lnTo>
                  <a:pt x="762148" y="6454300"/>
                </a:lnTo>
                <a:lnTo>
                  <a:pt x="713986" y="6525298"/>
                </a:lnTo>
                <a:lnTo>
                  <a:pt x="749712" y="6525298"/>
                </a:lnTo>
                <a:lnTo>
                  <a:pt x="779332" y="6475554"/>
                </a:lnTo>
                <a:lnTo>
                  <a:pt x="780010" y="6475554"/>
                </a:lnTo>
                <a:lnTo>
                  <a:pt x="809178" y="6525298"/>
                </a:lnTo>
                <a:lnTo>
                  <a:pt x="847617" y="6525298"/>
                </a:lnTo>
                <a:lnTo>
                  <a:pt x="799003" y="6452265"/>
                </a:lnTo>
                <a:lnTo>
                  <a:pt x="843095" y="6388276"/>
                </a:lnTo>
                <a:lnTo>
                  <a:pt x="809857" y="6388276"/>
                </a:lnTo>
                <a:lnTo>
                  <a:pt x="782498" y="6433046"/>
                </a:lnTo>
                <a:lnTo>
                  <a:pt x="782045" y="6433046"/>
                </a:lnTo>
                <a:lnTo>
                  <a:pt x="755816" y="6388276"/>
                </a:lnTo>
                <a:close/>
                <a:moveTo>
                  <a:pt x="1260266" y="6386240"/>
                </a:moveTo>
                <a:cubicBezTo>
                  <a:pt x="1228159" y="6383754"/>
                  <a:pt x="1207130" y="6388276"/>
                  <a:pt x="1189041" y="6395737"/>
                </a:cubicBezTo>
                <a:lnTo>
                  <a:pt x="1189041" y="6525298"/>
                </a:lnTo>
                <a:lnTo>
                  <a:pt x="1220019" y="6525298"/>
                </a:lnTo>
                <a:lnTo>
                  <a:pt x="1220019" y="6409756"/>
                </a:lnTo>
                <a:cubicBezTo>
                  <a:pt x="1227028" y="6405686"/>
                  <a:pt x="1243534" y="6405008"/>
                  <a:pt x="1253935" y="6408626"/>
                </a:cubicBezTo>
                <a:cubicBezTo>
                  <a:pt x="1253935" y="6408626"/>
                  <a:pt x="1260266" y="6386240"/>
                  <a:pt x="1260266" y="6386240"/>
                </a:cubicBezTo>
                <a:close/>
                <a:moveTo>
                  <a:pt x="1385757" y="6385790"/>
                </a:moveTo>
                <a:cubicBezTo>
                  <a:pt x="1357267" y="6385790"/>
                  <a:pt x="1338274" y="6403426"/>
                  <a:pt x="1338274" y="6425358"/>
                </a:cubicBezTo>
                <a:cubicBezTo>
                  <a:pt x="1338274" y="6439603"/>
                  <a:pt x="1344153" y="6453848"/>
                  <a:pt x="1372642" y="6463797"/>
                </a:cubicBezTo>
                <a:cubicBezTo>
                  <a:pt x="1388018" y="6469224"/>
                  <a:pt x="1397063" y="6475102"/>
                  <a:pt x="1397063" y="6486408"/>
                </a:cubicBezTo>
                <a:cubicBezTo>
                  <a:pt x="1397063" y="6497487"/>
                  <a:pt x="1385531" y="6505627"/>
                  <a:pt x="1371512" y="6505627"/>
                </a:cubicBezTo>
                <a:cubicBezTo>
                  <a:pt x="1361337" y="6505854"/>
                  <a:pt x="1351615" y="6503140"/>
                  <a:pt x="1343248" y="6497713"/>
                </a:cubicBezTo>
                <a:lnTo>
                  <a:pt x="1334430" y="6517611"/>
                </a:lnTo>
                <a:cubicBezTo>
                  <a:pt x="1347092" y="6524620"/>
                  <a:pt x="1361564" y="6528012"/>
                  <a:pt x="1376034" y="6527560"/>
                </a:cubicBezTo>
                <a:cubicBezTo>
                  <a:pt x="1408820" y="6527333"/>
                  <a:pt x="1429622" y="6508114"/>
                  <a:pt x="1429622" y="6485503"/>
                </a:cubicBezTo>
                <a:cubicBezTo>
                  <a:pt x="1429622" y="6469676"/>
                  <a:pt x="1423065" y="6455883"/>
                  <a:pt x="1393671" y="6445256"/>
                </a:cubicBezTo>
                <a:cubicBezTo>
                  <a:pt x="1380330" y="6440507"/>
                  <a:pt x="1369251" y="6434855"/>
                  <a:pt x="1369251" y="6423776"/>
                </a:cubicBezTo>
                <a:cubicBezTo>
                  <a:pt x="1369251" y="6414053"/>
                  <a:pt x="1378748" y="6405687"/>
                  <a:pt x="1392767" y="6405687"/>
                </a:cubicBezTo>
                <a:cubicBezTo>
                  <a:pt x="1401132" y="6405913"/>
                  <a:pt x="1409499" y="6408627"/>
                  <a:pt x="1416508" y="6413375"/>
                </a:cubicBezTo>
                <a:lnTo>
                  <a:pt x="1424874" y="6395286"/>
                </a:lnTo>
                <a:cubicBezTo>
                  <a:pt x="1412891" y="6388729"/>
                  <a:pt x="1399324" y="6385337"/>
                  <a:pt x="1385757" y="6385790"/>
                </a:cubicBezTo>
                <a:close/>
                <a:moveTo>
                  <a:pt x="635073" y="6350742"/>
                </a:moveTo>
                <a:cubicBezTo>
                  <a:pt x="612236" y="6350516"/>
                  <a:pt x="595278" y="6372223"/>
                  <a:pt x="595278" y="6398677"/>
                </a:cubicBezTo>
                <a:lnTo>
                  <a:pt x="595278" y="6477815"/>
                </a:lnTo>
                <a:cubicBezTo>
                  <a:pt x="595278" y="6504270"/>
                  <a:pt x="612236" y="6525750"/>
                  <a:pt x="635073" y="6525750"/>
                </a:cubicBezTo>
                <a:lnTo>
                  <a:pt x="697480" y="6525750"/>
                </a:lnTo>
                <a:lnTo>
                  <a:pt x="697480" y="6504270"/>
                </a:lnTo>
                <a:lnTo>
                  <a:pt x="649770" y="6504270"/>
                </a:lnTo>
                <a:cubicBezTo>
                  <a:pt x="635300" y="6504270"/>
                  <a:pt x="627612" y="6493191"/>
                  <a:pt x="627612" y="6480980"/>
                </a:cubicBezTo>
                <a:lnTo>
                  <a:pt x="627612" y="6446386"/>
                </a:lnTo>
                <a:lnTo>
                  <a:pt x="691827" y="6446386"/>
                </a:lnTo>
                <a:lnTo>
                  <a:pt x="691827" y="6424906"/>
                </a:lnTo>
                <a:lnTo>
                  <a:pt x="627612" y="6424906"/>
                </a:lnTo>
                <a:lnTo>
                  <a:pt x="627612" y="6395512"/>
                </a:lnTo>
                <a:cubicBezTo>
                  <a:pt x="627612" y="6383076"/>
                  <a:pt x="635300" y="6372223"/>
                  <a:pt x="649770" y="6372223"/>
                </a:cubicBezTo>
                <a:lnTo>
                  <a:pt x="697706" y="6372223"/>
                </a:lnTo>
                <a:lnTo>
                  <a:pt x="697706" y="6350742"/>
                </a:lnTo>
                <a:close/>
                <a:moveTo>
                  <a:pt x="867740" y="6350516"/>
                </a:moveTo>
                <a:lnTo>
                  <a:pt x="867740" y="6477590"/>
                </a:lnTo>
                <a:cubicBezTo>
                  <a:pt x="867740" y="6504044"/>
                  <a:pt x="884698" y="6525525"/>
                  <a:pt x="907535" y="6525525"/>
                </a:cubicBezTo>
                <a:lnTo>
                  <a:pt x="969715" y="6525525"/>
                </a:lnTo>
                <a:lnTo>
                  <a:pt x="969715" y="6504044"/>
                </a:lnTo>
                <a:lnTo>
                  <a:pt x="922232" y="6504044"/>
                </a:lnTo>
                <a:cubicBezTo>
                  <a:pt x="907535" y="6504044"/>
                  <a:pt x="900073" y="6493191"/>
                  <a:pt x="900073" y="6480755"/>
                </a:cubicBezTo>
                <a:lnTo>
                  <a:pt x="900073" y="6350516"/>
                </a:lnTo>
                <a:close/>
                <a:moveTo>
                  <a:pt x="1081866" y="6349159"/>
                </a:moveTo>
                <a:lnTo>
                  <a:pt x="1051116" y="6354812"/>
                </a:lnTo>
                <a:lnTo>
                  <a:pt x="1051116" y="6517836"/>
                </a:lnTo>
                <a:cubicBezTo>
                  <a:pt x="1059933" y="6523489"/>
                  <a:pt x="1077570" y="6527785"/>
                  <a:pt x="1098599" y="6527785"/>
                </a:cubicBezTo>
                <a:cubicBezTo>
                  <a:pt x="1140881" y="6527785"/>
                  <a:pt x="1164623" y="6499748"/>
                  <a:pt x="1164849" y="6453622"/>
                </a:cubicBezTo>
                <a:cubicBezTo>
                  <a:pt x="1164849" y="6412922"/>
                  <a:pt x="1142690" y="6386694"/>
                  <a:pt x="1111035" y="6386694"/>
                </a:cubicBezTo>
                <a:cubicBezTo>
                  <a:pt x="1101086" y="6386467"/>
                  <a:pt x="1091137" y="6388502"/>
                  <a:pt x="1081866" y="6392346"/>
                </a:cubicBezTo>
                <a:close/>
                <a:moveTo>
                  <a:pt x="1149926" y="6251480"/>
                </a:moveTo>
                <a:cubicBezTo>
                  <a:pt x="1088876" y="6251480"/>
                  <a:pt x="1023530" y="6275674"/>
                  <a:pt x="991648" y="6331975"/>
                </a:cubicBezTo>
                <a:cubicBezTo>
                  <a:pt x="988935" y="6335593"/>
                  <a:pt x="987352" y="6339890"/>
                  <a:pt x="986900" y="6344411"/>
                </a:cubicBezTo>
                <a:cubicBezTo>
                  <a:pt x="986674" y="6348933"/>
                  <a:pt x="988257" y="6353456"/>
                  <a:pt x="991196" y="6356848"/>
                </a:cubicBezTo>
                <a:cubicBezTo>
                  <a:pt x="994814" y="6361144"/>
                  <a:pt x="1000015" y="6363857"/>
                  <a:pt x="1005668" y="6364309"/>
                </a:cubicBezTo>
                <a:cubicBezTo>
                  <a:pt x="1012903" y="6364536"/>
                  <a:pt x="1019460" y="6360692"/>
                  <a:pt x="1023078" y="6354587"/>
                </a:cubicBezTo>
                <a:cubicBezTo>
                  <a:pt x="1054055" y="6298285"/>
                  <a:pt x="1089554" y="6259846"/>
                  <a:pt x="1149474" y="6259846"/>
                </a:cubicBezTo>
                <a:cubicBezTo>
                  <a:pt x="1209393" y="6259846"/>
                  <a:pt x="1247153" y="6300546"/>
                  <a:pt x="1278130" y="6355491"/>
                </a:cubicBezTo>
                <a:cubicBezTo>
                  <a:pt x="1282426" y="6361369"/>
                  <a:pt x="1289888" y="6364536"/>
                  <a:pt x="1297124" y="6363630"/>
                </a:cubicBezTo>
                <a:cubicBezTo>
                  <a:pt x="1308429" y="6363178"/>
                  <a:pt x="1313856" y="6350743"/>
                  <a:pt x="1313629" y="6344638"/>
                </a:cubicBezTo>
                <a:cubicBezTo>
                  <a:pt x="1313404" y="6340115"/>
                  <a:pt x="1311820" y="6335819"/>
                  <a:pt x="1309333" y="6332202"/>
                </a:cubicBezTo>
                <a:cubicBezTo>
                  <a:pt x="1276999" y="6275448"/>
                  <a:pt x="1210975" y="6251480"/>
                  <a:pt x="1149926" y="6251480"/>
                </a:cubicBezTo>
                <a:close/>
                <a:moveTo>
                  <a:pt x="0" y="0"/>
                </a:moveTo>
                <a:lnTo>
                  <a:pt x="8039097" y="0"/>
                </a:lnTo>
                <a:lnTo>
                  <a:pt x="8039097" y="6857997"/>
                </a:lnTo>
                <a:lnTo>
                  <a:pt x="0" y="6857997"/>
                </a:lnTo>
                <a:close/>
              </a:path>
            </a:pathLst>
          </a:custGeom>
          <a:solidFill>
            <a:schemeClr val="bg1">
              <a:lumMod val="95000"/>
            </a:schemeClr>
          </a:solidFill>
          <a:ln>
            <a:noFill/>
          </a:ln>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5">
            <a:extLst>
              <a:ext uri="{FF2B5EF4-FFF2-40B4-BE49-F238E27FC236}">
                <a16:creationId xmlns:a16="http://schemas.microsoft.com/office/drawing/2014/main" id="{70B7F7D0-AEA4-1D7C-E83A-456715C0C637}"/>
              </a:ext>
            </a:extLst>
          </p:cNvPr>
          <p:cNvSpPr>
            <a:spLocks noGrp="1"/>
          </p:cNvSpPr>
          <p:nvPr>
            <p:ph type="pic" sz="quarter" idx="22"/>
          </p:nvPr>
        </p:nvSpPr>
        <p:spPr>
          <a:xfrm>
            <a:off x="4" y="4"/>
            <a:ext cx="8039097" cy="6857997"/>
          </a:xfrm>
          <a:custGeom>
            <a:avLst/>
            <a:gdLst>
              <a:gd name="connsiteX0" fmla="*/ 1286044 w 8039097"/>
              <a:gd name="connsiteY0" fmla="*/ 6672947 h 6857997"/>
              <a:gd name="connsiteX1" fmla="*/ 1286044 w 8039097"/>
              <a:gd name="connsiteY1" fmla="*/ 6677017 h 6857997"/>
              <a:gd name="connsiteX2" fmla="*/ 1275191 w 8039097"/>
              <a:gd name="connsiteY2" fmla="*/ 6686740 h 6857997"/>
              <a:gd name="connsiteX3" fmla="*/ 1267277 w 8039097"/>
              <a:gd name="connsiteY3" fmla="*/ 6680183 h 6857997"/>
              <a:gd name="connsiteX4" fmla="*/ 1275191 w 8039097"/>
              <a:gd name="connsiteY4" fmla="*/ 6674078 h 6857997"/>
              <a:gd name="connsiteX5" fmla="*/ 1281070 w 8039097"/>
              <a:gd name="connsiteY5" fmla="*/ 6674078 h 6857997"/>
              <a:gd name="connsiteX6" fmla="*/ 1286044 w 8039097"/>
              <a:gd name="connsiteY6" fmla="*/ 6672947 h 6857997"/>
              <a:gd name="connsiteX7" fmla="*/ 1089783 w 8039097"/>
              <a:gd name="connsiteY7" fmla="*/ 6672947 h 6857997"/>
              <a:gd name="connsiteX8" fmla="*/ 1089783 w 8039097"/>
              <a:gd name="connsiteY8" fmla="*/ 6677017 h 6857997"/>
              <a:gd name="connsiteX9" fmla="*/ 1078930 w 8039097"/>
              <a:gd name="connsiteY9" fmla="*/ 6686740 h 6857997"/>
              <a:gd name="connsiteX10" fmla="*/ 1071015 w 8039097"/>
              <a:gd name="connsiteY10" fmla="*/ 6680183 h 6857997"/>
              <a:gd name="connsiteX11" fmla="*/ 1078930 w 8039097"/>
              <a:gd name="connsiteY11" fmla="*/ 6674078 h 6857997"/>
              <a:gd name="connsiteX12" fmla="*/ 1084808 w 8039097"/>
              <a:gd name="connsiteY12" fmla="*/ 6674078 h 6857997"/>
              <a:gd name="connsiteX13" fmla="*/ 1089783 w 8039097"/>
              <a:gd name="connsiteY13" fmla="*/ 6672947 h 6857997"/>
              <a:gd name="connsiteX14" fmla="*/ 694316 w 8039097"/>
              <a:gd name="connsiteY14" fmla="*/ 6670461 h 6857997"/>
              <a:gd name="connsiteX15" fmla="*/ 694316 w 8039097"/>
              <a:gd name="connsiteY15" fmla="*/ 6677923 h 6857997"/>
              <a:gd name="connsiteX16" fmla="*/ 678488 w 8039097"/>
              <a:gd name="connsiteY16" fmla="*/ 6692168 h 6857997"/>
              <a:gd name="connsiteX17" fmla="*/ 665827 w 8039097"/>
              <a:gd name="connsiteY17" fmla="*/ 6681992 h 6857997"/>
              <a:gd name="connsiteX18" fmla="*/ 677358 w 8039097"/>
              <a:gd name="connsiteY18" fmla="*/ 6672496 h 6857997"/>
              <a:gd name="connsiteX19" fmla="*/ 687307 w 8039097"/>
              <a:gd name="connsiteY19" fmla="*/ 6672496 h 6857997"/>
              <a:gd name="connsiteX20" fmla="*/ 694316 w 8039097"/>
              <a:gd name="connsiteY20" fmla="*/ 6670461 h 6857997"/>
              <a:gd name="connsiteX21" fmla="*/ 1383498 w 8039097"/>
              <a:gd name="connsiteY21" fmla="*/ 6653051 h 6857997"/>
              <a:gd name="connsiteX22" fmla="*/ 1395934 w 8039097"/>
              <a:gd name="connsiteY22" fmla="*/ 6663225 h 6857997"/>
              <a:gd name="connsiteX23" fmla="*/ 1370835 w 8039097"/>
              <a:gd name="connsiteY23" fmla="*/ 6663225 h 6857997"/>
              <a:gd name="connsiteX24" fmla="*/ 1383498 w 8039097"/>
              <a:gd name="connsiteY24" fmla="*/ 6653051 h 6857997"/>
              <a:gd name="connsiteX25" fmla="*/ 840609 w 8039097"/>
              <a:gd name="connsiteY25" fmla="*/ 6648302 h 6857997"/>
              <a:gd name="connsiteX26" fmla="*/ 860959 w 8039097"/>
              <a:gd name="connsiteY26" fmla="*/ 6670235 h 6857997"/>
              <a:gd name="connsiteX27" fmla="*/ 840609 w 8039097"/>
              <a:gd name="connsiteY27" fmla="*/ 6692168 h 6857997"/>
              <a:gd name="connsiteX28" fmla="*/ 820259 w 8039097"/>
              <a:gd name="connsiteY28" fmla="*/ 6670235 h 6857997"/>
              <a:gd name="connsiteX29" fmla="*/ 840609 w 8039097"/>
              <a:gd name="connsiteY29" fmla="*/ 6648302 h 6857997"/>
              <a:gd name="connsiteX30" fmla="*/ 742025 w 8039097"/>
              <a:gd name="connsiteY30" fmla="*/ 6642423 h 6857997"/>
              <a:gd name="connsiteX31" fmla="*/ 725745 w 8039097"/>
              <a:gd name="connsiteY31" fmla="*/ 6652599 h 6857997"/>
              <a:gd name="connsiteX32" fmla="*/ 725745 w 8039097"/>
              <a:gd name="connsiteY32" fmla="*/ 6643328 h 6857997"/>
              <a:gd name="connsiteX33" fmla="*/ 718736 w 8039097"/>
              <a:gd name="connsiteY33" fmla="*/ 6643328 h 6857997"/>
              <a:gd name="connsiteX34" fmla="*/ 718736 w 8039097"/>
              <a:gd name="connsiteY34" fmla="*/ 6697142 h 6857997"/>
              <a:gd name="connsiteX35" fmla="*/ 725971 w 8039097"/>
              <a:gd name="connsiteY35" fmla="*/ 6697142 h 6857997"/>
              <a:gd name="connsiteX36" fmla="*/ 725971 w 8039097"/>
              <a:gd name="connsiteY36" fmla="*/ 6667069 h 6857997"/>
              <a:gd name="connsiteX37" fmla="*/ 742251 w 8039097"/>
              <a:gd name="connsiteY37" fmla="*/ 6649885 h 6857997"/>
              <a:gd name="connsiteX38" fmla="*/ 745869 w 8039097"/>
              <a:gd name="connsiteY38" fmla="*/ 6649885 h 6857997"/>
              <a:gd name="connsiteX39" fmla="*/ 746095 w 8039097"/>
              <a:gd name="connsiteY39" fmla="*/ 6642650 h 6857997"/>
              <a:gd name="connsiteX40" fmla="*/ 742025 w 8039097"/>
              <a:gd name="connsiteY40" fmla="*/ 6642423 h 6857997"/>
              <a:gd name="connsiteX41" fmla="*/ 840609 w 8039097"/>
              <a:gd name="connsiteY41" fmla="*/ 6641745 h 6857997"/>
              <a:gd name="connsiteX42" fmla="*/ 812797 w 8039097"/>
              <a:gd name="connsiteY42" fmla="*/ 6670235 h 6857997"/>
              <a:gd name="connsiteX43" fmla="*/ 840609 w 8039097"/>
              <a:gd name="connsiteY43" fmla="*/ 6698498 h 6857997"/>
              <a:gd name="connsiteX44" fmla="*/ 868646 w 8039097"/>
              <a:gd name="connsiteY44" fmla="*/ 6670235 h 6857997"/>
              <a:gd name="connsiteX45" fmla="*/ 840609 w 8039097"/>
              <a:gd name="connsiteY45" fmla="*/ 6641745 h 6857997"/>
              <a:gd name="connsiteX46" fmla="*/ 681202 w 8039097"/>
              <a:gd name="connsiteY46" fmla="*/ 6641745 h 6857997"/>
              <a:gd name="connsiteX47" fmla="*/ 660626 w 8039097"/>
              <a:gd name="connsiteY47" fmla="*/ 6648529 h 6857997"/>
              <a:gd name="connsiteX48" fmla="*/ 664244 w 8039097"/>
              <a:gd name="connsiteY48" fmla="*/ 6654181 h 6857997"/>
              <a:gd name="connsiteX49" fmla="*/ 680749 w 8039097"/>
              <a:gd name="connsiteY49" fmla="*/ 6648302 h 6857997"/>
              <a:gd name="connsiteX50" fmla="*/ 694316 w 8039097"/>
              <a:gd name="connsiteY50" fmla="*/ 6659834 h 6857997"/>
              <a:gd name="connsiteX51" fmla="*/ 694090 w 8039097"/>
              <a:gd name="connsiteY51" fmla="*/ 6661191 h 6857997"/>
              <a:gd name="connsiteX52" fmla="*/ 688889 w 8039097"/>
              <a:gd name="connsiteY52" fmla="*/ 6666165 h 6857997"/>
              <a:gd name="connsiteX53" fmla="*/ 676001 w 8039097"/>
              <a:gd name="connsiteY53" fmla="*/ 6666165 h 6857997"/>
              <a:gd name="connsiteX54" fmla="*/ 657687 w 8039097"/>
              <a:gd name="connsiteY54" fmla="*/ 6681992 h 6857997"/>
              <a:gd name="connsiteX55" fmla="*/ 677358 w 8039097"/>
              <a:gd name="connsiteY55" fmla="*/ 6698498 h 6857997"/>
              <a:gd name="connsiteX56" fmla="*/ 694316 w 8039097"/>
              <a:gd name="connsiteY56" fmla="*/ 6690358 h 6857997"/>
              <a:gd name="connsiteX57" fmla="*/ 694316 w 8039097"/>
              <a:gd name="connsiteY57" fmla="*/ 6697142 h 6857997"/>
              <a:gd name="connsiteX58" fmla="*/ 701778 w 8039097"/>
              <a:gd name="connsiteY58" fmla="*/ 6697142 h 6857997"/>
              <a:gd name="connsiteX59" fmla="*/ 701778 w 8039097"/>
              <a:gd name="connsiteY59" fmla="*/ 6660060 h 6857997"/>
              <a:gd name="connsiteX60" fmla="*/ 681202 w 8039097"/>
              <a:gd name="connsiteY60" fmla="*/ 6641745 h 6857997"/>
              <a:gd name="connsiteX61" fmla="*/ 1157388 w 8039097"/>
              <a:gd name="connsiteY61" fmla="*/ 6641293 h 6857997"/>
              <a:gd name="connsiteX62" fmla="*/ 1157388 w 8039097"/>
              <a:gd name="connsiteY62" fmla="*/ 6654633 h 6857997"/>
              <a:gd name="connsiteX63" fmla="*/ 1165302 w 8039097"/>
              <a:gd name="connsiteY63" fmla="*/ 6654633 h 6857997"/>
              <a:gd name="connsiteX64" fmla="*/ 1165302 w 8039097"/>
              <a:gd name="connsiteY64" fmla="*/ 6697142 h 6857997"/>
              <a:gd name="connsiteX65" fmla="*/ 1181130 w 8039097"/>
              <a:gd name="connsiteY65" fmla="*/ 6697142 h 6857997"/>
              <a:gd name="connsiteX66" fmla="*/ 1181130 w 8039097"/>
              <a:gd name="connsiteY66" fmla="*/ 6641293 h 6857997"/>
              <a:gd name="connsiteX67" fmla="*/ 1189496 w 8039097"/>
              <a:gd name="connsiteY67" fmla="*/ 6641066 h 6857997"/>
              <a:gd name="connsiteX68" fmla="*/ 1208489 w 8039097"/>
              <a:gd name="connsiteY68" fmla="*/ 6697141 h 6857997"/>
              <a:gd name="connsiteX69" fmla="*/ 1228161 w 8039097"/>
              <a:gd name="connsiteY69" fmla="*/ 6697141 h 6857997"/>
              <a:gd name="connsiteX70" fmla="*/ 1248059 w 8039097"/>
              <a:gd name="connsiteY70" fmla="*/ 6641066 h 6857997"/>
              <a:gd name="connsiteX71" fmla="*/ 1231326 w 8039097"/>
              <a:gd name="connsiteY71" fmla="*/ 6641066 h 6857997"/>
              <a:gd name="connsiteX72" fmla="*/ 1218664 w 8039097"/>
              <a:gd name="connsiteY72" fmla="*/ 6679957 h 6857997"/>
              <a:gd name="connsiteX73" fmla="*/ 1206680 w 8039097"/>
              <a:gd name="connsiteY73" fmla="*/ 6641066 h 6857997"/>
              <a:gd name="connsiteX74" fmla="*/ 1383724 w 8039097"/>
              <a:gd name="connsiteY74" fmla="*/ 6640162 h 6857997"/>
              <a:gd name="connsiteX75" fmla="*/ 1354555 w 8039097"/>
              <a:gd name="connsiteY75" fmla="*/ 6669556 h 6857997"/>
              <a:gd name="connsiteX76" fmla="*/ 1383950 w 8039097"/>
              <a:gd name="connsiteY76" fmla="*/ 6698950 h 6857997"/>
              <a:gd name="connsiteX77" fmla="*/ 1411987 w 8039097"/>
              <a:gd name="connsiteY77" fmla="*/ 6681314 h 6857997"/>
              <a:gd name="connsiteX78" fmla="*/ 1395481 w 8039097"/>
              <a:gd name="connsiteY78" fmla="*/ 6679505 h 6857997"/>
              <a:gd name="connsiteX79" fmla="*/ 1384176 w 8039097"/>
              <a:gd name="connsiteY79" fmla="*/ 6685158 h 6857997"/>
              <a:gd name="connsiteX80" fmla="*/ 1371288 w 8039097"/>
              <a:gd name="connsiteY80" fmla="*/ 6673852 h 6857997"/>
              <a:gd name="connsiteX81" fmla="*/ 1412892 w 8039097"/>
              <a:gd name="connsiteY81" fmla="*/ 6673852 h 6857997"/>
              <a:gd name="connsiteX82" fmla="*/ 1413118 w 8039097"/>
              <a:gd name="connsiteY82" fmla="*/ 6673626 h 6857997"/>
              <a:gd name="connsiteX83" fmla="*/ 1383724 w 8039097"/>
              <a:gd name="connsiteY83" fmla="*/ 6640162 h 6857997"/>
              <a:gd name="connsiteX84" fmla="*/ 1148570 w 8039097"/>
              <a:gd name="connsiteY84" fmla="*/ 6640162 h 6857997"/>
              <a:gd name="connsiteX85" fmla="*/ 1134100 w 8039097"/>
              <a:gd name="connsiteY85" fmla="*/ 6649885 h 6857997"/>
              <a:gd name="connsiteX86" fmla="*/ 1134100 w 8039097"/>
              <a:gd name="connsiteY86" fmla="*/ 6641067 h 6857997"/>
              <a:gd name="connsiteX87" fmla="*/ 1118724 w 8039097"/>
              <a:gd name="connsiteY87" fmla="*/ 6641067 h 6857997"/>
              <a:gd name="connsiteX88" fmla="*/ 1118724 w 8039097"/>
              <a:gd name="connsiteY88" fmla="*/ 6697142 h 6857997"/>
              <a:gd name="connsiteX89" fmla="*/ 1134552 w 8039097"/>
              <a:gd name="connsiteY89" fmla="*/ 6697142 h 6857997"/>
              <a:gd name="connsiteX90" fmla="*/ 1134552 w 8039097"/>
              <a:gd name="connsiteY90" fmla="*/ 6670461 h 6857997"/>
              <a:gd name="connsiteX91" fmla="*/ 1146309 w 8039097"/>
              <a:gd name="connsiteY91" fmla="*/ 6656895 h 6857997"/>
              <a:gd name="connsiteX92" fmla="*/ 1153093 w 8039097"/>
              <a:gd name="connsiteY92" fmla="*/ 6656895 h 6857997"/>
              <a:gd name="connsiteX93" fmla="*/ 1152866 w 8039097"/>
              <a:gd name="connsiteY93" fmla="*/ 6640614 h 6857997"/>
              <a:gd name="connsiteX94" fmla="*/ 1148570 w 8039097"/>
              <a:gd name="connsiteY94" fmla="*/ 6640162 h 6857997"/>
              <a:gd name="connsiteX95" fmla="*/ 1277678 w 8039097"/>
              <a:gd name="connsiteY95" fmla="*/ 6639709 h 6857997"/>
              <a:gd name="connsiteX96" fmla="*/ 1253710 w 8039097"/>
              <a:gd name="connsiteY96" fmla="*/ 6646493 h 6857997"/>
              <a:gd name="connsiteX97" fmla="*/ 1259815 w 8039097"/>
              <a:gd name="connsiteY97" fmla="*/ 6658476 h 6857997"/>
              <a:gd name="connsiteX98" fmla="*/ 1276773 w 8039097"/>
              <a:gd name="connsiteY98" fmla="*/ 6653275 h 6857997"/>
              <a:gd name="connsiteX99" fmla="*/ 1286044 w 8039097"/>
              <a:gd name="connsiteY99" fmla="*/ 6659833 h 6857997"/>
              <a:gd name="connsiteX100" fmla="*/ 1286044 w 8039097"/>
              <a:gd name="connsiteY100" fmla="*/ 6660285 h 6857997"/>
              <a:gd name="connsiteX101" fmla="*/ 1282200 w 8039097"/>
              <a:gd name="connsiteY101" fmla="*/ 6663676 h 6857997"/>
              <a:gd name="connsiteX102" fmla="*/ 1271121 w 8039097"/>
              <a:gd name="connsiteY102" fmla="*/ 6663676 h 6857997"/>
              <a:gd name="connsiteX103" fmla="*/ 1250771 w 8039097"/>
              <a:gd name="connsiteY103" fmla="*/ 6680861 h 6857997"/>
              <a:gd name="connsiteX104" fmla="*/ 1270443 w 8039097"/>
              <a:gd name="connsiteY104" fmla="*/ 6698497 h 6857997"/>
              <a:gd name="connsiteX105" fmla="*/ 1286044 w 8039097"/>
              <a:gd name="connsiteY105" fmla="*/ 6691714 h 6857997"/>
              <a:gd name="connsiteX106" fmla="*/ 1286044 w 8039097"/>
              <a:gd name="connsiteY106" fmla="*/ 6697141 h 6857997"/>
              <a:gd name="connsiteX107" fmla="*/ 1301872 w 8039097"/>
              <a:gd name="connsiteY107" fmla="*/ 6697141 h 6857997"/>
              <a:gd name="connsiteX108" fmla="*/ 1301872 w 8039097"/>
              <a:gd name="connsiteY108" fmla="*/ 6660285 h 6857997"/>
              <a:gd name="connsiteX109" fmla="*/ 1277678 w 8039097"/>
              <a:gd name="connsiteY109" fmla="*/ 6639709 h 6857997"/>
              <a:gd name="connsiteX110" fmla="*/ 1081416 w 8039097"/>
              <a:gd name="connsiteY110" fmla="*/ 6639709 h 6857997"/>
              <a:gd name="connsiteX111" fmla="*/ 1057449 w 8039097"/>
              <a:gd name="connsiteY111" fmla="*/ 6646493 h 6857997"/>
              <a:gd name="connsiteX112" fmla="*/ 1063554 w 8039097"/>
              <a:gd name="connsiteY112" fmla="*/ 6658476 h 6857997"/>
              <a:gd name="connsiteX113" fmla="*/ 1080512 w 8039097"/>
              <a:gd name="connsiteY113" fmla="*/ 6653275 h 6857997"/>
              <a:gd name="connsiteX114" fmla="*/ 1089783 w 8039097"/>
              <a:gd name="connsiteY114" fmla="*/ 6659833 h 6857997"/>
              <a:gd name="connsiteX115" fmla="*/ 1089783 w 8039097"/>
              <a:gd name="connsiteY115" fmla="*/ 6660285 h 6857997"/>
              <a:gd name="connsiteX116" fmla="*/ 1085939 w 8039097"/>
              <a:gd name="connsiteY116" fmla="*/ 6663676 h 6857997"/>
              <a:gd name="connsiteX117" fmla="*/ 1074859 w 8039097"/>
              <a:gd name="connsiteY117" fmla="*/ 6663676 h 6857997"/>
              <a:gd name="connsiteX118" fmla="*/ 1054509 w 8039097"/>
              <a:gd name="connsiteY118" fmla="*/ 6680861 h 6857997"/>
              <a:gd name="connsiteX119" fmla="*/ 1074181 w 8039097"/>
              <a:gd name="connsiteY119" fmla="*/ 6698497 h 6857997"/>
              <a:gd name="connsiteX120" fmla="*/ 1089783 w 8039097"/>
              <a:gd name="connsiteY120" fmla="*/ 6691714 h 6857997"/>
              <a:gd name="connsiteX121" fmla="*/ 1089783 w 8039097"/>
              <a:gd name="connsiteY121" fmla="*/ 6697141 h 6857997"/>
              <a:gd name="connsiteX122" fmla="*/ 1105610 w 8039097"/>
              <a:gd name="connsiteY122" fmla="*/ 6697141 h 6857997"/>
              <a:gd name="connsiteX123" fmla="*/ 1105610 w 8039097"/>
              <a:gd name="connsiteY123" fmla="*/ 6660285 h 6857997"/>
              <a:gd name="connsiteX124" fmla="*/ 1081416 w 8039097"/>
              <a:gd name="connsiteY124" fmla="*/ 6639709 h 6857997"/>
              <a:gd name="connsiteX125" fmla="*/ 760114 w 8039097"/>
              <a:gd name="connsiteY125" fmla="*/ 6620264 h 6857997"/>
              <a:gd name="connsiteX126" fmla="*/ 760114 w 8039097"/>
              <a:gd name="connsiteY126" fmla="*/ 6642875 h 6857997"/>
              <a:gd name="connsiteX127" fmla="*/ 750843 w 8039097"/>
              <a:gd name="connsiteY127" fmla="*/ 6642875 h 6857997"/>
              <a:gd name="connsiteX128" fmla="*/ 750843 w 8039097"/>
              <a:gd name="connsiteY128" fmla="*/ 6648980 h 6857997"/>
              <a:gd name="connsiteX129" fmla="*/ 760114 w 8039097"/>
              <a:gd name="connsiteY129" fmla="*/ 6648980 h 6857997"/>
              <a:gd name="connsiteX130" fmla="*/ 760114 w 8039097"/>
              <a:gd name="connsiteY130" fmla="*/ 6685609 h 6857997"/>
              <a:gd name="connsiteX131" fmla="*/ 772550 w 8039097"/>
              <a:gd name="connsiteY131" fmla="*/ 6697141 h 6857997"/>
              <a:gd name="connsiteX132" fmla="*/ 780916 w 8039097"/>
              <a:gd name="connsiteY132" fmla="*/ 6696689 h 6857997"/>
              <a:gd name="connsiteX133" fmla="*/ 780916 w 8039097"/>
              <a:gd name="connsiteY133" fmla="*/ 6690584 h 6857997"/>
              <a:gd name="connsiteX134" fmla="*/ 775264 w 8039097"/>
              <a:gd name="connsiteY134" fmla="*/ 6691036 h 6857997"/>
              <a:gd name="connsiteX135" fmla="*/ 767576 w 8039097"/>
              <a:gd name="connsiteY135" fmla="*/ 6685836 h 6857997"/>
              <a:gd name="connsiteX136" fmla="*/ 767576 w 8039097"/>
              <a:gd name="connsiteY136" fmla="*/ 6649206 h 6857997"/>
              <a:gd name="connsiteX137" fmla="*/ 780916 w 8039097"/>
              <a:gd name="connsiteY137" fmla="*/ 6649206 h 6857997"/>
              <a:gd name="connsiteX138" fmla="*/ 780916 w 8039097"/>
              <a:gd name="connsiteY138" fmla="*/ 6643101 h 6857997"/>
              <a:gd name="connsiteX139" fmla="*/ 767576 w 8039097"/>
              <a:gd name="connsiteY139" fmla="*/ 6643101 h 6857997"/>
              <a:gd name="connsiteX140" fmla="*/ 767576 w 8039097"/>
              <a:gd name="connsiteY140" fmla="*/ 6620491 h 6857997"/>
              <a:gd name="connsiteX141" fmla="*/ 767576 w 8039097"/>
              <a:gd name="connsiteY141" fmla="*/ 6620264 h 6857997"/>
              <a:gd name="connsiteX142" fmla="*/ 1318831 w 8039097"/>
              <a:gd name="connsiteY142" fmla="*/ 6619585 h 6857997"/>
              <a:gd name="connsiteX143" fmla="*/ 1318831 w 8039097"/>
              <a:gd name="connsiteY143" fmla="*/ 6640839 h 6857997"/>
              <a:gd name="connsiteX144" fmla="*/ 1310013 w 8039097"/>
              <a:gd name="connsiteY144" fmla="*/ 6640839 h 6857997"/>
              <a:gd name="connsiteX145" fmla="*/ 1310013 w 8039097"/>
              <a:gd name="connsiteY145" fmla="*/ 6654180 h 6857997"/>
              <a:gd name="connsiteX146" fmla="*/ 1318831 w 8039097"/>
              <a:gd name="connsiteY146" fmla="*/ 6654180 h 6857997"/>
              <a:gd name="connsiteX147" fmla="*/ 1318831 w 8039097"/>
              <a:gd name="connsiteY147" fmla="*/ 6684930 h 6857997"/>
              <a:gd name="connsiteX148" fmla="*/ 1334885 w 8039097"/>
              <a:gd name="connsiteY148" fmla="*/ 6697592 h 6857997"/>
              <a:gd name="connsiteX149" fmla="*/ 1347321 w 8039097"/>
              <a:gd name="connsiteY149" fmla="*/ 6696914 h 6857997"/>
              <a:gd name="connsiteX150" fmla="*/ 1347321 w 8039097"/>
              <a:gd name="connsiteY150" fmla="*/ 6683348 h 6857997"/>
              <a:gd name="connsiteX151" fmla="*/ 1340086 w 8039097"/>
              <a:gd name="connsiteY151" fmla="*/ 6683800 h 6857997"/>
              <a:gd name="connsiteX152" fmla="*/ 1334885 w 8039097"/>
              <a:gd name="connsiteY152" fmla="*/ 6679730 h 6857997"/>
              <a:gd name="connsiteX153" fmla="*/ 1334885 w 8039097"/>
              <a:gd name="connsiteY153" fmla="*/ 6654406 h 6857997"/>
              <a:gd name="connsiteX154" fmla="*/ 1347095 w 8039097"/>
              <a:gd name="connsiteY154" fmla="*/ 6654406 h 6857997"/>
              <a:gd name="connsiteX155" fmla="*/ 1347095 w 8039097"/>
              <a:gd name="connsiteY155" fmla="*/ 6641066 h 6857997"/>
              <a:gd name="connsiteX156" fmla="*/ 1334885 w 8039097"/>
              <a:gd name="connsiteY156" fmla="*/ 6641066 h 6857997"/>
              <a:gd name="connsiteX157" fmla="*/ 1334885 w 8039097"/>
              <a:gd name="connsiteY157" fmla="*/ 6619811 h 6857997"/>
              <a:gd name="connsiteX158" fmla="*/ 607716 w 8039097"/>
              <a:gd name="connsiteY158" fmla="*/ 6618229 h 6857997"/>
              <a:gd name="connsiteX159" fmla="*/ 623770 w 8039097"/>
              <a:gd name="connsiteY159" fmla="*/ 6618229 h 6857997"/>
              <a:gd name="connsiteX160" fmla="*/ 644573 w 8039097"/>
              <a:gd name="connsiteY160" fmla="*/ 6637449 h 6857997"/>
              <a:gd name="connsiteX161" fmla="*/ 623770 w 8039097"/>
              <a:gd name="connsiteY161" fmla="*/ 6657120 h 6857997"/>
              <a:gd name="connsiteX162" fmla="*/ 607716 w 8039097"/>
              <a:gd name="connsiteY162" fmla="*/ 6657120 h 6857997"/>
              <a:gd name="connsiteX163" fmla="*/ 1172537 w 8039097"/>
              <a:gd name="connsiteY163" fmla="*/ 6611672 h 6857997"/>
              <a:gd name="connsiteX164" fmla="*/ 1162362 w 8039097"/>
              <a:gd name="connsiteY164" fmla="*/ 6621848 h 6857997"/>
              <a:gd name="connsiteX165" fmla="*/ 1172537 w 8039097"/>
              <a:gd name="connsiteY165" fmla="*/ 6632022 h 6857997"/>
              <a:gd name="connsiteX166" fmla="*/ 1182713 w 8039097"/>
              <a:gd name="connsiteY166" fmla="*/ 6621848 h 6857997"/>
              <a:gd name="connsiteX167" fmla="*/ 1172537 w 8039097"/>
              <a:gd name="connsiteY167" fmla="*/ 6611672 h 6857997"/>
              <a:gd name="connsiteX168" fmla="*/ 1029184 w 8039097"/>
              <a:gd name="connsiteY168" fmla="*/ 6611672 h 6857997"/>
              <a:gd name="connsiteX169" fmla="*/ 1029184 w 8039097"/>
              <a:gd name="connsiteY169" fmla="*/ 6697142 h 6857997"/>
              <a:gd name="connsiteX170" fmla="*/ 1045012 w 8039097"/>
              <a:gd name="connsiteY170" fmla="*/ 6697142 h 6857997"/>
              <a:gd name="connsiteX171" fmla="*/ 1045012 w 8039097"/>
              <a:gd name="connsiteY171" fmla="*/ 6611672 h 6857997"/>
              <a:gd name="connsiteX172" fmla="*/ 600255 w 8039097"/>
              <a:gd name="connsiteY172" fmla="*/ 6611672 h 6857997"/>
              <a:gd name="connsiteX173" fmla="*/ 600255 w 8039097"/>
              <a:gd name="connsiteY173" fmla="*/ 6697142 h 6857997"/>
              <a:gd name="connsiteX174" fmla="*/ 607716 w 8039097"/>
              <a:gd name="connsiteY174" fmla="*/ 6697142 h 6857997"/>
              <a:gd name="connsiteX175" fmla="*/ 607716 w 8039097"/>
              <a:gd name="connsiteY175" fmla="*/ 6664129 h 6857997"/>
              <a:gd name="connsiteX176" fmla="*/ 622866 w 8039097"/>
              <a:gd name="connsiteY176" fmla="*/ 6664129 h 6857997"/>
              <a:gd name="connsiteX177" fmla="*/ 652260 w 8039097"/>
              <a:gd name="connsiteY177" fmla="*/ 6637675 h 6857997"/>
              <a:gd name="connsiteX178" fmla="*/ 622866 w 8039097"/>
              <a:gd name="connsiteY178" fmla="*/ 6611672 h 6857997"/>
              <a:gd name="connsiteX179" fmla="*/ 897362 w 8039097"/>
              <a:gd name="connsiteY179" fmla="*/ 6610994 h 6857997"/>
              <a:gd name="connsiteX180" fmla="*/ 885153 w 8039097"/>
              <a:gd name="connsiteY180" fmla="*/ 6623883 h 6857997"/>
              <a:gd name="connsiteX181" fmla="*/ 884926 w 8039097"/>
              <a:gd name="connsiteY181" fmla="*/ 6623883 h 6857997"/>
              <a:gd name="connsiteX182" fmla="*/ 884926 w 8039097"/>
              <a:gd name="connsiteY182" fmla="*/ 6643102 h 6857997"/>
              <a:gd name="connsiteX183" fmla="*/ 875656 w 8039097"/>
              <a:gd name="connsiteY183" fmla="*/ 6643102 h 6857997"/>
              <a:gd name="connsiteX184" fmla="*/ 875656 w 8039097"/>
              <a:gd name="connsiteY184" fmla="*/ 6649206 h 6857997"/>
              <a:gd name="connsiteX185" fmla="*/ 884926 w 8039097"/>
              <a:gd name="connsiteY185" fmla="*/ 6649206 h 6857997"/>
              <a:gd name="connsiteX186" fmla="*/ 884926 w 8039097"/>
              <a:gd name="connsiteY186" fmla="*/ 6696916 h 6857997"/>
              <a:gd name="connsiteX187" fmla="*/ 892388 w 8039097"/>
              <a:gd name="connsiteY187" fmla="*/ 6696916 h 6857997"/>
              <a:gd name="connsiteX188" fmla="*/ 892388 w 8039097"/>
              <a:gd name="connsiteY188" fmla="*/ 6649206 h 6857997"/>
              <a:gd name="connsiteX189" fmla="*/ 903467 w 8039097"/>
              <a:gd name="connsiteY189" fmla="*/ 6649206 h 6857997"/>
              <a:gd name="connsiteX190" fmla="*/ 903467 w 8039097"/>
              <a:gd name="connsiteY190" fmla="*/ 6643102 h 6857997"/>
              <a:gd name="connsiteX191" fmla="*/ 892388 w 8039097"/>
              <a:gd name="connsiteY191" fmla="*/ 6643102 h 6857997"/>
              <a:gd name="connsiteX192" fmla="*/ 892388 w 8039097"/>
              <a:gd name="connsiteY192" fmla="*/ 6624561 h 6857997"/>
              <a:gd name="connsiteX193" fmla="*/ 899171 w 8039097"/>
              <a:gd name="connsiteY193" fmla="*/ 6617326 h 6857997"/>
              <a:gd name="connsiteX194" fmla="*/ 904598 w 8039097"/>
              <a:gd name="connsiteY194" fmla="*/ 6618003 h 6857997"/>
              <a:gd name="connsiteX195" fmla="*/ 904598 w 8039097"/>
              <a:gd name="connsiteY195" fmla="*/ 6611446 h 6857997"/>
              <a:gd name="connsiteX196" fmla="*/ 897362 w 8039097"/>
              <a:gd name="connsiteY196" fmla="*/ 6610994 h 6857997"/>
              <a:gd name="connsiteX197" fmla="*/ 977857 w 8039097"/>
              <a:gd name="connsiteY197" fmla="*/ 6609863 h 6857997"/>
              <a:gd name="connsiteX198" fmla="*/ 933313 w 8039097"/>
              <a:gd name="connsiteY198" fmla="*/ 6654181 h 6857997"/>
              <a:gd name="connsiteX199" fmla="*/ 977857 w 8039097"/>
              <a:gd name="connsiteY199" fmla="*/ 6698498 h 6857997"/>
              <a:gd name="connsiteX200" fmla="*/ 1019687 w 8039097"/>
              <a:gd name="connsiteY200" fmla="*/ 6666617 h 6857997"/>
              <a:gd name="connsiteX201" fmla="*/ 1000920 w 8039097"/>
              <a:gd name="connsiteY201" fmla="*/ 6666617 h 6857997"/>
              <a:gd name="connsiteX202" fmla="*/ 977631 w 8039097"/>
              <a:gd name="connsiteY202" fmla="*/ 6682897 h 6857997"/>
              <a:gd name="connsiteX203" fmla="*/ 950723 w 8039097"/>
              <a:gd name="connsiteY203" fmla="*/ 6654181 h 6857997"/>
              <a:gd name="connsiteX204" fmla="*/ 977631 w 8039097"/>
              <a:gd name="connsiteY204" fmla="*/ 6625465 h 6857997"/>
              <a:gd name="connsiteX205" fmla="*/ 1000920 w 8039097"/>
              <a:gd name="connsiteY205" fmla="*/ 6641745 h 6857997"/>
              <a:gd name="connsiteX206" fmla="*/ 1019687 w 8039097"/>
              <a:gd name="connsiteY206" fmla="*/ 6641745 h 6857997"/>
              <a:gd name="connsiteX207" fmla="*/ 977857 w 8039097"/>
              <a:gd name="connsiteY207" fmla="*/ 6609863 h 6857997"/>
              <a:gd name="connsiteX208" fmla="*/ 1441834 w 8039097"/>
              <a:gd name="connsiteY208" fmla="*/ 6503366 h 6857997"/>
              <a:gd name="connsiteX209" fmla="*/ 1444547 w 8039097"/>
              <a:gd name="connsiteY209" fmla="*/ 6503366 h 6857997"/>
              <a:gd name="connsiteX210" fmla="*/ 1447261 w 8039097"/>
              <a:gd name="connsiteY210" fmla="*/ 6504044 h 6857997"/>
              <a:gd name="connsiteX211" fmla="*/ 1447939 w 8039097"/>
              <a:gd name="connsiteY211" fmla="*/ 6506079 h 6857997"/>
              <a:gd name="connsiteX212" fmla="*/ 1447034 w 8039097"/>
              <a:gd name="connsiteY212" fmla="*/ 6507888 h 6857997"/>
              <a:gd name="connsiteX213" fmla="*/ 1444773 w 8039097"/>
              <a:gd name="connsiteY213" fmla="*/ 6508566 h 6857997"/>
              <a:gd name="connsiteX214" fmla="*/ 1441834 w 8039097"/>
              <a:gd name="connsiteY214" fmla="*/ 6508566 h 6857997"/>
              <a:gd name="connsiteX215" fmla="*/ 1438668 w 8039097"/>
              <a:gd name="connsiteY215" fmla="*/ 6501104 h 6857997"/>
              <a:gd name="connsiteX216" fmla="*/ 1438668 w 8039097"/>
              <a:gd name="connsiteY216" fmla="*/ 6518063 h 6857997"/>
              <a:gd name="connsiteX217" fmla="*/ 1441834 w 8039097"/>
              <a:gd name="connsiteY217" fmla="*/ 6518063 h 6857997"/>
              <a:gd name="connsiteX218" fmla="*/ 1441834 w 8039097"/>
              <a:gd name="connsiteY218" fmla="*/ 6511279 h 6857997"/>
              <a:gd name="connsiteX219" fmla="*/ 1445226 w 8039097"/>
              <a:gd name="connsiteY219" fmla="*/ 6511279 h 6857997"/>
              <a:gd name="connsiteX220" fmla="*/ 1447486 w 8039097"/>
              <a:gd name="connsiteY220" fmla="*/ 6511958 h 6857997"/>
              <a:gd name="connsiteX221" fmla="*/ 1448165 w 8039097"/>
              <a:gd name="connsiteY221" fmla="*/ 6513992 h 6857997"/>
              <a:gd name="connsiteX222" fmla="*/ 1448165 w 8039097"/>
              <a:gd name="connsiteY222" fmla="*/ 6516706 h 6857997"/>
              <a:gd name="connsiteX223" fmla="*/ 1448391 w 8039097"/>
              <a:gd name="connsiteY223" fmla="*/ 6517836 h 6857997"/>
              <a:gd name="connsiteX224" fmla="*/ 1451331 w 8039097"/>
              <a:gd name="connsiteY224" fmla="*/ 6517836 h 6857997"/>
              <a:gd name="connsiteX225" fmla="*/ 1451331 w 8039097"/>
              <a:gd name="connsiteY225" fmla="*/ 6517611 h 6857997"/>
              <a:gd name="connsiteX226" fmla="*/ 1450878 w 8039097"/>
              <a:gd name="connsiteY226" fmla="*/ 6516480 h 6857997"/>
              <a:gd name="connsiteX227" fmla="*/ 1450878 w 8039097"/>
              <a:gd name="connsiteY227" fmla="*/ 6515123 h 6857997"/>
              <a:gd name="connsiteX228" fmla="*/ 1450878 w 8039097"/>
              <a:gd name="connsiteY228" fmla="*/ 6513992 h 6857997"/>
              <a:gd name="connsiteX229" fmla="*/ 1450200 w 8039097"/>
              <a:gd name="connsiteY229" fmla="*/ 6511505 h 6857997"/>
              <a:gd name="connsiteX230" fmla="*/ 1448391 w 8039097"/>
              <a:gd name="connsiteY230" fmla="*/ 6509923 h 6857997"/>
              <a:gd name="connsiteX231" fmla="*/ 1450200 w 8039097"/>
              <a:gd name="connsiteY231" fmla="*/ 6508340 h 6857997"/>
              <a:gd name="connsiteX232" fmla="*/ 1450878 w 8039097"/>
              <a:gd name="connsiteY232" fmla="*/ 6506305 h 6857997"/>
              <a:gd name="connsiteX233" fmla="*/ 1449070 w 8039097"/>
              <a:gd name="connsiteY233" fmla="*/ 6502461 h 6857997"/>
              <a:gd name="connsiteX234" fmla="*/ 1444321 w 8039097"/>
              <a:gd name="connsiteY234" fmla="*/ 6501104 h 6857997"/>
              <a:gd name="connsiteX235" fmla="*/ 1436860 w 8039097"/>
              <a:gd name="connsiteY235" fmla="*/ 6500426 h 6857997"/>
              <a:gd name="connsiteX236" fmla="*/ 1452914 w 8039097"/>
              <a:gd name="connsiteY236" fmla="*/ 6500878 h 6857997"/>
              <a:gd name="connsiteX237" fmla="*/ 1452914 w 8039097"/>
              <a:gd name="connsiteY237" fmla="*/ 6518515 h 6857997"/>
              <a:gd name="connsiteX238" fmla="*/ 1452235 w 8039097"/>
              <a:gd name="connsiteY238" fmla="*/ 6519193 h 6857997"/>
              <a:gd name="connsiteX239" fmla="*/ 1436181 w 8039097"/>
              <a:gd name="connsiteY239" fmla="*/ 6518515 h 6857997"/>
              <a:gd name="connsiteX240" fmla="*/ 1432789 w 8039097"/>
              <a:gd name="connsiteY240" fmla="*/ 6509696 h 6857997"/>
              <a:gd name="connsiteX241" fmla="*/ 1436408 w 8039097"/>
              <a:gd name="connsiteY241" fmla="*/ 6500878 h 6857997"/>
              <a:gd name="connsiteX242" fmla="*/ 1444236 w 8039097"/>
              <a:gd name="connsiteY242" fmla="*/ 6494858 h 6857997"/>
              <a:gd name="connsiteX243" fmla="*/ 1434598 w 8039097"/>
              <a:gd name="connsiteY243" fmla="*/ 6499070 h 6857997"/>
              <a:gd name="connsiteX244" fmla="*/ 1430528 w 8039097"/>
              <a:gd name="connsiteY244" fmla="*/ 6509696 h 6857997"/>
              <a:gd name="connsiteX245" fmla="*/ 1434598 w 8039097"/>
              <a:gd name="connsiteY245" fmla="*/ 6520324 h 6857997"/>
              <a:gd name="connsiteX246" fmla="*/ 1435050 w 8039097"/>
              <a:gd name="connsiteY246" fmla="*/ 6520776 h 6857997"/>
              <a:gd name="connsiteX247" fmla="*/ 1454497 w 8039097"/>
              <a:gd name="connsiteY247" fmla="*/ 6520324 h 6857997"/>
              <a:gd name="connsiteX248" fmla="*/ 1458566 w 8039097"/>
              <a:gd name="connsiteY248" fmla="*/ 6509696 h 6857997"/>
              <a:gd name="connsiteX249" fmla="*/ 1454497 w 8039097"/>
              <a:gd name="connsiteY249" fmla="*/ 6499070 h 6857997"/>
              <a:gd name="connsiteX250" fmla="*/ 1454044 w 8039097"/>
              <a:gd name="connsiteY250" fmla="*/ 6498618 h 6857997"/>
              <a:gd name="connsiteX251" fmla="*/ 1444236 w 8039097"/>
              <a:gd name="connsiteY251" fmla="*/ 6494858 h 6857997"/>
              <a:gd name="connsiteX252" fmla="*/ 1102668 w 8039097"/>
              <a:gd name="connsiteY252" fmla="*/ 6404556 h 6857997"/>
              <a:gd name="connsiteX253" fmla="*/ 1134098 w 8039097"/>
              <a:gd name="connsiteY253" fmla="*/ 6455431 h 6857997"/>
              <a:gd name="connsiteX254" fmla="*/ 1099730 w 8039097"/>
              <a:gd name="connsiteY254" fmla="*/ 6508792 h 6857997"/>
              <a:gd name="connsiteX255" fmla="*/ 1081866 w 8039097"/>
              <a:gd name="connsiteY255" fmla="*/ 6505853 h 6857997"/>
              <a:gd name="connsiteX256" fmla="*/ 1081866 w 8039097"/>
              <a:gd name="connsiteY256" fmla="*/ 6408626 h 6857997"/>
              <a:gd name="connsiteX257" fmla="*/ 1102668 w 8039097"/>
              <a:gd name="connsiteY257" fmla="*/ 6404556 h 6857997"/>
              <a:gd name="connsiteX258" fmla="*/ 1279259 w 8039097"/>
              <a:gd name="connsiteY258" fmla="*/ 6388276 h 6857997"/>
              <a:gd name="connsiteX259" fmla="*/ 1279259 w 8039097"/>
              <a:gd name="connsiteY259" fmla="*/ 6525073 h 6857997"/>
              <a:gd name="connsiteX260" fmla="*/ 1310236 w 8039097"/>
              <a:gd name="connsiteY260" fmla="*/ 6525073 h 6857997"/>
              <a:gd name="connsiteX261" fmla="*/ 1310236 w 8039097"/>
              <a:gd name="connsiteY261" fmla="*/ 6388276 h 6857997"/>
              <a:gd name="connsiteX262" fmla="*/ 990519 w 8039097"/>
              <a:gd name="connsiteY262" fmla="*/ 6388276 h 6857997"/>
              <a:gd name="connsiteX263" fmla="*/ 990519 w 8039097"/>
              <a:gd name="connsiteY263" fmla="*/ 6525073 h 6857997"/>
              <a:gd name="connsiteX264" fmla="*/ 1021495 w 8039097"/>
              <a:gd name="connsiteY264" fmla="*/ 6525073 h 6857997"/>
              <a:gd name="connsiteX265" fmla="*/ 1021495 w 8039097"/>
              <a:gd name="connsiteY265" fmla="*/ 6388276 h 6857997"/>
              <a:gd name="connsiteX266" fmla="*/ 718961 w 8039097"/>
              <a:gd name="connsiteY266" fmla="*/ 6388276 h 6857997"/>
              <a:gd name="connsiteX267" fmla="*/ 762148 w 8039097"/>
              <a:gd name="connsiteY267" fmla="*/ 6454300 h 6857997"/>
              <a:gd name="connsiteX268" fmla="*/ 713986 w 8039097"/>
              <a:gd name="connsiteY268" fmla="*/ 6525298 h 6857997"/>
              <a:gd name="connsiteX269" fmla="*/ 749712 w 8039097"/>
              <a:gd name="connsiteY269" fmla="*/ 6525298 h 6857997"/>
              <a:gd name="connsiteX270" fmla="*/ 779332 w 8039097"/>
              <a:gd name="connsiteY270" fmla="*/ 6475554 h 6857997"/>
              <a:gd name="connsiteX271" fmla="*/ 780010 w 8039097"/>
              <a:gd name="connsiteY271" fmla="*/ 6475554 h 6857997"/>
              <a:gd name="connsiteX272" fmla="*/ 809178 w 8039097"/>
              <a:gd name="connsiteY272" fmla="*/ 6525298 h 6857997"/>
              <a:gd name="connsiteX273" fmla="*/ 847617 w 8039097"/>
              <a:gd name="connsiteY273" fmla="*/ 6525298 h 6857997"/>
              <a:gd name="connsiteX274" fmla="*/ 799003 w 8039097"/>
              <a:gd name="connsiteY274" fmla="*/ 6452265 h 6857997"/>
              <a:gd name="connsiteX275" fmla="*/ 843095 w 8039097"/>
              <a:gd name="connsiteY275" fmla="*/ 6388276 h 6857997"/>
              <a:gd name="connsiteX276" fmla="*/ 809857 w 8039097"/>
              <a:gd name="connsiteY276" fmla="*/ 6388276 h 6857997"/>
              <a:gd name="connsiteX277" fmla="*/ 782498 w 8039097"/>
              <a:gd name="connsiteY277" fmla="*/ 6433046 h 6857997"/>
              <a:gd name="connsiteX278" fmla="*/ 782045 w 8039097"/>
              <a:gd name="connsiteY278" fmla="*/ 6433046 h 6857997"/>
              <a:gd name="connsiteX279" fmla="*/ 755816 w 8039097"/>
              <a:gd name="connsiteY279" fmla="*/ 6388276 h 6857997"/>
              <a:gd name="connsiteX280" fmla="*/ 1260266 w 8039097"/>
              <a:gd name="connsiteY280" fmla="*/ 6386240 h 6857997"/>
              <a:gd name="connsiteX281" fmla="*/ 1189041 w 8039097"/>
              <a:gd name="connsiteY281" fmla="*/ 6395737 h 6857997"/>
              <a:gd name="connsiteX282" fmla="*/ 1189041 w 8039097"/>
              <a:gd name="connsiteY282" fmla="*/ 6525298 h 6857997"/>
              <a:gd name="connsiteX283" fmla="*/ 1220019 w 8039097"/>
              <a:gd name="connsiteY283" fmla="*/ 6525298 h 6857997"/>
              <a:gd name="connsiteX284" fmla="*/ 1220019 w 8039097"/>
              <a:gd name="connsiteY284" fmla="*/ 6409756 h 6857997"/>
              <a:gd name="connsiteX285" fmla="*/ 1253935 w 8039097"/>
              <a:gd name="connsiteY285" fmla="*/ 6408626 h 6857997"/>
              <a:gd name="connsiteX286" fmla="*/ 1260266 w 8039097"/>
              <a:gd name="connsiteY286" fmla="*/ 6386240 h 6857997"/>
              <a:gd name="connsiteX287" fmla="*/ 1385757 w 8039097"/>
              <a:gd name="connsiteY287" fmla="*/ 6385790 h 6857997"/>
              <a:gd name="connsiteX288" fmla="*/ 1338274 w 8039097"/>
              <a:gd name="connsiteY288" fmla="*/ 6425358 h 6857997"/>
              <a:gd name="connsiteX289" fmla="*/ 1372642 w 8039097"/>
              <a:gd name="connsiteY289" fmla="*/ 6463797 h 6857997"/>
              <a:gd name="connsiteX290" fmla="*/ 1397063 w 8039097"/>
              <a:gd name="connsiteY290" fmla="*/ 6486408 h 6857997"/>
              <a:gd name="connsiteX291" fmla="*/ 1371512 w 8039097"/>
              <a:gd name="connsiteY291" fmla="*/ 6505627 h 6857997"/>
              <a:gd name="connsiteX292" fmla="*/ 1343248 w 8039097"/>
              <a:gd name="connsiteY292" fmla="*/ 6497713 h 6857997"/>
              <a:gd name="connsiteX293" fmla="*/ 1334430 w 8039097"/>
              <a:gd name="connsiteY293" fmla="*/ 6517611 h 6857997"/>
              <a:gd name="connsiteX294" fmla="*/ 1376034 w 8039097"/>
              <a:gd name="connsiteY294" fmla="*/ 6527560 h 6857997"/>
              <a:gd name="connsiteX295" fmla="*/ 1429622 w 8039097"/>
              <a:gd name="connsiteY295" fmla="*/ 6485503 h 6857997"/>
              <a:gd name="connsiteX296" fmla="*/ 1393671 w 8039097"/>
              <a:gd name="connsiteY296" fmla="*/ 6445256 h 6857997"/>
              <a:gd name="connsiteX297" fmla="*/ 1369251 w 8039097"/>
              <a:gd name="connsiteY297" fmla="*/ 6423776 h 6857997"/>
              <a:gd name="connsiteX298" fmla="*/ 1392767 w 8039097"/>
              <a:gd name="connsiteY298" fmla="*/ 6405687 h 6857997"/>
              <a:gd name="connsiteX299" fmla="*/ 1416508 w 8039097"/>
              <a:gd name="connsiteY299" fmla="*/ 6413375 h 6857997"/>
              <a:gd name="connsiteX300" fmla="*/ 1424874 w 8039097"/>
              <a:gd name="connsiteY300" fmla="*/ 6395286 h 6857997"/>
              <a:gd name="connsiteX301" fmla="*/ 1385757 w 8039097"/>
              <a:gd name="connsiteY301" fmla="*/ 6385790 h 6857997"/>
              <a:gd name="connsiteX302" fmla="*/ 635073 w 8039097"/>
              <a:gd name="connsiteY302" fmla="*/ 6350742 h 6857997"/>
              <a:gd name="connsiteX303" fmla="*/ 595278 w 8039097"/>
              <a:gd name="connsiteY303" fmla="*/ 6398677 h 6857997"/>
              <a:gd name="connsiteX304" fmla="*/ 595278 w 8039097"/>
              <a:gd name="connsiteY304" fmla="*/ 6477815 h 6857997"/>
              <a:gd name="connsiteX305" fmla="*/ 635073 w 8039097"/>
              <a:gd name="connsiteY305" fmla="*/ 6525750 h 6857997"/>
              <a:gd name="connsiteX306" fmla="*/ 697480 w 8039097"/>
              <a:gd name="connsiteY306" fmla="*/ 6525750 h 6857997"/>
              <a:gd name="connsiteX307" fmla="*/ 697480 w 8039097"/>
              <a:gd name="connsiteY307" fmla="*/ 6504270 h 6857997"/>
              <a:gd name="connsiteX308" fmla="*/ 649770 w 8039097"/>
              <a:gd name="connsiteY308" fmla="*/ 6504270 h 6857997"/>
              <a:gd name="connsiteX309" fmla="*/ 627612 w 8039097"/>
              <a:gd name="connsiteY309" fmla="*/ 6480980 h 6857997"/>
              <a:gd name="connsiteX310" fmla="*/ 627612 w 8039097"/>
              <a:gd name="connsiteY310" fmla="*/ 6446386 h 6857997"/>
              <a:gd name="connsiteX311" fmla="*/ 691827 w 8039097"/>
              <a:gd name="connsiteY311" fmla="*/ 6446386 h 6857997"/>
              <a:gd name="connsiteX312" fmla="*/ 691827 w 8039097"/>
              <a:gd name="connsiteY312" fmla="*/ 6424906 h 6857997"/>
              <a:gd name="connsiteX313" fmla="*/ 627612 w 8039097"/>
              <a:gd name="connsiteY313" fmla="*/ 6424906 h 6857997"/>
              <a:gd name="connsiteX314" fmla="*/ 627612 w 8039097"/>
              <a:gd name="connsiteY314" fmla="*/ 6395512 h 6857997"/>
              <a:gd name="connsiteX315" fmla="*/ 649770 w 8039097"/>
              <a:gd name="connsiteY315" fmla="*/ 6372223 h 6857997"/>
              <a:gd name="connsiteX316" fmla="*/ 697706 w 8039097"/>
              <a:gd name="connsiteY316" fmla="*/ 6372223 h 6857997"/>
              <a:gd name="connsiteX317" fmla="*/ 697706 w 8039097"/>
              <a:gd name="connsiteY317" fmla="*/ 6350742 h 6857997"/>
              <a:gd name="connsiteX318" fmla="*/ 867740 w 8039097"/>
              <a:gd name="connsiteY318" fmla="*/ 6350516 h 6857997"/>
              <a:gd name="connsiteX319" fmla="*/ 867740 w 8039097"/>
              <a:gd name="connsiteY319" fmla="*/ 6477590 h 6857997"/>
              <a:gd name="connsiteX320" fmla="*/ 907535 w 8039097"/>
              <a:gd name="connsiteY320" fmla="*/ 6525525 h 6857997"/>
              <a:gd name="connsiteX321" fmla="*/ 969715 w 8039097"/>
              <a:gd name="connsiteY321" fmla="*/ 6525525 h 6857997"/>
              <a:gd name="connsiteX322" fmla="*/ 969715 w 8039097"/>
              <a:gd name="connsiteY322" fmla="*/ 6504044 h 6857997"/>
              <a:gd name="connsiteX323" fmla="*/ 922232 w 8039097"/>
              <a:gd name="connsiteY323" fmla="*/ 6504044 h 6857997"/>
              <a:gd name="connsiteX324" fmla="*/ 900073 w 8039097"/>
              <a:gd name="connsiteY324" fmla="*/ 6480755 h 6857997"/>
              <a:gd name="connsiteX325" fmla="*/ 900073 w 8039097"/>
              <a:gd name="connsiteY325" fmla="*/ 6350516 h 6857997"/>
              <a:gd name="connsiteX326" fmla="*/ 1081866 w 8039097"/>
              <a:gd name="connsiteY326" fmla="*/ 6349159 h 6857997"/>
              <a:gd name="connsiteX327" fmla="*/ 1051116 w 8039097"/>
              <a:gd name="connsiteY327" fmla="*/ 6354812 h 6857997"/>
              <a:gd name="connsiteX328" fmla="*/ 1051116 w 8039097"/>
              <a:gd name="connsiteY328" fmla="*/ 6517836 h 6857997"/>
              <a:gd name="connsiteX329" fmla="*/ 1098599 w 8039097"/>
              <a:gd name="connsiteY329" fmla="*/ 6527785 h 6857997"/>
              <a:gd name="connsiteX330" fmla="*/ 1164849 w 8039097"/>
              <a:gd name="connsiteY330" fmla="*/ 6453622 h 6857997"/>
              <a:gd name="connsiteX331" fmla="*/ 1111035 w 8039097"/>
              <a:gd name="connsiteY331" fmla="*/ 6386694 h 6857997"/>
              <a:gd name="connsiteX332" fmla="*/ 1081866 w 8039097"/>
              <a:gd name="connsiteY332" fmla="*/ 6392346 h 6857997"/>
              <a:gd name="connsiteX333" fmla="*/ 1149926 w 8039097"/>
              <a:gd name="connsiteY333" fmla="*/ 6251480 h 6857997"/>
              <a:gd name="connsiteX334" fmla="*/ 991648 w 8039097"/>
              <a:gd name="connsiteY334" fmla="*/ 6331975 h 6857997"/>
              <a:gd name="connsiteX335" fmla="*/ 986900 w 8039097"/>
              <a:gd name="connsiteY335" fmla="*/ 6344411 h 6857997"/>
              <a:gd name="connsiteX336" fmla="*/ 991196 w 8039097"/>
              <a:gd name="connsiteY336" fmla="*/ 6356848 h 6857997"/>
              <a:gd name="connsiteX337" fmla="*/ 1005668 w 8039097"/>
              <a:gd name="connsiteY337" fmla="*/ 6364309 h 6857997"/>
              <a:gd name="connsiteX338" fmla="*/ 1023078 w 8039097"/>
              <a:gd name="connsiteY338" fmla="*/ 6354587 h 6857997"/>
              <a:gd name="connsiteX339" fmla="*/ 1149474 w 8039097"/>
              <a:gd name="connsiteY339" fmla="*/ 6259846 h 6857997"/>
              <a:gd name="connsiteX340" fmla="*/ 1278130 w 8039097"/>
              <a:gd name="connsiteY340" fmla="*/ 6355491 h 6857997"/>
              <a:gd name="connsiteX341" fmla="*/ 1297124 w 8039097"/>
              <a:gd name="connsiteY341" fmla="*/ 6363630 h 6857997"/>
              <a:gd name="connsiteX342" fmla="*/ 1313629 w 8039097"/>
              <a:gd name="connsiteY342" fmla="*/ 6344638 h 6857997"/>
              <a:gd name="connsiteX343" fmla="*/ 1309333 w 8039097"/>
              <a:gd name="connsiteY343" fmla="*/ 6332202 h 6857997"/>
              <a:gd name="connsiteX344" fmla="*/ 1149926 w 8039097"/>
              <a:gd name="connsiteY344" fmla="*/ 6251480 h 6857997"/>
              <a:gd name="connsiteX345" fmla="*/ 0 w 8039097"/>
              <a:gd name="connsiteY345" fmla="*/ 0 h 6857997"/>
              <a:gd name="connsiteX346" fmla="*/ 8039097 w 8039097"/>
              <a:gd name="connsiteY346" fmla="*/ 0 h 6857997"/>
              <a:gd name="connsiteX347" fmla="*/ 8039097 w 8039097"/>
              <a:gd name="connsiteY347" fmla="*/ 6857997 h 6857997"/>
              <a:gd name="connsiteX348" fmla="*/ 0 w 8039097"/>
              <a:gd name="connsiteY348"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8039097" h="6857997">
                <a:moveTo>
                  <a:pt x="1286044" y="6672947"/>
                </a:moveTo>
                <a:lnTo>
                  <a:pt x="1286044" y="6677017"/>
                </a:lnTo>
                <a:cubicBezTo>
                  <a:pt x="1286044" y="6684027"/>
                  <a:pt x="1280844" y="6686965"/>
                  <a:pt x="1275191" y="6686740"/>
                </a:cubicBezTo>
                <a:cubicBezTo>
                  <a:pt x="1270443" y="6686740"/>
                  <a:pt x="1267277" y="6684027"/>
                  <a:pt x="1267277" y="6680183"/>
                </a:cubicBezTo>
                <a:cubicBezTo>
                  <a:pt x="1267277" y="6676339"/>
                  <a:pt x="1270216" y="6674078"/>
                  <a:pt x="1275191" y="6674078"/>
                </a:cubicBezTo>
                <a:lnTo>
                  <a:pt x="1281070" y="6674078"/>
                </a:lnTo>
                <a:cubicBezTo>
                  <a:pt x="1283330" y="6674078"/>
                  <a:pt x="1285140" y="6673852"/>
                  <a:pt x="1286044" y="6672947"/>
                </a:cubicBezTo>
                <a:close/>
                <a:moveTo>
                  <a:pt x="1089783" y="6672947"/>
                </a:moveTo>
                <a:lnTo>
                  <a:pt x="1089783" y="6677017"/>
                </a:lnTo>
                <a:cubicBezTo>
                  <a:pt x="1089783" y="6684027"/>
                  <a:pt x="1084582" y="6686965"/>
                  <a:pt x="1078930" y="6686740"/>
                </a:cubicBezTo>
                <a:cubicBezTo>
                  <a:pt x="1074181" y="6686740"/>
                  <a:pt x="1071015" y="6684027"/>
                  <a:pt x="1071015" y="6680183"/>
                </a:cubicBezTo>
                <a:cubicBezTo>
                  <a:pt x="1071015" y="6676339"/>
                  <a:pt x="1073955" y="6674078"/>
                  <a:pt x="1078930" y="6674078"/>
                </a:cubicBezTo>
                <a:lnTo>
                  <a:pt x="1084808" y="6674078"/>
                </a:lnTo>
                <a:cubicBezTo>
                  <a:pt x="1087069" y="6674078"/>
                  <a:pt x="1088878" y="6673852"/>
                  <a:pt x="1089783" y="6672947"/>
                </a:cubicBezTo>
                <a:close/>
                <a:moveTo>
                  <a:pt x="694316" y="6670461"/>
                </a:moveTo>
                <a:lnTo>
                  <a:pt x="694316" y="6677923"/>
                </a:lnTo>
                <a:cubicBezTo>
                  <a:pt x="694316" y="6687645"/>
                  <a:pt x="686403" y="6692168"/>
                  <a:pt x="678488" y="6692168"/>
                </a:cubicBezTo>
                <a:cubicBezTo>
                  <a:pt x="669444" y="6692168"/>
                  <a:pt x="665827" y="6686741"/>
                  <a:pt x="665827" y="6681992"/>
                </a:cubicBezTo>
                <a:cubicBezTo>
                  <a:pt x="665827" y="6676340"/>
                  <a:pt x="669444" y="6672496"/>
                  <a:pt x="677358" y="6672496"/>
                </a:cubicBezTo>
                <a:lnTo>
                  <a:pt x="687307" y="6672496"/>
                </a:lnTo>
                <a:cubicBezTo>
                  <a:pt x="690246" y="6672496"/>
                  <a:pt x="692960" y="6672044"/>
                  <a:pt x="694316" y="6670461"/>
                </a:cubicBezTo>
                <a:close/>
                <a:moveTo>
                  <a:pt x="1383498" y="6653051"/>
                </a:moveTo>
                <a:cubicBezTo>
                  <a:pt x="1390281" y="6653051"/>
                  <a:pt x="1395029" y="6657572"/>
                  <a:pt x="1395934" y="6663225"/>
                </a:cubicBezTo>
                <a:lnTo>
                  <a:pt x="1370835" y="6663225"/>
                </a:lnTo>
                <a:cubicBezTo>
                  <a:pt x="1372192" y="6657120"/>
                  <a:pt x="1376940" y="6652824"/>
                  <a:pt x="1383498" y="6653051"/>
                </a:cubicBezTo>
                <a:close/>
                <a:moveTo>
                  <a:pt x="840609" y="6648302"/>
                </a:moveTo>
                <a:cubicBezTo>
                  <a:pt x="852819" y="6648302"/>
                  <a:pt x="860959" y="6658025"/>
                  <a:pt x="860959" y="6670235"/>
                </a:cubicBezTo>
                <a:cubicBezTo>
                  <a:pt x="860959" y="6682671"/>
                  <a:pt x="852593" y="6692168"/>
                  <a:pt x="840609" y="6692168"/>
                </a:cubicBezTo>
                <a:cubicBezTo>
                  <a:pt x="828625" y="6692168"/>
                  <a:pt x="820259" y="6682671"/>
                  <a:pt x="820259" y="6670235"/>
                </a:cubicBezTo>
                <a:cubicBezTo>
                  <a:pt x="820259" y="6657799"/>
                  <a:pt x="828625" y="6648302"/>
                  <a:pt x="840609" y="6648302"/>
                </a:cubicBezTo>
                <a:close/>
                <a:moveTo>
                  <a:pt x="742025" y="6642423"/>
                </a:moveTo>
                <a:cubicBezTo>
                  <a:pt x="735468" y="6642423"/>
                  <a:pt x="728911" y="6645363"/>
                  <a:pt x="725745" y="6652599"/>
                </a:cubicBezTo>
                <a:lnTo>
                  <a:pt x="725745" y="6643328"/>
                </a:lnTo>
                <a:lnTo>
                  <a:pt x="718736" y="6643328"/>
                </a:lnTo>
                <a:lnTo>
                  <a:pt x="718736" y="6697142"/>
                </a:lnTo>
                <a:lnTo>
                  <a:pt x="725971" y="6697142"/>
                </a:lnTo>
                <a:lnTo>
                  <a:pt x="725971" y="6667069"/>
                </a:lnTo>
                <a:cubicBezTo>
                  <a:pt x="725971" y="6654181"/>
                  <a:pt x="732754" y="6649885"/>
                  <a:pt x="742251" y="6649885"/>
                </a:cubicBezTo>
                <a:lnTo>
                  <a:pt x="745869" y="6649885"/>
                </a:lnTo>
                <a:lnTo>
                  <a:pt x="746095" y="6642650"/>
                </a:lnTo>
                <a:cubicBezTo>
                  <a:pt x="744512" y="6642650"/>
                  <a:pt x="743156" y="6642423"/>
                  <a:pt x="742025" y="6642423"/>
                </a:cubicBezTo>
                <a:close/>
                <a:moveTo>
                  <a:pt x="840609" y="6641745"/>
                </a:moveTo>
                <a:cubicBezTo>
                  <a:pt x="825234" y="6641745"/>
                  <a:pt x="812797" y="6653729"/>
                  <a:pt x="812797" y="6670235"/>
                </a:cubicBezTo>
                <a:cubicBezTo>
                  <a:pt x="812797" y="6686741"/>
                  <a:pt x="825007" y="6698498"/>
                  <a:pt x="840609" y="6698498"/>
                </a:cubicBezTo>
                <a:cubicBezTo>
                  <a:pt x="856211" y="6698498"/>
                  <a:pt x="868646" y="6686741"/>
                  <a:pt x="868646" y="6670235"/>
                </a:cubicBezTo>
                <a:cubicBezTo>
                  <a:pt x="868646" y="6653729"/>
                  <a:pt x="856211" y="6641745"/>
                  <a:pt x="840609" y="6641745"/>
                </a:cubicBezTo>
                <a:close/>
                <a:moveTo>
                  <a:pt x="681202" y="6641745"/>
                </a:moveTo>
                <a:cubicBezTo>
                  <a:pt x="671932" y="6641745"/>
                  <a:pt x="664244" y="6645589"/>
                  <a:pt x="660626" y="6648529"/>
                </a:cubicBezTo>
                <a:lnTo>
                  <a:pt x="664244" y="6654181"/>
                </a:lnTo>
                <a:cubicBezTo>
                  <a:pt x="668540" y="6651242"/>
                  <a:pt x="673967" y="6648302"/>
                  <a:pt x="680749" y="6648302"/>
                </a:cubicBezTo>
                <a:cubicBezTo>
                  <a:pt x="687985" y="6648302"/>
                  <a:pt x="694316" y="6651694"/>
                  <a:pt x="694316" y="6659834"/>
                </a:cubicBezTo>
                <a:lnTo>
                  <a:pt x="694090" y="6661191"/>
                </a:lnTo>
                <a:cubicBezTo>
                  <a:pt x="694090" y="6664130"/>
                  <a:pt x="692733" y="6666165"/>
                  <a:pt x="688889" y="6666165"/>
                </a:cubicBezTo>
                <a:lnTo>
                  <a:pt x="676001" y="6666165"/>
                </a:lnTo>
                <a:cubicBezTo>
                  <a:pt x="664696" y="6666165"/>
                  <a:pt x="657687" y="6672270"/>
                  <a:pt x="657687" y="6681992"/>
                </a:cubicBezTo>
                <a:cubicBezTo>
                  <a:pt x="657687" y="6691716"/>
                  <a:pt x="665600" y="6698498"/>
                  <a:pt x="677358" y="6698498"/>
                </a:cubicBezTo>
                <a:cubicBezTo>
                  <a:pt x="683915" y="6698498"/>
                  <a:pt x="691151" y="6695785"/>
                  <a:pt x="694316" y="6690358"/>
                </a:cubicBezTo>
                <a:lnTo>
                  <a:pt x="694316" y="6697142"/>
                </a:lnTo>
                <a:lnTo>
                  <a:pt x="701778" y="6697142"/>
                </a:lnTo>
                <a:lnTo>
                  <a:pt x="701778" y="6660060"/>
                </a:lnTo>
                <a:cubicBezTo>
                  <a:pt x="701778" y="6648981"/>
                  <a:pt x="694090" y="6641745"/>
                  <a:pt x="681202" y="6641745"/>
                </a:cubicBezTo>
                <a:close/>
                <a:moveTo>
                  <a:pt x="1157388" y="6641293"/>
                </a:moveTo>
                <a:lnTo>
                  <a:pt x="1157388" y="6654633"/>
                </a:lnTo>
                <a:lnTo>
                  <a:pt x="1165302" y="6654633"/>
                </a:lnTo>
                <a:lnTo>
                  <a:pt x="1165302" y="6697142"/>
                </a:lnTo>
                <a:lnTo>
                  <a:pt x="1181130" y="6697142"/>
                </a:lnTo>
                <a:lnTo>
                  <a:pt x="1181130" y="6641293"/>
                </a:lnTo>
                <a:close/>
                <a:moveTo>
                  <a:pt x="1189496" y="6641066"/>
                </a:moveTo>
                <a:lnTo>
                  <a:pt x="1208489" y="6697141"/>
                </a:lnTo>
                <a:lnTo>
                  <a:pt x="1228161" y="6697141"/>
                </a:lnTo>
                <a:lnTo>
                  <a:pt x="1248059" y="6641066"/>
                </a:lnTo>
                <a:lnTo>
                  <a:pt x="1231326" y="6641066"/>
                </a:lnTo>
                <a:lnTo>
                  <a:pt x="1218664" y="6679957"/>
                </a:lnTo>
                <a:lnTo>
                  <a:pt x="1206680" y="6641066"/>
                </a:lnTo>
                <a:close/>
                <a:moveTo>
                  <a:pt x="1383724" y="6640162"/>
                </a:moveTo>
                <a:cubicBezTo>
                  <a:pt x="1366992" y="6640162"/>
                  <a:pt x="1354555" y="6652598"/>
                  <a:pt x="1354555" y="6669556"/>
                </a:cubicBezTo>
                <a:cubicBezTo>
                  <a:pt x="1354555" y="6686514"/>
                  <a:pt x="1367217" y="6698950"/>
                  <a:pt x="1383950" y="6698950"/>
                </a:cubicBezTo>
                <a:cubicBezTo>
                  <a:pt x="1396386" y="6698950"/>
                  <a:pt x="1407013" y="6693298"/>
                  <a:pt x="1411987" y="6681314"/>
                </a:cubicBezTo>
                <a:lnTo>
                  <a:pt x="1395481" y="6679505"/>
                </a:lnTo>
                <a:cubicBezTo>
                  <a:pt x="1393221" y="6683122"/>
                  <a:pt x="1388925" y="6685158"/>
                  <a:pt x="1384176" y="6685158"/>
                </a:cubicBezTo>
                <a:cubicBezTo>
                  <a:pt x="1376940" y="6685158"/>
                  <a:pt x="1372192" y="6679957"/>
                  <a:pt x="1371288" y="6673852"/>
                </a:cubicBezTo>
                <a:lnTo>
                  <a:pt x="1412892" y="6673852"/>
                </a:lnTo>
                <a:lnTo>
                  <a:pt x="1413118" y="6673626"/>
                </a:lnTo>
                <a:cubicBezTo>
                  <a:pt x="1413118" y="6650111"/>
                  <a:pt x="1399099" y="6640162"/>
                  <a:pt x="1383724" y="6640162"/>
                </a:cubicBezTo>
                <a:close/>
                <a:moveTo>
                  <a:pt x="1148570" y="6640162"/>
                </a:moveTo>
                <a:cubicBezTo>
                  <a:pt x="1141561" y="6640162"/>
                  <a:pt x="1136361" y="6644006"/>
                  <a:pt x="1134100" y="6649885"/>
                </a:cubicBezTo>
                <a:lnTo>
                  <a:pt x="1134100" y="6641067"/>
                </a:lnTo>
                <a:lnTo>
                  <a:pt x="1118724" y="6641067"/>
                </a:lnTo>
                <a:lnTo>
                  <a:pt x="1118724" y="6697142"/>
                </a:lnTo>
                <a:lnTo>
                  <a:pt x="1134552" y="6697142"/>
                </a:lnTo>
                <a:lnTo>
                  <a:pt x="1134552" y="6670461"/>
                </a:lnTo>
                <a:cubicBezTo>
                  <a:pt x="1134552" y="6660739"/>
                  <a:pt x="1138169" y="6656895"/>
                  <a:pt x="1146309" y="6656895"/>
                </a:cubicBezTo>
                <a:lnTo>
                  <a:pt x="1153093" y="6656895"/>
                </a:lnTo>
                <a:lnTo>
                  <a:pt x="1152866" y="6640614"/>
                </a:lnTo>
                <a:cubicBezTo>
                  <a:pt x="1151510" y="6640389"/>
                  <a:pt x="1150153" y="6640162"/>
                  <a:pt x="1148570" y="6640162"/>
                </a:cubicBezTo>
                <a:close/>
                <a:moveTo>
                  <a:pt x="1277678" y="6639709"/>
                </a:moveTo>
                <a:cubicBezTo>
                  <a:pt x="1264111" y="6639709"/>
                  <a:pt x="1253710" y="6646493"/>
                  <a:pt x="1253710" y="6646493"/>
                </a:cubicBezTo>
                <a:lnTo>
                  <a:pt x="1259815" y="6658476"/>
                </a:lnTo>
                <a:cubicBezTo>
                  <a:pt x="1264111" y="6656215"/>
                  <a:pt x="1271121" y="6653275"/>
                  <a:pt x="1276773" y="6653275"/>
                </a:cubicBezTo>
                <a:cubicBezTo>
                  <a:pt x="1282878" y="6653275"/>
                  <a:pt x="1286044" y="6655763"/>
                  <a:pt x="1286044" y="6659833"/>
                </a:cubicBezTo>
                <a:lnTo>
                  <a:pt x="1286044" y="6660285"/>
                </a:lnTo>
                <a:cubicBezTo>
                  <a:pt x="1286044" y="6662546"/>
                  <a:pt x="1284914" y="6663676"/>
                  <a:pt x="1282200" y="6663676"/>
                </a:cubicBezTo>
                <a:lnTo>
                  <a:pt x="1271121" y="6663676"/>
                </a:lnTo>
                <a:cubicBezTo>
                  <a:pt x="1258684" y="6663676"/>
                  <a:pt x="1250771" y="6670234"/>
                  <a:pt x="1250771" y="6680861"/>
                </a:cubicBezTo>
                <a:cubicBezTo>
                  <a:pt x="1250771" y="6690132"/>
                  <a:pt x="1258684" y="6698497"/>
                  <a:pt x="1270443" y="6698497"/>
                </a:cubicBezTo>
                <a:cubicBezTo>
                  <a:pt x="1276773" y="6698497"/>
                  <a:pt x="1283105" y="6696010"/>
                  <a:pt x="1286044" y="6691714"/>
                </a:cubicBezTo>
                <a:lnTo>
                  <a:pt x="1286044" y="6697141"/>
                </a:lnTo>
                <a:lnTo>
                  <a:pt x="1301872" y="6697141"/>
                </a:lnTo>
                <a:lnTo>
                  <a:pt x="1301872" y="6660285"/>
                </a:lnTo>
                <a:cubicBezTo>
                  <a:pt x="1301872" y="6645588"/>
                  <a:pt x="1290340" y="6639709"/>
                  <a:pt x="1277678" y="6639709"/>
                </a:cubicBezTo>
                <a:close/>
                <a:moveTo>
                  <a:pt x="1081416" y="6639709"/>
                </a:moveTo>
                <a:cubicBezTo>
                  <a:pt x="1067850" y="6639709"/>
                  <a:pt x="1057449" y="6646493"/>
                  <a:pt x="1057449" y="6646493"/>
                </a:cubicBezTo>
                <a:lnTo>
                  <a:pt x="1063554" y="6658476"/>
                </a:lnTo>
                <a:cubicBezTo>
                  <a:pt x="1067850" y="6656215"/>
                  <a:pt x="1074859" y="6653275"/>
                  <a:pt x="1080512" y="6653275"/>
                </a:cubicBezTo>
                <a:cubicBezTo>
                  <a:pt x="1086617" y="6653275"/>
                  <a:pt x="1089783" y="6655763"/>
                  <a:pt x="1089783" y="6659833"/>
                </a:cubicBezTo>
                <a:lnTo>
                  <a:pt x="1089783" y="6660285"/>
                </a:lnTo>
                <a:cubicBezTo>
                  <a:pt x="1089783" y="6662546"/>
                  <a:pt x="1088652" y="6663676"/>
                  <a:pt x="1085939" y="6663676"/>
                </a:cubicBezTo>
                <a:lnTo>
                  <a:pt x="1074859" y="6663676"/>
                </a:lnTo>
                <a:cubicBezTo>
                  <a:pt x="1062423" y="6663676"/>
                  <a:pt x="1054509" y="6670234"/>
                  <a:pt x="1054509" y="6680861"/>
                </a:cubicBezTo>
                <a:cubicBezTo>
                  <a:pt x="1054509" y="6690132"/>
                  <a:pt x="1062423" y="6698497"/>
                  <a:pt x="1074181" y="6698497"/>
                </a:cubicBezTo>
                <a:cubicBezTo>
                  <a:pt x="1080512" y="6698497"/>
                  <a:pt x="1086843" y="6696010"/>
                  <a:pt x="1089783" y="6691714"/>
                </a:cubicBezTo>
                <a:lnTo>
                  <a:pt x="1089783" y="6697141"/>
                </a:lnTo>
                <a:lnTo>
                  <a:pt x="1105610" y="6697141"/>
                </a:lnTo>
                <a:lnTo>
                  <a:pt x="1105610" y="6660285"/>
                </a:lnTo>
                <a:cubicBezTo>
                  <a:pt x="1105610" y="6645588"/>
                  <a:pt x="1094079" y="6639709"/>
                  <a:pt x="1081416" y="6639709"/>
                </a:cubicBezTo>
                <a:close/>
                <a:moveTo>
                  <a:pt x="760114" y="6620264"/>
                </a:moveTo>
                <a:lnTo>
                  <a:pt x="760114" y="6642875"/>
                </a:lnTo>
                <a:lnTo>
                  <a:pt x="750843" y="6642875"/>
                </a:lnTo>
                <a:lnTo>
                  <a:pt x="750843" y="6648980"/>
                </a:lnTo>
                <a:lnTo>
                  <a:pt x="760114" y="6648980"/>
                </a:lnTo>
                <a:lnTo>
                  <a:pt x="760114" y="6685609"/>
                </a:lnTo>
                <a:cubicBezTo>
                  <a:pt x="760114" y="6695558"/>
                  <a:pt x="766897" y="6697141"/>
                  <a:pt x="772550" y="6697141"/>
                </a:cubicBezTo>
                <a:cubicBezTo>
                  <a:pt x="777072" y="6697141"/>
                  <a:pt x="780916" y="6696689"/>
                  <a:pt x="780916" y="6696689"/>
                </a:cubicBezTo>
                <a:lnTo>
                  <a:pt x="780916" y="6690584"/>
                </a:lnTo>
                <a:cubicBezTo>
                  <a:pt x="780916" y="6690584"/>
                  <a:pt x="778655" y="6691036"/>
                  <a:pt x="775264" y="6691036"/>
                </a:cubicBezTo>
                <a:cubicBezTo>
                  <a:pt x="771193" y="6691036"/>
                  <a:pt x="767576" y="6690810"/>
                  <a:pt x="767576" y="6685836"/>
                </a:cubicBezTo>
                <a:lnTo>
                  <a:pt x="767576" y="6649206"/>
                </a:lnTo>
                <a:lnTo>
                  <a:pt x="780916" y="6649206"/>
                </a:lnTo>
                <a:lnTo>
                  <a:pt x="780916" y="6643101"/>
                </a:lnTo>
                <a:lnTo>
                  <a:pt x="767576" y="6643101"/>
                </a:lnTo>
                <a:lnTo>
                  <a:pt x="767576" y="6620491"/>
                </a:lnTo>
                <a:lnTo>
                  <a:pt x="767576" y="6620264"/>
                </a:lnTo>
                <a:close/>
                <a:moveTo>
                  <a:pt x="1318831" y="6619585"/>
                </a:moveTo>
                <a:lnTo>
                  <a:pt x="1318831" y="6640839"/>
                </a:lnTo>
                <a:lnTo>
                  <a:pt x="1310013" y="6640839"/>
                </a:lnTo>
                <a:lnTo>
                  <a:pt x="1310013" y="6654180"/>
                </a:lnTo>
                <a:lnTo>
                  <a:pt x="1318831" y="6654180"/>
                </a:lnTo>
                <a:lnTo>
                  <a:pt x="1318831" y="6684930"/>
                </a:lnTo>
                <a:cubicBezTo>
                  <a:pt x="1318831" y="6696236"/>
                  <a:pt x="1326971" y="6697592"/>
                  <a:pt x="1334885" y="6697592"/>
                </a:cubicBezTo>
                <a:cubicBezTo>
                  <a:pt x="1339633" y="6697592"/>
                  <a:pt x="1347321" y="6696914"/>
                  <a:pt x="1347321" y="6696914"/>
                </a:cubicBezTo>
                <a:lnTo>
                  <a:pt x="1347321" y="6683348"/>
                </a:lnTo>
                <a:cubicBezTo>
                  <a:pt x="1347321" y="6683348"/>
                  <a:pt x="1344155" y="6683800"/>
                  <a:pt x="1340086" y="6683800"/>
                </a:cubicBezTo>
                <a:cubicBezTo>
                  <a:pt x="1337824" y="6683800"/>
                  <a:pt x="1334885" y="6683348"/>
                  <a:pt x="1334885" y="6679730"/>
                </a:cubicBezTo>
                <a:lnTo>
                  <a:pt x="1334885" y="6654406"/>
                </a:lnTo>
                <a:lnTo>
                  <a:pt x="1347095" y="6654406"/>
                </a:lnTo>
                <a:lnTo>
                  <a:pt x="1347095" y="6641066"/>
                </a:lnTo>
                <a:lnTo>
                  <a:pt x="1334885" y="6641066"/>
                </a:lnTo>
                <a:lnTo>
                  <a:pt x="1334885" y="6619811"/>
                </a:lnTo>
                <a:close/>
                <a:moveTo>
                  <a:pt x="607716" y="6618229"/>
                </a:moveTo>
                <a:lnTo>
                  <a:pt x="623770" y="6618229"/>
                </a:lnTo>
                <a:cubicBezTo>
                  <a:pt x="635076" y="6618229"/>
                  <a:pt x="644573" y="6624561"/>
                  <a:pt x="644573" y="6637449"/>
                </a:cubicBezTo>
                <a:cubicBezTo>
                  <a:pt x="644573" y="6650337"/>
                  <a:pt x="635076" y="6657120"/>
                  <a:pt x="623770" y="6657120"/>
                </a:cubicBezTo>
                <a:lnTo>
                  <a:pt x="607716" y="6657120"/>
                </a:lnTo>
                <a:close/>
                <a:moveTo>
                  <a:pt x="1172537" y="6611672"/>
                </a:moveTo>
                <a:cubicBezTo>
                  <a:pt x="1166885" y="6611672"/>
                  <a:pt x="1162362" y="6616194"/>
                  <a:pt x="1162362" y="6621848"/>
                </a:cubicBezTo>
                <a:cubicBezTo>
                  <a:pt x="1162362" y="6627500"/>
                  <a:pt x="1166885" y="6632022"/>
                  <a:pt x="1172537" y="6632022"/>
                </a:cubicBezTo>
                <a:cubicBezTo>
                  <a:pt x="1178190" y="6632022"/>
                  <a:pt x="1182713" y="6627500"/>
                  <a:pt x="1182713" y="6621848"/>
                </a:cubicBezTo>
                <a:cubicBezTo>
                  <a:pt x="1182713" y="6616194"/>
                  <a:pt x="1178190" y="6611672"/>
                  <a:pt x="1172537" y="6611672"/>
                </a:cubicBezTo>
                <a:close/>
                <a:moveTo>
                  <a:pt x="1029184" y="6611672"/>
                </a:moveTo>
                <a:lnTo>
                  <a:pt x="1029184" y="6697142"/>
                </a:lnTo>
                <a:lnTo>
                  <a:pt x="1045012" y="6697142"/>
                </a:lnTo>
                <a:lnTo>
                  <a:pt x="1045012" y="6611672"/>
                </a:lnTo>
                <a:close/>
                <a:moveTo>
                  <a:pt x="600255" y="6611672"/>
                </a:moveTo>
                <a:lnTo>
                  <a:pt x="600255" y="6697142"/>
                </a:lnTo>
                <a:lnTo>
                  <a:pt x="607716" y="6697142"/>
                </a:lnTo>
                <a:lnTo>
                  <a:pt x="607716" y="6664129"/>
                </a:lnTo>
                <a:lnTo>
                  <a:pt x="622866" y="6664129"/>
                </a:lnTo>
                <a:cubicBezTo>
                  <a:pt x="642537" y="6664129"/>
                  <a:pt x="652260" y="6651920"/>
                  <a:pt x="652260" y="6637675"/>
                </a:cubicBezTo>
                <a:cubicBezTo>
                  <a:pt x="652260" y="6623204"/>
                  <a:pt x="642537" y="6611672"/>
                  <a:pt x="622866" y="6611672"/>
                </a:cubicBezTo>
                <a:close/>
                <a:moveTo>
                  <a:pt x="897362" y="6610994"/>
                </a:moveTo>
                <a:cubicBezTo>
                  <a:pt x="891710" y="6610994"/>
                  <a:pt x="885153" y="6613934"/>
                  <a:pt x="885153" y="6623883"/>
                </a:cubicBezTo>
                <a:lnTo>
                  <a:pt x="884926" y="6623883"/>
                </a:lnTo>
                <a:lnTo>
                  <a:pt x="884926" y="6643102"/>
                </a:lnTo>
                <a:lnTo>
                  <a:pt x="875656" y="6643102"/>
                </a:lnTo>
                <a:lnTo>
                  <a:pt x="875656" y="6649206"/>
                </a:lnTo>
                <a:lnTo>
                  <a:pt x="884926" y="6649206"/>
                </a:lnTo>
                <a:lnTo>
                  <a:pt x="884926" y="6696916"/>
                </a:lnTo>
                <a:lnTo>
                  <a:pt x="892388" y="6696916"/>
                </a:lnTo>
                <a:lnTo>
                  <a:pt x="892388" y="6649206"/>
                </a:lnTo>
                <a:lnTo>
                  <a:pt x="903467" y="6649206"/>
                </a:lnTo>
                <a:lnTo>
                  <a:pt x="903467" y="6643102"/>
                </a:lnTo>
                <a:lnTo>
                  <a:pt x="892388" y="6643102"/>
                </a:lnTo>
                <a:lnTo>
                  <a:pt x="892388" y="6624561"/>
                </a:lnTo>
                <a:cubicBezTo>
                  <a:pt x="892388" y="6619360"/>
                  <a:pt x="894423" y="6617326"/>
                  <a:pt x="899171" y="6617326"/>
                </a:cubicBezTo>
                <a:cubicBezTo>
                  <a:pt x="901206" y="6617326"/>
                  <a:pt x="904598" y="6618003"/>
                  <a:pt x="904598" y="6618003"/>
                </a:cubicBezTo>
                <a:lnTo>
                  <a:pt x="904598" y="6611446"/>
                </a:lnTo>
                <a:cubicBezTo>
                  <a:pt x="904598" y="6611446"/>
                  <a:pt x="901206" y="6610994"/>
                  <a:pt x="897362" y="6610994"/>
                </a:cubicBezTo>
                <a:close/>
                <a:moveTo>
                  <a:pt x="977857" y="6609863"/>
                </a:moveTo>
                <a:cubicBezTo>
                  <a:pt x="952759" y="6609863"/>
                  <a:pt x="933313" y="6628404"/>
                  <a:pt x="933313" y="6654181"/>
                </a:cubicBezTo>
                <a:cubicBezTo>
                  <a:pt x="933313" y="6679957"/>
                  <a:pt x="952759" y="6698498"/>
                  <a:pt x="977857" y="6698498"/>
                </a:cubicBezTo>
                <a:cubicBezTo>
                  <a:pt x="997076" y="6698498"/>
                  <a:pt x="1014713" y="6686741"/>
                  <a:pt x="1019687" y="6666617"/>
                </a:cubicBezTo>
                <a:lnTo>
                  <a:pt x="1000920" y="6666617"/>
                </a:lnTo>
                <a:cubicBezTo>
                  <a:pt x="997754" y="6676792"/>
                  <a:pt x="988936" y="6682897"/>
                  <a:pt x="977631" y="6682897"/>
                </a:cubicBezTo>
                <a:cubicBezTo>
                  <a:pt x="961576" y="6682897"/>
                  <a:pt x="950723" y="6670687"/>
                  <a:pt x="950723" y="6654181"/>
                </a:cubicBezTo>
                <a:cubicBezTo>
                  <a:pt x="950723" y="6637674"/>
                  <a:pt x="961576" y="6625465"/>
                  <a:pt x="977631" y="6625465"/>
                </a:cubicBezTo>
                <a:cubicBezTo>
                  <a:pt x="988936" y="6625465"/>
                  <a:pt x="997754" y="6631570"/>
                  <a:pt x="1000920" y="6641745"/>
                </a:cubicBezTo>
                <a:lnTo>
                  <a:pt x="1019687" y="6641745"/>
                </a:lnTo>
                <a:cubicBezTo>
                  <a:pt x="1014713" y="6621621"/>
                  <a:pt x="997076" y="6609863"/>
                  <a:pt x="977857" y="6609863"/>
                </a:cubicBezTo>
                <a:close/>
                <a:moveTo>
                  <a:pt x="1441834" y="6503366"/>
                </a:moveTo>
                <a:lnTo>
                  <a:pt x="1444547" y="6503366"/>
                </a:lnTo>
                <a:cubicBezTo>
                  <a:pt x="1445452" y="6503366"/>
                  <a:pt x="1446356" y="6503591"/>
                  <a:pt x="1447261" y="6504044"/>
                </a:cubicBezTo>
                <a:cubicBezTo>
                  <a:pt x="1447713" y="6504496"/>
                  <a:pt x="1447939" y="6505400"/>
                  <a:pt x="1447939" y="6506079"/>
                </a:cubicBezTo>
                <a:cubicBezTo>
                  <a:pt x="1447939" y="6506983"/>
                  <a:pt x="1447713" y="6507435"/>
                  <a:pt x="1447034" y="6507888"/>
                </a:cubicBezTo>
                <a:cubicBezTo>
                  <a:pt x="1446356" y="6508340"/>
                  <a:pt x="1445678" y="6508566"/>
                  <a:pt x="1444773" y="6508566"/>
                </a:cubicBezTo>
                <a:lnTo>
                  <a:pt x="1441834" y="6508566"/>
                </a:lnTo>
                <a:close/>
                <a:moveTo>
                  <a:pt x="1438668" y="6501104"/>
                </a:moveTo>
                <a:lnTo>
                  <a:pt x="1438668" y="6518063"/>
                </a:lnTo>
                <a:lnTo>
                  <a:pt x="1441834" y="6518063"/>
                </a:lnTo>
                <a:lnTo>
                  <a:pt x="1441834" y="6511279"/>
                </a:lnTo>
                <a:lnTo>
                  <a:pt x="1445226" y="6511279"/>
                </a:lnTo>
                <a:cubicBezTo>
                  <a:pt x="1446130" y="6511279"/>
                  <a:pt x="1446809" y="6511505"/>
                  <a:pt x="1447486" y="6511958"/>
                </a:cubicBezTo>
                <a:cubicBezTo>
                  <a:pt x="1447939" y="6512410"/>
                  <a:pt x="1448165" y="6513088"/>
                  <a:pt x="1448165" y="6513992"/>
                </a:cubicBezTo>
                <a:lnTo>
                  <a:pt x="1448165" y="6516706"/>
                </a:lnTo>
                <a:cubicBezTo>
                  <a:pt x="1448165" y="6516932"/>
                  <a:pt x="1448165" y="6517384"/>
                  <a:pt x="1448391" y="6517836"/>
                </a:cubicBezTo>
                <a:lnTo>
                  <a:pt x="1451331" y="6517836"/>
                </a:lnTo>
                <a:lnTo>
                  <a:pt x="1451331" y="6517611"/>
                </a:lnTo>
                <a:cubicBezTo>
                  <a:pt x="1451105" y="6517158"/>
                  <a:pt x="1450878" y="6516932"/>
                  <a:pt x="1450878" y="6516480"/>
                </a:cubicBezTo>
                <a:cubicBezTo>
                  <a:pt x="1450878" y="6516028"/>
                  <a:pt x="1450878" y="6515575"/>
                  <a:pt x="1450878" y="6515123"/>
                </a:cubicBezTo>
                <a:lnTo>
                  <a:pt x="1450878" y="6513992"/>
                </a:lnTo>
                <a:cubicBezTo>
                  <a:pt x="1450878" y="6513088"/>
                  <a:pt x="1450653" y="6512410"/>
                  <a:pt x="1450200" y="6511505"/>
                </a:cubicBezTo>
                <a:cubicBezTo>
                  <a:pt x="1449974" y="6510827"/>
                  <a:pt x="1449296" y="6510148"/>
                  <a:pt x="1448391" y="6509923"/>
                </a:cubicBezTo>
                <a:cubicBezTo>
                  <a:pt x="1449070" y="6509471"/>
                  <a:pt x="1449748" y="6509018"/>
                  <a:pt x="1450200" y="6508340"/>
                </a:cubicBezTo>
                <a:cubicBezTo>
                  <a:pt x="1450653" y="6507888"/>
                  <a:pt x="1450878" y="6506983"/>
                  <a:pt x="1450878" y="6506305"/>
                </a:cubicBezTo>
                <a:cubicBezTo>
                  <a:pt x="1450878" y="6504722"/>
                  <a:pt x="1450200" y="6503366"/>
                  <a:pt x="1449070" y="6502461"/>
                </a:cubicBezTo>
                <a:cubicBezTo>
                  <a:pt x="1447713" y="6501556"/>
                  <a:pt x="1446130" y="6501104"/>
                  <a:pt x="1444321" y="6501104"/>
                </a:cubicBezTo>
                <a:close/>
                <a:moveTo>
                  <a:pt x="1436860" y="6500426"/>
                </a:moveTo>
                <a:cubicBezTo>
                  <a:pt x="1441382" y="6496130"/>
                  <a:pt x="1448617" y="6496356"/>
                  <a:pt x="1452914" y="6500878"/>
                </a:cubicBezTo>
                <a:cubicBezTo>
                  <a:pt x="1457435" y="6505852"/>
                  <a:pt x="1457435" y="6513540"/>
                  <a:pt x="1452914" y="6518515"/>
                </a:cubicBezTo>
                <a:lnTo>
                  <a:pt x="1452235" y="6519193"/>
                </a:lnTo>
                <a:cubicBezTo>
                  <a:pt x="1447713" y="6523263"/>
                  <a:pt x="1440477" y="6523037"/>
                  <a:pt x="1436181" y="6518515"/>
                </a:cubicBezTo>
                <a:cubicBezTo>
                  <a:pt x="1433920" y="6516253"/>
                  <a:pt x="1432789" y="6513088"/>
                  <a:pt x="1432789" y="6509696"/>
                </a:cubicBezTo>
                <a:cubicBezTo>
                  <a:pt x="1432789" y="6506531"/>
                  <a:pt x="1433920" y="6503366"/>
                  <a:pt x="1436408" y="6500878"/>
                </a:cubicBezTo>
                <a:close/>
                <a:moveTo>
                  <a:pt x="1444236" y="6494858"/>
                </a:moveTo>
                <a:cubicBezTo>
                  <a:pt x="1440703" y="6494943"/>
                  <a:pt x="1437198" y="6496356"/>
                  <a:pt x="1434598" y="6499070"/>
                </a:cubicBezTo>
                <a:cubicBezTo>
                  <a:pt x="1431885" y="6502008"/>
                  <a:pt x="1430528" y="6505852"/>
                  <a:pt x="1430528" y="6509696"/>
                </a:cubicBezTo>
                <a:cubicBezTo>
                  <a:pt x="1430528" y="6513767"/>
                  <a:pt x="1431885" y="6517611"/>
                  <a:pt x="1434598" y="6520324"/>
                </a:cubicBezTo>
                <a:lnTo>
                  <a:pt x="1435050" y="6520776"/>
                </a:lnTo>
                <a:cubicBezTo>
                  <a:pt x="1440477" y="6525976"/>
                  <a:pt x="1449296" y="6525750"/>
                  <a:pt x="1454497" y="6520324"/>
                </a:cubicBezTo>
                <a:cubicBezTo>
                  <a:pt x="1457210" y="6517384"/>
                  <a:pt x="1458566" y="6513540"/>
                  <a:pt x="1458566" y="6509696"/>
                </a:cubicBezTo>
                <a:cubicBezTo>
                  <a:pt x="1458792" y="6505627"/>
                  <a:pt x="1457210" y="6502008"/>
                  <a:pt x="1454497" y="6499070"/>
                </a:cubicBezTo>
                <a:lnTo>
                  <a:pt x="1454044" y="6498618"/>
                </a:lnTo>
                <a:cubicBezTo>
                  <a:pt x="1451331" y="6496018"/>
                  <a:pt x="1447769" y="6494774"/>
                  <a:pt x="1444236" y="6494858"/>
                </a:cubicBezTo>
                <a:close/>
                <a:moveTo>
                  <a:pt x="1102668" y="6404556"/>
                </a:moveTo>
                <a:cubicBezTo>
                  <a:pt x="1125958" y="6404782"/>
                  <a:pt x="1134098" y="6426941"/>
                  <a:pt x="1134098" y="6455431"/>
                </a:cubicBezTo>
                <a:cubicBezTo>
                  <a:pt x="1134098" y="6487990"/>
                  <a:pt x="1124149" y="6508792"/>
                  <a:pt x="1099730" y="6508792"/>
                </a:cubicBezTo>
                <a:cubicBezTo>
                  <a:pt x="1093624" y="6508792"/>
                  <a:pt x="1087519" y="6507888"/>
                  <a:pt x="1081866" y="6505853"/>
                </a:cubicBezTo>
                <a:lnTo>
                  <a:pt x="1081866" y="6408626"/>
                </a:lnTo>
                <a:cubicBezTo>
                  <a:pt x="1088423" y="6405687"/>
                  <a:pt x="1095433" y="6404330"/>
                  <a:pt x="1102668" y="6404556"/>
                </a:cubicBezTo>
                <a:close/>
                <a:moveTo>
                  <a:pt x="1279259" y="6388276"/>
                </a:moveTo>
                <a:lnTo>
                  <a:pt x="1279259" y="6525073"/>
                </a:lnTo>
                <a:lnTo>
                  <a:pt x="1310236" y="6525073"/>
                </a:lnTo>
                <a:lnTo>
                  <a:pt x="1310236" y="6388276"/>
                </a:lnTo>
                <a:close/>
                <a:moveTo>
                  <a:pt x="990519" y="6388276"/>
                </a:moveTo>
                <a:lnTo>
                  <a:pt x="990519" y="6525073"/>
                </a:lnTo>
                <a:lnTo>
                  <a:pt x="1021495" y="6525073"/>
                </a:lnTo>
                <a:lnTo>
                  <a:pt x="1021495" y="6388276"/>
                </a:lnTo>
                <a:close/>
                <a:moveTo>
                  <a:pt x="718961" y="6388276"/>
                </a:moveTo>
                <a:lnTo>
                  <a:pt x="762148" y="6454300"/>
                </a:lnTo>
                <a:lnTo>
                  <a:pt x="713986" y="6525298"/>
                </a:lnTo>
                <a:lnTo>
                  <a:pt x="749712" y="6525298"/>
                </a:lnTo>
                <a:lnTo>
                  <a:pt x="779332" y="6475554"/>
                </a:lnTo>
                <a:lnTo>
                  <a:pt x="780010" y="6475554"/>
                </a:lnTo>
                <a:lnTo>
                  <a:pt x="809178" y="6525298"/>
                </a:lnTo>
                <a:lnTo>
                  <a:pt x="847617" y="6525298"/>
                </a:lnTo>
                <a:lnTo>
                  <a:pt x="799003" y="6452265"/>
                </a:lnTo>
                <a:lnTo>
                  <a:pt x="843095" y="6388276"/>
                </a:lnTo>
                <a:lnTo>
                  <a:pt x="809857" y="6388276"/>
                </a:lnTo>
                <a:lnTo>
                  <a:pt x="782498" y="6433046"/>
                </a:lnTo>
                <a:lnTo>
                  <a:pt x="782045" y="6433046"/>
                </a:lnTo>
                <a:lnTo>
                  <a:pt x="755816" y="6388276"/>
                </a:lnTo>
                <a:close/>
                <a:moveTo>
                  <a:pt x="1260266" y="6386240"/>
                </a:moveTo>
                <a:cubicBezTo>
                  <a:pt x="1228159" y="6383754"/>
                  <a:pt x="1207130" y="6388276"/>
                  <a:pt x="1189041" y="6395737"/>
                </a:cubicBezTo>
                <a:lnTo>
                  <a:pt x="1189041" y="6525298"/>
                </a:lnTo>
                <a:lnTo>
                  <a:pt x="1220019" y="6525298"/>
                </a:lnTo>
                <a:lnTo>
                  <a:pt x="1220019" y="6409756"/>
                </a:lnTo>
                <a:cubicBezTo>
                  <a:pt x="1227028" y="6405686"/>
                  <a:pt x="1243534" y="6405008"/>
                  <a:pt x="1253935" y="6408626"/>
                </a:cubicBezTo>
                <a:cubicBezTo>
                  <a:pt x="1253935" y="6408626"/>
                  <a:pt x="1260266" y="6386240"/>
                  <a:pt x="1260266" y="6386240"/>
                </a:cubicBezTo>
                <a:close/>
                <a:moveTo>
                  <a:pt x="1385757" y="6385790"/>
                </a:moveTo>
                <a:cubicBezTo>
                  <a:pt x="1357267" y="6385790"/>
                  <a:pt x="1338274" y="6403426"/>
                  <a:pt x="1338274" y="6425358"/>
                </a:cubicBezTo>
                <a:cubicBezTo>
                  <a:pt x="1338274" y="6439603"/>
                  <a:pt x="1344153" y="6453848"/>
                  <a:pt x="1372642" y="6463797"/>
                </a:cubicBezTo>
                <a:cubicBezTo>
                  <a:pt x="1388018" y="6469224"/>
                  <a:pt x="1397063" y="6475102"/>
                  <a:pt x="1397063" y="6486408"/>
                </a:cubicBezTo>
                <a:cubicBezTo>
                  <a:pt x="1397063" y="6497487"/>
                  <a:pt x="1385531" y="6505627"/>
                  <a:pt x="1371512" y="6505627"/>
                </a:cubicBezTo>
                <a:cubicBezTo>
                  <a:pt x="1361337" y="6505854"/>
                  <a:pt x="1351615" y="6503140"/>
                  <a:pt x="1343248" y="6497713"/>
                </a:cubicBezTo>
                <a:lnTo>
                  <a:pt x="1334430" y="6517611"/>
                </a:lnTo>
                <a:cubicBezTo>
                  <a:pt x="1347092" y="6524620"/>
                  <a:pt x="1361564" y="6528012"/>
                  <a:pt x="1376034" y="6527560"/>
                </a:cubicBezTo>
                <a:cubicBezTo>
                  <a:pt x="1408820" y="6527333"/>
                  <a:pt x="1429622" y="6508114"/>
                  <a:pt x="1429622" y="6485503"/>
                </a:cubicBezTo>
                <a:cubicBezTo>
                  <a:pt x="1429622" y="6469676"/>
                  <a:pt x="1423065" y="6455883"/>
                  <a:pt x="1393671" y="6445256"/>
                </a:cubicBezTo>
                <a:cubicBezTo>
                  <a:pt x="1380330" y="6440507"/>
                  <a:pt x="1369251" y="6434855"/>
                  <a:pt x="1369251" y="6423776"/>
                </a:cubicBezTo>
                <a:cubicBezTo>
                  <a:pt x="1369251" y="6414053"/>
                  <a:pt x="1378748" y="6405687"/>
                  <a:pt x="1392767" y="6405687"/>
                </a:cubicBezTo>
                <a:cubicBezTo>
                  <a:pt x="1401132" y="6405913"/>
                  <a:pt x="1409499" y="6408627"/>
                  <a:pt x="1416508" y="6413375"/>
                </a:cubicBezTo>
                <a:lnTo>
                  <a:pt x="1424874" y="6395286"/>
                </a:lnTo>
                <a:cubicBezTo>
                  <a:pt x="1412891" y="6388729"/>
                  <a:pt x="1399324" y="6385337"/>
                  <a:pt x="1385757" y="6385790"/>
                </a:cubicBezTo>
                <a:close/>
                <a:moveTo>
                  <a:pt x="635073" y="6350742"/>
                </a:moveTo>
                <a:cubicBezTo>
                  <a:pt x="612236" y="6350516"/>
                  <a:pt x="595278" y="6372223"/>
                  <a:pt x="595278" y="6398677"/>
                </a:cubicBezTo>
                <a:lnTo>
                  <a:pt x="595278" y="6477815"/>
                </a:lnTo>
                <a:cubicBezTo>
                  <a:pt x="595278" y="6504270"/>
                  <a:pt x="612236" y="6525750"/>
                  <a:pt x="635073" y="6525750"/>
                </a:cubicBezTo>
                <a:lnTo>
                  <a:pt x="697480" y="6525750"/>
                </a:lnTo>
                <a:lnTo>
                  <a:pt x="697480" y="6504270"/>
                </a:lnTo>
                <a:lnTo>
                  <a:pt x="649770" y="6504270"/>
                </a:lnTo>
                <a:cubicBezTo>
                  <a:pt x="635300" y="6504270"/>
                  <a:pt x="627612" y="6493191"/>
                  <a:pt x="627612" y="6480980"/>
                </a:cubicBezTo>
                <a:lnTo>
                  <a:pt x="627612" y="6446386"/>
                </a:lnTo>
                <a:lnTo>
                  <a:pt x="691827" y="6446386"/>
                </a:lnTo>
                <a:lnTo>
                  <a:pt x="691827" y="6424906"/>
                </a:lnTo>
                <a:lnTo>
                  <a:pt x="627612" y="6424906"/>
                </a:lnTo>
                <a:lnTo>
                  <a:pt x="627612" y="6395512"/>
                </a:lnTo>
                <a:cubicBezTo>
                  <a:pt x="627612" y="6383076"/>
                  <a:pt x="635300" y="6372223"/>
                  <a:pt x="649770" y="6372223"/>
                </a:cubicBezTo>
                <a:lnTo>
                  <a:pt x="697706" y="6372223"/>
                </a:lnTo>
                <a:lnTo>
                  <a:pt x="697706" y="6350742"/>
                </a:lnTo>
                <a:close/>
                <a:moveTo>
                  <a:pt x="867740" y="6350516"/>
                </a:moveTo>
                <a:lnTo>
                  <a:pt x="867740" y="6477590"/>
                </a:lnTo>
                <a:cubicBezTo>
                  <a:pt x="867740" y="6504044"/>
                  <a:pt x="884698" y="6525525"/>
                  <a:pt x="907535" y="6525525"/>
                </a:cubicBezTo>
                <a:lnTo>
                  <a:pt x="969715" y="6525525"/>
                </a:lnTo>
                <a:lnTo>
                  <a:pt x="969715" y="6504044"/>
                </a:lnTo>
                <a:lnTo>
                  <a:pt x="922232" y="6504044"/>
                </a:lnTo>
                <a:cubicBezTo>
                  <a:pt x="907535" y="6504044"/>
                  <a:pt x="900073" y="6493191"/>
                  <a:pt x="900073" y="6480755"/>
                </a:cubicBezTo>
                <a:lnTo>
                  <a:pt x="900073" y="6350516"/>
                </a:lnTo>
                <a:close/>
                <a:moveTo>
                  <a:pt x="1081866" y="6349159"/>
                </a:moveTo>
                <a:lnTo>
                  <a:pt x="1051116" y="6354812"/>
                </a:lnTo>
                <a:lnTo>
                  <a:pt x="1051116" y="6517836"/>
                </a:lnTo>
                <a:cubicBezTo>
                  <a:pt x="1059933" y="6523489"/>
                  <a:pt x="1077570" y="6527785"/>
                  <a:pt x="1098599" y="6527785"/>
                </a:cubicBezTo>
                <a:cubicBezTo>
                  <a:pt x="1140881" y="6527785"/>
                  <a:pt x="1164623" y="6499748"/>
                  <a:pt x="1164849" y="6453622"/>
                </a:cubicBezTo>
                <a:cubicBezTo>
                  <a:pt x="1164849" y="6412922"/>
                  <a:pt x="1142690" y="6386694"/>
                  <a:pt x="1111035" y="6386694"/>
                </a:cubicBezTo>
                <a:cubicBezTo>
                  <a:pt x="1101086" y="6386467"/>
                  <a:pt x="1091137" y="6388502"/>
                  <a:pt x="1081866" y="6392346"/>
                </a:cubicBezTo>
                <a:close/>
                <a:moveTo>
                  <a:pt x="1149926" y="6251480"/>
                </a:moveTo>
                <a:cubicBezTo>
                  <a:pt x="1088876" y="6251480"/>
                  <a:pt x="1023530" y="6275674"/>
                  <a:pt x="991648" y="6331975"/>
                </a:cubicBezTo>
                <a:cubicBezTo>
                  <a:pt x="988935" y="6335593"/>
                  <a:pt x="987352" y="6339890"/>
                  <a:pt x="986900" y="6344411"/>
                </a:cubicBezTo>
                <a:cubicBezTo>
                  <a:pt x="986674" y="6348933"/>
                  <a:pt x="988257" y="6353456"/>
                  <a:pt x="991196" y="6356848"/>
                </a:cubicBezTo>
                <a:cubicBezTo>
                  <a:pt x="994814" y="6361144"/>
                  <a:pt x="1000015" y="6363857"/>
                  <a:pt x="1005668" y="6364309"/>
                </a:cubicBezTo>
                <a:cubicBezTo>
                  <a:pt x="1012903" y="6364536"/>
                  <a:pt x="1019460" y="6360692"/>
                  <a:pt x="1023078" y="6354587"/>
                </a:cubicBezTo>
                <a:cubicBezTo>
                  <a:pt x="1054055" y="6298285"/>
                  <a:pt x="1089554" y="6259846"/>
                  <a:pt x="1149474" y="6259846"/>
                </a:cubicBezTo>
                <a:cubicBezTo>
                  <a:pt x="1209393" y="6259846"/>
                  <a:pt x="1247153" y="6300546"/>
                  <a:pt x="1278130" y="6355491"/>
                </a:cubicBezTo>
                <a:cubicBezTo>
                  <a:pt x="1282426" y="6361369"/>
                  <a:pt x="1289888" y="6364536"/>
                  <a:pt x="1297124" y="6363630"/>
                </a:cubicBezTo>
                <a:cubicBezTo>
                  <a:pt x="1308429" y="6363178"/>
                  <a:pt x="1313856" y="6350743"/>
                  <a:pt x="1313629" y="6344638"/>
                </a:cubicBezTo>
                <a:cubicBezTo>
                  <a:pt x="1313404" y="6340115"/>
                  <a:pt x="1311820" y="6335819"/>
                  <a:pt x="1309333" y="6332202"/>
                </a:cubicBezTo>
                <a:cubicBezTo>
                  <a:pt x="1276999" y="6275448"/>
                  <a:pt x="1210975" y="6251480"/>
                  <a:pt x="1149926" y="6251480"/>
                </a:cubicBezTo>
                <a:close/>
                <a:moveTo>
                  <a:pt x="0" y="0"/>
                </a:moveTo>
                <a:lnTo>
                  <a:pt x="8039097" y="0"/>
                </a:lnTo>
                <a:lnTo>
                  <a:pt x="8039097" y="6857997"/>
                </a:lnTo>
                <a:lnTo>
                  <a:pt x="0" y="6857997"/>
                </a:lnTo>
                <a:close/>
              </a:path>
            </a:pathLst>
          </a:custGeom>
          <a:solidFill>
            <a:schemeClr val="bg1">
              <a:lumMod val="95000"/>
            </a:schemeClr>
          </a:solidFill>
          <a:ln>
            <a:noFill/>
          </a:ln>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5">
            <a:extLst>
              <a:ext uri="{FF2B5EF4-FFF2-40B4-BE49-F238E27FC236}">
                <a16:creationId xmlns:a16="http://schemas.microsoft.com/office/drawing/2014/main" id="{F6FE4592-7FE8-A576-713C-5FA7054F2795}"/>
              </a:ext>
            </a:extLst>
          </p:cNvPr>
          <p:cNvSpPr>
            <a:spLocks noGrp="1"/>
          </p:cNvSpPr>
          <p:nvPr>
            <p:ph type="pic" sz="quarter" idx="24"/>
          </p:nvPr>
        </p:nvSpPr>
        <p:spPr>
          <a:xfrm>
            <a:off x="4" y="4"/>
            <a:ext cx="8039097" cy="6857997"/>
          </a:xfrm>
          <a:custGeom>
            <a:avLst/>
            <a:gdLst>
              <a:gd name="connsiteX0" fmla="*/ 1286044 w 8039097"/>
              <a:gd name="connsiteY0" fmla="*/ 6672947 h 6857997"/>
              <a:gd name="connsiteX1" fmla="*/ 1286044 w 8039097"/>
              <a:gd name="connsiteY1" fmla="*/ 6677017 h 6857997"/>
              <a:gd name="connsiteX2" fmla="*/ 1275191 w 8039097"/>
              <a:gd name="connsiteY2" fmla="*/ 6686740 h 6857997"/>
              <a:gd name="connsiteX3" fmla="*/ 1267277 w 8039097"/>
              <a:gd name="connsiteY3" fmla="*/ 6680183 h 6857997"/>
              <a:gd name="connsiteX4" fmla="*/ 1275191 w 8039097"/>
              <a:gd name="connsiteY4" fmla="*/ 6674078 h 6857997"/>
              <a:gd name="connsiteX5" fmla="*/ 1281070 w 8039097"/>
              <a:gd name="connsiteY5" fmla="*/ 6674078 h 6857997"/>
              <a:gd name="connsiteX6" fmla="*/ 1286044 w 8039097"/>
              <a:gd name="connsiteY6" fmla="*/ 6672947 h 6857997"/>
              <a:gd name="connsiteX7" fmla="*/ 1089783 w 8039097"/>
              <a:gd name="connsiteY7" fmla="*/ 6672947 h 6857997"/>
              <a:gd name="connsiteX8" fmla="*/ 1089783 w 8039097"/>
              <a:gd name="connsiteY8" fmla="*/ 6677017 h 6857997"/>
              <a:gd name="connsiteX9" fmla="*/ 1078930 w 8039097"/>
              <a:gd name="connsiteY9" fmla="*/ 6686740 h 6857997"/>
              <a:gd name="connsiteX10" fmla="*/ 1071015 w 8039097"/>
              <a:gd name="connsiteY10" fmla="*/ 6680183 h 6857997"/>
              <a:gd name="connsiteX11" fmla="*/ 1078930 w 8039097"/>
              <a:gd name="connsiteY11" fmla="*/ 6674078 h 6857997"/>
              <a:gd name="connsiteX12" fmla="*/ 1084808 w 8039097"/>
              <a:gd name="connsiteY12" fmla="*/ 6674078 h 6857997"/>
              <a:gd name="connsiteX13" fmla="*/ 1089783 w 8039097"/>
              <a:gd name="connsiteY13" fmla="*/ 6672947 h 6857997"/>
              <a:gd name="connsiteX14" fmla="*/ 694316 w 8039097"/>
              <a:gd name="connsiteY14" fmla="*/ 6670461 h 6857997"/>
              <a:gd name="connsiteX15" fmla="*/ 694316 w 8039097"/>
              <a:gd name="connsiteY15" fmla="*/ 6677923 h 6857997"/>
              <a:gd name="connsiteX16" fmla="*/ 678488 w 8039097"/>
              <a:gd name="connsiteY16" fmla="*/ 6692168 h 6857997"/>
              <a:gd name="connsiteX17" fmla="*/ 665827 w 8039097"/>
              <a:gd name="connsiteY17" fmla="*/ 6681992 h 6857997"/>
              <a:gd name="connsiteX18" fmla="*/ 677358 w 8039097"/>
              <a:gd name="connsiteY18" fmla="*/ 6672496 h 6857997"/>
              <a:gd name="connsiteX19" fmla="*/ 687307 w 8039097"/>
              <a:gd name="connsiteY19" fmla="*/ 6672496 h 6857997"/>
              <a:gd name="connsiteX20" fmla="*/ 694316 w 8039097"/>
              <a:gd name="connsiteY20" fmla="*/ 6670461 h 6857997"/>
              <a:gd name="connsiteX21" fmla="*/ 1383498 w 8039097"/>
              <a:gd name="connsiteY21" fmla="*/ 6653051 h 6857997"/>
              <a:gd name="connsiteX22" fmla="*/ 1395934 w 8039097"/>
              <a:gd name="connsiteY22" fmla="*/ 6663225 h 6857997"/>
              <a:gd name="connsiteX23" fmla="*/ 1370835 w 8039097"/>
              <a:gd name="connsiteY23" fmla="*/ 6663225 h 6857997"/>
              <a:gd name="connsiteX24" fmla="*/ 1383498 w 8039097"/>
              <a:gd name="connsiteY24" fmla="*/ 6653051 h 6857997"/>
              <a:gd name="connsiteX25" fmla="*/ 840609 w 8039097"/>
              <a:gd name="connsiteY25" fmla="*/ 6648302 h 6857997"/>
              <a:gd name="connsiteX26" fmla="*/ 860959 w 8039097"/>
              <a:gd name="connsiteY26" fmla="*/ 6670235 h 6857997"/>
              <a:gd name="connsiteX27" fmla="*/ 840609 w 8039097"/>
              <a:gd name="connsiteY27" fmla="*/ 6692168 h 6857997"/>
              <a:gd name="connsiteX28" fmla="*/ 820259 w 8039097"/>
              <a:gd name="connsiteY28" fmla="*/ 6670235 h 6857997"/>
              <a:gd name="connsiteX29" fmla="*/ 840609 w 8039097"/>
              <a:gd name="connsiteY29" fmla="*/ 6648302 h 6857997"/>
              <a:gd name="connsiteX30" fmla="*/ 742025 w 8039097"/>
              <a:gd name="connsiteY30" fmla="*/ 6642423 h 6857997"/>
              <a:gd name="connsiteX31" fmla="*/ 725745 w 8039097"/>
              <a:gd name="connsiteY31" fmla="*/ 6652599 h 6857997"/>
              <a:gd name="connsiteX32" fmla="*/ 725745 w 8039097"/>
              <a:gd name="connsiteY32" fmla="*/ 6643328 h 6857997"/>
              <a:gd name="connsiteX33" fmla="*/ 718736 w 8039097"/>
              <a:gd name="connsiteY33" fmla="*/ 6643328 h 6857997"/>
              <a:gd name="connsiteX34" fmla="*/ 718736 w 8039097"/>
              <a:gd name="connsiteY34" fmla="*/ 6697142 h 6857997"/>
              <a:gd name="connsiteX35" fmla="*/ 725971 w 8039097"/>
              <a:gd name="connsiteY35" fmla="*/ 6697142 h 6857997"/>
              <a:gd name="connsiteX36" fmla="*/ 725971 w 8039097"/>
              <a:gd name="connsiteY36" fmla="*/ 6667069 h 6857997"/>
              <a:gd name="connsiteX37" fmla="*/ 742251 w 8039097"/>
              <a:gd name="connsiteY37" fmla="*/ 6649885 h 6857997"/>
              <a:gd name="connsiteX38" fmla="*/ 745869 w 8039097"/>
              <a:gd name="connsiteY38" fmla="*/ 6649885 h 6857997"/>
              <a:gd name="connsiteX39" fmla="*/ 746095 w 8039097"/>
              <a:gd name="connsiteY39" fmla="*/ 6642650 h 6857997"/>
              <a:gd name="connsiteX40" fmla="*/ 742025 w 8039097"/>
              <a:gd name="connsiteY40" fmla="*/ 6642423 h 6857997"/>
              <a:gd name="connsiteX41" fmla="*/ 840609 w 8039097"/>
              <a:gd name="connsiteY41" fmla="*/ 6641745 h 6857997"/>
              <a:gd name="connsiteX42" fmla="*/ 812797 w 8039097"/>
              <a:gd name="connsiteY42" fmla="*/ 6670235 h 6857997"/>
              <a:gd name="connsiteX43" fmla="*/ 840609 w 8039097"/>
              <a:gd name="connsiteY43" fmla="*/ 6698498 h 6857997"/>
              <a:gd name="connsiteX44" fmla="*/ 868646 w 8039097"/>
              <a:gd name="connsiteY44" fmla="*/ 6670235 h 6857997"/>
              <a:gd name="connsiteX45" fmla="*/ 840609 w 8039097"/>
              <a:gd name="connsiteY45" fmla="*/ 6641745 h 6857997"/>
              <a:gd name="connsiteX46" fmla="*/ 681202 w 8039097"/>
              <a:gd name="connsiteY46" fmla="*/ 6641745 h 6857997"/>
              <a:gd name="connsiteX47" fmla="*/ 660626 w 8039097"/>
              <a:gd name="connsiteY47" fmla="*/ 6648529 h 6857997"/>
              <a:gd name="connsiteX48" fmla="*/ 664244 w 8039097"/>
              <a:gd name="connsiteY48" fmla="*/ 6654181 h 6857997"/>
              <a:gd name="connsiteX49" fmla="*/ 680749 w 8039097"/>
              <a:gd name="connsiteY49" fmla="*/ 6648302 h 6857997"/>
              <a:gd name="connsiteX50" fmla="*/ 694316 w 8039097"/>
              <a:gd name="connsiteY50" fmla="*/ 6659834 h 6857997"/>
              <a:gd name="connsiteX51" fmla="*/ 694090 w 8039097"/>
              <a:gd name="connsiteY51" fmla="*/ 6661191 h 6857997"/>
              <a:gd name="connsiteX52" fmla="*/ 688889 w 8039097"/>
              <a:gd name="connsiteY52" fmla="*/ 6666165 h 6857997"/>
              <a:gd name="connsiteX53" fmla="*/ 676001 w 8039097"/>
              <a:gd name="connsiteY53" fmla="*/ 6666165 h 6857997"/>
              <a:gd name="connsiteX54" fmla="*/ 657687 w 8039097"/>
              <a:gd name="connsiteY54" fmla="*/ 6681992 h 6857997"/>
              <a:gd name="connsiteX55" fmla="*/ 677358 w 8039097"/>
              <a:gd name="connsiteY55" fmla="*/ 6698498 h 6857997"/>
              <a:gd name="connsiteX56" fmla="*/ 694316 w 8039097"/>
              <a:gd name="connsiteY56" fmla="*/ 6690358 h 6857997"/>
              <a:gd name="connsiteX57" fmla="*/ 694316 w 8039097"/>
              <a:gd name="connsiteY57" fmla="*/ 6697142 h 6857997"/>
              <a:gd name="connsiteX58" fmla="*/ 701778 w 8039097"/>
              <a:gd name="connsiteY58" fmla="*/ 6697142 h 6857997"/>
              <a:gd name="connsiteX59" fmla="*/ 701778 w 8039097"/>
              <a:gd name="connsiteY59" fmla="*/ 6660060 h 6857997"/>
              <a:gd name="connsiteX60" fmla="*/ 681202 w 8039097"/>
              <a:gd name="connsiteY60" fmla="*/ 6641745 h 6857997"/>
              <a:gd name="connsiteX61" fmla="*/ 1157388 w 8039097"/>
              <a:gd name="connsiteY61" fmla="*/ 6641293 h 6857997"/>
              <a:gd name="connsiteX62" fmla="*/ 1157388 w 8039097"/>
              <a:gd name="connsiteY62" fmla="*/ 6654633 h 6857997"/>
              <a:gd name="connsiteX63" fmla="*/ 1165302 w 8039097"/>
              <a:gd name="connsiteY63" fmla="*/ 6654633 h 6857997"/>
              <a:gd name="connsiteX64" fmla="*/ 1165302 w 8039097"/>
              <a:gd name="connsiteY64" fmla="*/ 6697142 h 6857997"/>
              <a:gd name="connsiteX65" fmla="*/ 1181130 w 8039097"/>
              <a:gd name="connsiteY65" fmla="*/ 6697142 h 6857997"/>
              <a:gd name="connsiteX66" fmla="*/ 1181130 w 8039097"/>
              <a:gd name="connsiteY66" fmla="*/ 6641293 h 6857997"/>
              <a:gd name="connsiteX67" fmla="*/ 1189496 w 8039097"/>
              <a:gd name="connsiteY67" fmla="*/ 6641066 h 6857997"/>
              <a:gd name="connsiteX68" fmla="*/ 1208489 w 8039097"/>
              <a:gd name="connsiteY68" fmla="*/ 6697141 h 6857997"/>
              <a:gd name="connsiteX69" fmla="*/ 1228161 w 8039097"/>
              <a:gd name="connsiteY69" fmla="*/ 6697141 h 6857997"/>
              <a:gd name="connsiteX70" fmla="*/ 1248059 w 8039097"/>
              <a:gd name="connsiteY70" fmla="*/ 6641066 h 6857997"/>
              <a:gd name="connsiteX71" fmla="*/ 1231326 w 8039097"/>
              <a:gd name="connsiteY71" fmla="*/ 6641066 h 6857997"/>
              <a:gd name="connsiteX72" fmla="*/ 1218664 w 8039097"/>
              <a:gd name="connsiteY72" fmla="*/ 6679957 h 6857997"/>
              <a:gd name="connsiteX73" fmla="*/ 1206680 w 8039097"/>
              <a:gd name="connsiteY73" fmla="*/ 6641066 h 6857997"/>
              <a:gd name="connsiteX74" fmla="*/ 1383724 w 8039097"/>
              <a:gd name="connsiteY74" fmla="*/ 6640162 h 6857997"/>
              <a:gd name="connsiteX75" fmla="*/ 1354555 w 8039097"/>
              <a:gd name="connsiteY75" fmla="*/ 6669556 h 6857997"/>
              <a:gd name="connsiteX76" fmla="*/ 1383950 w 8039097"/>
              <a:gd name="connsiteY76" fmla="*/ 6698950 h 6857997"/>
              <a:gd name="connsiteX77" fmla="*/ 1411987 w 8039097"/>
              <a:gd name="connsiteY77" fmla="*/ 6681314 h 6857997"/>
              <a:gd name="connsiteX78" fmla="*/ 1395481 w 8039097"/>
              <a:gd name="connsiteY78" fmla="*/ 6679505 h 6857997"/>
              <a:gd name="connsiteX79" fmla="*/ 1384176 w 8039097"/>
              <a:gd name="connsiteY79" fmla="*/ 6685158 h 6857997"/>
              <a:gd name="connsiteX80" fmla="*/ 1371288 w 8039097"/>
              <a:gd name="connsiteY80" fmla="*/ 6673852 h 6857997"/>
              <a:gd name="connsiteX81" fmla="*/ 1412892 w 8039097"/>
              <a:gd name="connsiteY81" fmla="*/ 6673852 h 6857997"/>
              <a:gd name="connsiteX82" fmla="*/ 1413118 w 8039097"/>
              <a:gd name="connsiteY82" fmla="*/ 6673626 h 6857997"/>
              <a:gd name="connsiteX83" fmla="*/ 1383724 w 8039097"/>
              <a:gd name="connsiteY83" fmla="*/ 6640162 h 6857997"/>
              <a:gd name="connsiteX84" fmla="*/ 1148570 w 8039097"/>
              <a:gd name="connsiteY84" fmla="*/ 6640162 h 6857997"/>
              <a:gd name="connsiteX85" fmla="*/ 1134100 w 8039097"/>
              <a:gd name="connsiteY85" fmla="*/ 6649885 h 6857997"/>
              <a:gd name="connsiteX86" fmla="*/ 1134100 w 8039097"/>
              <a:gd name="connsiteY86" fmla="*/ 6641067 h 6857997"/>
              <a:gd name="connsiteX87" fmla="*/ 1118724 w 8039097"/>
              <a:gd name="connsiteY87" fmla="*/ 6641067 h 6857997"/>
              <a:gd name="connsiteX88" fmla="*/ 1118724 w 8039097"/>
              <a:gd name="connsiteY88" fmla="*/ 6697142 h 6857997"/>
              <a:gd name="connsiteX89" fmla="*/ 1134552 w 8039097"/>
              <a:gd name="connsiteY89" fmla="*/ 6697142 h 6857997"/>
              <a:gd name="connsiteX90" fmla="*/ 1134552 w 8039097"/>
              <a:gd name="connsiteY90" fmla="*/ 6670461 h 6857997"/>
              <a:gd name="connsiteX91" fmla="*/ 1146309 w 8039097"/>
              <a:gd name="connsiteY91" fmla="*/ 6656895 h 6857997"/>
              <a:gd name="connsiteX92" fmla="*/ 1153093 w 8039097"/>
              <a:gd name="connsiteY92" fmla="*/ 6656895 h 6857997"/>
              <a:gd name="connsiteX93" fmla="*/ 1152866 w 8039097"/>
              <a:gd name="connsiteY93" fmla="*/ 6640614 h 6857997"/>
              <a:gd name="connsiteX94" fmla="*/ 1148570 w 8039097"/>
              <a:gd name="connsiteY94" fmla="*/ 6640162 h 6857997"/>
              <a:gd name="connsiteX95" fmla="*/ 1277678 w 8039097"/>
              <a:gd name="connsiteY95" fmla="*/ 6639709 h 6857997"/>
              <a:gd name="connsiteX96" fmla="*/ 1253710 w 8039097"/>
              <a:gd name="connsiteY96" fmla="*/ 6646493 h 6857997"/>
              <a:gd name="connsiteX97" fmla="*/ 1259815 w 8039097"/>
              <a:gd name="connsiteY97" fmla="*/ 6658476 h 6857997"/>
              <a:gd name="connsiteX98" fmla="*/ 1276773 w 8039097"/>
              <a:gd name="connsiteY98" fmla="*/ 6653275 h 6857997"/>
              <a:gd name="connsiteX99" fmla="*/ 1286044 w 8039097"/>
              <a:gd name="connsiteY99" fmla="*/ 6659833 h 6857997"/>
              <a:gd name="connsiteX100" fmla="*/ 1286044 w 8039097"/>
              <a:gd name="connsiteY100" fmla="*/ 6660285 h 6857997"/>
              <a:gd name="connsiteX101" fmla="*/ 1282200 w 8039097"/>
              <a:gd name="connsiteY101" fmla="*/ 6663676 h 6857997"/>
              <a:gd name="connsiteX102" fmla="*/ 1271121 w 8039097"/>
              <a:gd name="connsiteY102" fmla="*/ 6663676 h 6857997"/>
              <a:gd name="connsiteX103" fmla="*/ 1250771 w 8039097"/>
              <a:gd name="connsiteY103" fmla="*/ 6680861 h 6857997"/>
              <a:gd name="connsiteX104" fmla="*/ 1270443 w 8039097"/>
              <a:gd name="connsiteY104" fmla="*/ 6698497 h 6857997"/>
              <a:gd name="connsiteX105" fmla="*/ 1286044 w 8039097"/>
              <a:gd name="connsiteY105" fmla="*/ 6691714 h 6857997"/>
              <a:gd name="connsiteX106" fmla="*/ 1286044 w 8039097"/>
              <a:gd name="connsiteY106" fmla="*/ 6697141 h 6857997"/>
              <a:gd name="connsiteX107" fmla="*/ 1301872 w 8039097"/>
              <a:gd name="connsiteY107" fmla="*/ 6697141 h 6857997"/>
              <a:gd name="connsiteX108" fmla="*/ 1301872 w 8039097"/>
              <a:gd name="connsiteY108" fmla="*/ 6660285 h 6857997"/>
              <a:gd name="connsiteX109" fmla="*/ 1277678 w 8039097"/>
              <a:gd name="connsiteY109" fmla="*/ 6639709 h 6857997"/>
              <a:gd name="connsiteX110" fmla="*/ 1081416 w 8039097"/>
              <a:gd name="connsiteY110" fmla="*/ 6639709 h 6857997"/>
              <a:gd name="connsiteX111" fmla="*/ 1057449 w 8039097"/>
              <a:gd name="connsiteY111" fmla="*/ 6646493 h 6857997"/>
              <a:gd name="connsiteX112" fmla="*/ 1063554 w 8039097"/>
              <a:gd name="connsiteY112" fmla="*/ 6658476 h 6857997"/>
              <a:gd name="connsiteX113" fmla="*/ 1080512 w 8039097"/>
              <a:gd name="connsiteY113" fmla="*/ 6653275 h 6857997"/>
              <a:gd name="connsiteX114" fmla="*/ 1089783 w 8039097"/>
              <a:gd name="connsiteY114" fmla="*/ 6659833 h 6857997"/>
              <a:gd name="connsiteX115" fmla="*/ 1089783 w 8039097"/>
              <a:gd name="connsiteY115" fmla="*/ 6660285 h 6857997"/>
              <a:gd name="connsiteX116" fmla="*/ 1085939 w 8039097"/>
              <a:gd name="connsiteY116" fmla="*/ 6663676 h 6857997"/>
              <a:gd name="connsiteX117" fmla="*/ 1074859 w 8039097"/>
              <a:gd name="connsiteY117" fmla="*/ 6663676 h 6857997"/>
              <a:gd name="connsiteX118" fmla="*/ 1054509 w 8039097"/>
              <a:gd name="connsiteY118" fmla="*/ 6680861 h 6857997"/>
              <a:gd name="connsiteX119" fmla="*/ 1074181 w 8039097"/>
              <a:gd name="connsiteY119" fmla="*/ 6698497 h 6857997"/>
              <a:gd name="connsiteX120" fmla="*/ 1089783 w 8039097"/>
              <a:gd name="connsiteY120" fmla="*/ 6691714 h 6857997"/>
              <a:gd name="connsiteX121" fmla="*/ 1089783 w 8039097"/>
              <a:gd name="connsiteY121" fmla="*/ 6697141 h 6857997"/>
              <a:gd name="connsiteX122" fmla="*/ 1105610 w 8039097"/>
              <a:gd name="connsiteY122" fmla="*/ 6697141 h 6857997"/>
              <a:gd name="connsiteX123" fmla="*/ 1105610 w 8039097"/>
              <a:gd name="connsiteY123" fmla="*/ 6660285 h 6857997"/>
              <a:gd name="connsiteX124" fmla="*/ 1081416 w 8039097"/>
              <a:gd name="connsiteY124" fmla="*/ 6639709 h 6857997"/>
              <a:gd name="connsiteX125" fmla="*/ 760114 w 8039097"/>
              <a:gd name="connsiteY125" fmla="*/ 6620264 h 6857997"/>
              <a:gd name="connsiteX126" fmla="*/ 760114 w 8039097"/>
              <a:gd name="connsiteY126" fmla="*/ 6642875 h 6857997"/>
              <a:gd name="connsiteX127" fmla="*/ 750843 w 8039097"/>
              <a:gd name="connsiteY127" fmla="*/ 6642875 h 6857997"/>
              <a:gd name="connsiteX128" fmla="*/ 750843 w 8039097"/>
              <a:gd name="connsiteY128" fmla="*/ 6648980 h 6857997"/>
              <a:gd name="connsiteX129" fmla="*/ 760114 w 8039097"/>
              <a:gd name="connsiteY129" fmla="*/ 6648980 h 6857997"/>
              <a:gd name="connsiteX130" fmla="*/ 760114 w 8039097"/>
              <a:gd name="connsiteY130" fmla="*/ 6685609 h 6857997"/>
              <a:gd name="connsiteX131" fmla="*/ 772550 w 8039097"/>
              <a:gd name="connsiteY131" fmla="*/ 6697141 h 6857997"/>
              <a:gd name="connsiteX132" fmla="*/ 780916 w 8039097"/>
              <a:gd name="connsiteY132" fmla="*/ 6696689 h 6857997"/>
              <a:gd name="connsiteX133" fmla="*/ 780916 w 8039097"/>
              <a:gd name="connsiteY133" fmla="*/ 6690584 h 6857997"/>
              <a:gd name="connsiteX134" fmla="*/ 775264 w 8039097"/>
              <a:gd name="connsiteY134" fmla="*/ 6691036 h 6857997"/>
              <a:gd name="connsiteX135" fmla="*/ 767576 w 8039097"/>
              <a:gd name="connsiteY135" fmla="*/ 6685836 h 6857997"/>
              <a:gd name="connsiteX136" fmla="*/ 767576 w 8039097"/>
              <a:gd name="connsiteY136" fmla="*/ 6649206 h 6857997"/>
              <a:gd name="connsiteX137" fmla="*/ 780916 w 8039097"/>
              <a:gd name="connsiteY137" fmla="*/ 6649206 h 6857997"/>
              <a:gd name="connsiteX138" fmla="*/ 780916 w 8039097"/>
              <a:gd name="connsiteY138" fmla="*/ 6643101 h 6857997"/>
              <a:gd name="connsiteX139" fmla="*/ 767576 w 8039097"/>
              <a:gd name="connsiteY139" fmla="*/ 6643101 h 6857997"/>
              <a:gd name="connsiteX140" fmla="*/ 767576 w 8039097"/>
              <a:gd name="connsiteY140" fmla="*/ 6620491 h 6857997"/>
              <a:gd name="connsiteX141" fmla="*/ 767576 w 8039097"/>
              <a:gd name="connsiteY141" fmla="*/ 6620264 h 6857997"/>
              <a:gd name="connsiteX142" fmla="*/ 1318831 w 8039097"/>
              <a:gd name="connsiteY142" fmla="*/ 6619585 h 6857997"/>
              <a:gd name="connsiteX143" fmla="*/ 1318831 w 8039097"/>
              <a:gd name="connsiteY143" fmla="*/ 6640839 h 6857997"/>
              <a:gd name="connsiteX144" fmla="*/ 1310013 w 8039097"/>
              <a:gd name="connsiteY144" fmla="*/ 6640839 h 6857997"/>
              <a:gd name="connsiteX145" fmla="*/ 1310013 w 8039097"/>
              <a:gd name="connsiteY145" fmla="*/ 6654180 h 6857997"/>
              <a:gd name="connsiteX146" fmla="*/ 1318831 w 8039097"/>
              <a:gd name="connsiteY146" fmla="*/ 6654180 h 6857997"/>
              <a:gd name="connsiteX147" fmla="*/ 1318831 w 8039097"/>
              <a:gd name="connsiteY147" fmla="*/ 6684930 h 6857997"/>
              <a:gd name="connsiteX148" fmla="*/ 1334885 w 8039097"/>
              <a:gd name="connsiteY148" fmla="*/ 6697592 h 6857997"/>
              <a:gd name="connsiteX149" fmla="*/ 1347321 w 8039097"/>
              <a:gd name="connsiteY149" fmla="*/ 6696914 h 6857997"/>
              <a:gd name="connsiteX150" fmla="*/ 1347321 w 8039097"/>
              <a:gd name="connsiteY150" fmla="*/ 6683348 h 6857997"/>
              <a:gd name="connsiteX151" fmla="*/ 1340086 w 8039097"/>
              <a:gd name="connsiteY151" fmla="*/ 6683800 h 6857997"/>
              <a:gd name="connsiteX152" fmla="*/ 1334885 w 8039097"/>
              <a:gd name="connsiteY152" fmla="*/ 6679730 h 6857997"/>
              <a:gd name="connsiteX153" fmla="*/ 1334885 w 8039097"/>
              <a:gd name="connsiteY153" fmla="*/ 6654406 h 6857997"/>
              <a:gd name="connsiteX154" fmla="*/ 1347095 w 8039097"/>
              <a:gd name="connsiteY154" fmla="*/ 6654406 h 6857997"/>
              <a:gd name="connsiteX155" fmla="*/ 1347095 w 8039097"/>
              <a:gd name="connsiteY155" fmla="*/ 6641066 h 6857997"/>
              <a:gd name="connsiteX156" fmla="*/ 1334885 w 8039097"/>
              <a:gd name="connsiteY156" fmla="*/ 6641066 h 6857997"/>
              <a:gd name="connsiteX157" fmla="*/ 1334885 w 8039097"/>
              <a:gd name="connsiteY157" fmla="*/ 6619811 h 6857997"/>
              <a:gd name="connsiteX158" fmla="*/ 607716 w 8039097"/>
              <a:gd name="connsiteY158" fmla="*/ 6618229 h 6857997"/>
              <a:gd name="connsiteX159" fmla="*/ 623770 w 8039097"/>
              <a:gd name="connsiteY159" fmla="*/ 6618229 h 6857997"/>
              <a:gd name="connsiteX160" fmla="*/ 644573 w 8039097"/>
              <a:gd name="connsiteY160" fmla="*/ 6637449 h 6857997"/>
              <a:gd name="connsiteX161" fmla="*/ 623770 w 8039097"/>
              <a:gd name="connsiteY161" fmla="*/ 6657120 h 6857997"/>
              <a:gd name="connsiteX162" fmla="*/ 607716 w 8039097"/>
              <a:gd name="connsiteY162" fmla="*/ 6657120 h 6857997"/>
              <a:gd name="connsiteX163" fmla="*/ 1172537 w 8039097"/>
              <a:gd name="connsiteY163" fmla="*/ 6611672 h 6857997"/>
              <a:gd name="connsiteX164" fmla="*/ 1162362 w 8039097"/>
              <a:gd name="connsiteY164" fmla="*/ 6621848 h 6857997"/>
              <a:gd name="connsiteX165" fmla="*/ 1172537 w 8039097"/>
              <a:gd name="connsiteY165" fmla="*/ 6632022 h 6857997"/>
              <a:gd name="connsiteX166" fmla="*/ 1182713 w 8039097"/>
              <a:gd name="connsiteY166" fmla="*/ 6621848 h 6857997"/>
              <a:gd name="connsiteX167" fmla="*/ 1172537 w 8039097"/>
              <a:gd name="connsiteY167" fmla="*/ 6611672 h 6857997"/>
              <a:gd name="connsiteX168" fmla="*/ 1029184 w 8039097"/>
              <a:gd name="connsiteY168" fmla="*/ 6611672 h 6857997"/>
              <a:gd name="connsiteX169" fmla="*/ 1029184 w 8039097"/>
              <a:gd name="connsiteY169" fmla="*/ 6697142 h 6857997"/>
              <a:gd name="connsiteX170" fmla="*/ 1045012 w 8039097"/>
              <a:gd name="connsiteY170" fmla="*/ 6697142 h 6857997"/>
              <a:gd name="connsiteX171" fmla="*/ 1045012 w 8039097"/>
              <a:gd name="connsiteY171" fmla="*/ 6611672 h 6857997"/>
              <a:gd name="connsiteX172" fmla="*/ 600255 w 8039097"/>
              <a:gd name="connsiteY172" fmla="*/ 6611672 h 6857997"/>
              <a:gd name="connsiteX173" fmla="*/ 600255 w 8039097"/>
              <a:gd name="connsiteY173" fmla="*/ 6697142 h 6857997"/>
              <a:gd name="connsiteX174" fmla="*/ 607716 w 8039097"/>
              <a:gd name="connsiteY174" fmla="*/ 6697142 h 6857997"/>
              <a:gd name="connsiteX175" fmla="*/ 607716 w 8039097"/>
              <a:gd name="connsiteY175" fmla="*/ 6664129 h 6857997"/>
              <a:gd name="connsiteX176" fmla="*/ 622866 w 8039097"/>
              <a:gd name="connsiteY176" fmla="*/ 6664129 h 6857997"/>
              <a:gd name="connsiteX177" fmla="*/ 652260 w 8039097"/>
              <a:gd name="connsiteY177" fmla="*/ 6637675 h 6857997"/>
              <a:gd name="connsiteX178" fmla="*/ 622866 w 8039097"/>
              <a:gd name="connsiteY178" fmla="*/ 6611672 h 6857997"/>
              <a:gd name="connsiteX179" fmla="*/ 897362 w 8039097"/>
              <a:gd name="connsiteY179" fmla="*/ 6610994 h 6857997"/>
              <a:gd name="connsiteX180" fmla="*/ 885153 w 8039097"/>
              <a:gd name="connsiteY180" fmla="*/ 6623883 h 6857997"/>
              <a:gd name="connsiteX181" fmla="*/ 884926 w 8039097"/>
              <a:gd name="connsiteY181" fmla="*/ 6623883 h 6857997"/>
              <a:gd name="connsiteX182" fmla="*/ 884926 w 8039097"/>
              <a:gd name="connsiteY182" fmla="*/ 6643102 h 6857997"/>
              <a:gd name="connsiteX183" fmla="*/ 875656 w 8039097"/>
              <a:gd name="connsiteY183" fmla="*/ 6643102 h 6857997"/>
              <a:gd name="connsiteX184" fmla="*/ 875656 w 8039097"/>
              <a:gd name="connsiteY184" fmla="*/ 6649206 h 6857997"/>
              <a:gd name="connsiteX185" fmla="*/ 884926 w 8039097"/>
              <a:gd name="connsiteY185" fmla="*/ 6649206 h 6857997"/>
              <a:gd name="connsiteX186" fmla="*/ 884926 w 8039097"/>
              <a:gd name="connsiteY186" fmla="*/ 6696916 h 6857997"/>
              <a:gd name="connsiteX187" fmla="*/ 892388 w 8039097"/>
              <a:gd name="connsiteY187" fmla="*/ 6696916 h 6857997"/>
              <a:gd name="connsiteX188" fmla="*/ 892388 w 8039097"/>
              <a:gd name="connsiteY188" fmla="*/ 6649206 h 6857997"/>
              <a:gd name="connsiteX189" fmla="*/ 903467 w 8039097"/>
              <a:gd name="connsiteY189" fmla="*/ 6649206 h 6857997"/>
              <a:gd name="connsiteX190" fmla="*/ 903467 w 8039097"/>
              <a:gd name="connsiteY190" fmla="*/ 6643102 h 6857997"/>
              <a:gd name="connsiteX191" fmla="*/ 892388 w 8039097"/>
              <a:gd name="connsiteY191" fmla="*/ 6643102 h 6857997"/>
              <a:gd name="connsiteX192" fmla="*/ 892388 w 8039097"/>
              <a:gd name="connsiteY192" fmla="*/ 6624561 h 6857997"/>
              <a:gd name="connsiteX193" fmla="*/ 899171 w 8039097"/>
              <a:gd name="connsiteY193" fmla="*/ 6617326 h 6857997"/>
              <a:gd name="connsiteX194" fmla="*/ 904598 w 8039097"/>
              <a:gd name="connsiteY194" fmla="*/ 6618003 h 6857997"/>
              <a:gd name="connsiteX195" fmla="*/ 904598 w 8039097"/>
              <a:gd name="connsiteY195" fmla="*/ 6611446 h 6857997"/>
              <a:gd name="connsiteX196" fmla="*/ 897362 w 8039097"/>
              <a:gd name="connsiteY196" fmla="*/ 6610994 h 6857997"/>
              <a:gd name="connsiteX197" fmla="*/ 977857 w 8039097"/>
              <a:gd name="connsiteY197" fmla="*/ 6609863 h 6857997"/>
              <a:gd name="connsiteX198" fmla="*/ 933313 w 8039097"/>
              <a:gd name="connsiteY198" fmla="*/ 6654181 h 6857997"/>
              <a:gd name="connsiteX199" fmla="*/ 977857 w 8039097"/>
              <a:gd name="connsiteY199" fmla="*/ 6698498 h 6857997"/>
              <a:gd name="connsiteX200" fmla="*/ 1019687 w 8039097"/>
              <a:gd name="connsiteY200" fmla="*/ 6666617 h 6857997"/>
              <a:gd name="connsiteX201" fmla="*/ 1000920 w 8039097"/>
              <a:gd name="connsiteY201" fmla="*/ 6666617 h 6857997"/>
              <a:gd name="connsiteX202" fmla="*/ 977631 w 8039097"/>
              <a:gd name="connsiteY202" fmla="*/ 6682897 h 6857997"/>
              <a:gd name="connsiteX203" fmla="*/ 950723 w 8039097"/>
              <a:gd name="connsiteY203" fmla="*/ 6654181 h 6857997"/>
              <a:gd name="connsiteX204" fmla="*/ 977631 w 8039097"/>
              <a:gd name="connsiteY204" fmla="*/ 6625465 h 6857997"/>
              <a:gd name="connsiteX205" fmla="*/ 1000920 w 8039097"/>
              <a:gd name="connsiteY205" fmla="*/ 6641745 h 6857997"/>
              <a:gd name="connsiteX206" fmla="*/ 1019687 w 8039097"/>
              <a:gd name="connsiteY206" fmla="*/ 6641745 h 6857997"/>
              <a:gd name="connsiteX207" fmla="*/ 977857 w 8039097"/>
              <a:gd name="connsiteY207" fmla="*/ 6609863 h 6857997"/>
              <a:gd name="connsiteX208" fmla="*/ 1441834 w 8039097"/>
              <a:gd name="connsiteY208" fmla="*/ 6503366 h 6857997"/>
              <a:gd name="connsiteX209" fmla="*/ 1444547 w 8039097"/>
              <a:gd name="connsiteY209" fmla="*/ 6503366 h 6857997"/>
              <a:gd name="connsiteX210" fmla="*/ 1447261 w 8039097"/>
              <a:gd name="connsiteY210" fmla="*/ 6504044 h 6857997"/>
              <a:gd name="connsiteX211" fmla="*/ 1447939 w 8039097"/>
              <a:gd name="connsiteY211" fmla="*/ 6506079 h 6857997"/>
              <a:gd name="connsiteX212" fmla="*/ 1447034 w 8039097"/>
              <a:gd name="connsiteY212" fmla="*/ 6507888 h 6857997"/>
              <a:gd name="connsiteX213" fmla="*/ 1444773 w 8039097"/>
              <a:gd name="connsiteY213" fmla="*/ 6508566 h 6857997"/>
              <a:gd name="connsiteX214" fmla="*/ 1441834 w 8039097"/>
              <a:gd name="connsiteY214" fmla="*/ 6508566 h 6857997"/>
              <a:gd name="connsiteX215" fmla="*/ 1438668 w 8039097"/>
              <a:gd name="connsiteY215" fmla="*/ 6501104 h 6857997"/>
              <a:gd name="connsiteX216" fmla="*/ 1438668 w 8039097"/>
              <a:gd name="connsiteY216" fmla="*/ 6518063 h 6857997"/>
              <a:gd name="connsiteX217" fmla="*/ 1441834 w 8039097"/>
              <a:gd name="connsiteY217" fmla="*/ 6518063 h 6857997"/>
              <a:gd name="connsiteX218" fmla="*/ 1441834 w 8039097"/>
              <a:gd name="connsiteY218" fmla="*/ 6511279 h 6857997"/>
              <a:gd name="connsiteX219" fmla="*/ 1445226 w 8039097"/>
              <a:gd name="connsiteY219" fmla="*/ 6511279 h 6857997"/>
              <a:gd name="connsiteX220" fmla="*/ 1447486 w 8039097"/>
              <a:gd name="connsiteY220" fmla="*/ 6511958 h 6857997"/>
              <a:gd name="connsiteX221" fmla="*/ 1448165 w 8039097"/>
              <a:gd name="connsiteY221" fmla="*/ 6513992 h 6857997"/>
              <a:gd name="connsiteX222" fmla="*/ 1448165 w 8039097"/>
              <a:gd name="connsiteY222" fmla="*/ 6516706 h 6857997"/>
              <a:gd name="connsiteX223" fmla="*/ 1448391 w 8039097"/>
              <a:gd name="connsiteY223" fmla="*/ 6517836 h 6857997"/>
              <a:gd name="connsiteX224" fmla="*/ 1451331 w 8039097"/>
              <a:gd name="connsiteY224" fmla="*/ 6517836 h 6857997"/>
              <a:gd name="connsiteX225" fmla="*/ 1451331 w 8039097"/>
              <a:gd name="connsiteY225" fmla="*/ 6517611 h 6857997"/>
              <a:gd name="connsiteX226" fmla="*/ 1450878 w 8039097"/>
              <a:gd name="connsiteY226" fmla="*/ 6516480 h 6857997"/>
              <a:gd name="connsiteX227" fmla="*/ 1450878 w 8039097"/>
              <a:gd name="connsiteY227" fmla="*/ 6515123 h 6857997"/>
              <a:gd name="connsiteX228" fmla="*/ 1450878 w 8039097"/>
              <a:gd name="connsiteY228" fmla="*/ 6513992 h 6857997"/>
              <a:gd name="connsiteX229" fmla="*/ 1450200 w 8039097"/>
              <a:gd name="connsiteY229" fmla="*/ 6511505 h 6857997"/>
              <a:gd name="connsiteX230" fmla="*/ 1448391 w 8039097"/>
              <a:gd name="connsiteY230" fmla="*/ 6509923 h 6857997"/>
              <a:gd name="connsiteX231" fmla="*/ 1450200 w 8039097"/>
              <a:gd name="connsiteY231" fmla="*/ 6508340 h 6857997"/>
              <a:gd name="connsiteX232" fmla="*/ 1450878 w 8039097"/>
              <a:gd name="connsiteY232" fmla="*/ 6506305 h 6857997"/>
              <a:gd name="connsiteX233" fmla="*/ 1449070 w 8039097"/>
              <a:gd name="connsiteY233" fmla="*/ 6502461 h 6857997"/>
              <a:gd name="connsiteX234" fmla="*/ 1444321 w 8039097"/>
              <a:gd name="connsiteY234" fmla="*/ 6501104 h 6857997"/>
              <a:gd name="connsiteX235" fmla="*/ 1436860 w 8039097"/>
              <a:gd name="connsiteY235" fmla="*/ 6500426 h 6857997"/>
              <a:gd name="connsiteX236" fmla="*/ 1452914 w 8039097"/>
              <a:gd name="connsiteY236" fmla="*/ 6500878 h 6857997"/>
              <a:gd name="connsiteX237" fmla="*/ 1452914 w 8039097"/>
              <a:gd name="connsiteY237" fmla="*/ 6518515 h 6857997"/>
              <a:gd name="connsiteX238" fmla="*/ 1452235 w 8039097"/>
              <a:gd name="connsiteY238" fmla="*/ 6519193 h 6857997"/>
              <a:gd name="connsiteX239" fmla="*/ 1436181 w 8039097"/>
              <a:gd name="connsiteY239" fmla="*/ 6518515 h 6857997"/>
              <a:gd name="connsiteX240" fmla="*/ 1432789 w 8039097"/>
              <a:gd name="connsiteY240" fmla="*/ 6509696 h 6857997"/>
              <a:gd name="connsiteX241" fmla="*/ 1436408 w 8039097"/>
              <a:gd name="connsiteY241" fmla="*/ 6500878 h 6857997"/>
              <a:gd name="connsiteX242" fmla="*/ 1444236 w 8039097"/>
              <a:gd name="connsiteY242" fmla="*/ 6494858 h 6857997"/>
              <a:gd name="connsiteX243" fmla="*/ 1434598 w 8039097"/>
              <a:gd name="connsiteY243" fmla="*/ 6499070 h 6857997"/>
              <a:gd name="connsiteX244" fmla="*/ 1430528 w 8039097"/>
              <a:gd name="connsiteY244" fmla="*/ 6509696 h 6857997"/>
              <a:gd name="connsiteX245" fmla="*/ 1434598 w 8039097"/>
              <a:gd name="connsiteY245" fmla="*/ 6520324 h 6857997"/>
              <a:gd name="connsiteX246" fmla="*/ 1435050 w 8039097"/>
              <a:gd name="connsiteY246" fmla="*/ 6520776 h 6857997"/>
              <a:gd name="connsiteX247" fmla="*/ 1454497 w 8039097"/>
              <a:gd name="connsiteY247" fmla="*/ 6520324 h 6857997"/>
              <a:gd name="connsiteX248" fmla="*/ 1458566 w 8039097"/>
              <a:gd name="connsiteY248" fmla="*/ 6509696 h 6857997"/>
              <a:gd name="connsiteX249" fmla="*/ 1454497 w 8039097"/>
              <a:gd name="connsiteY249" fmla="*/ 6499070 h 6857997"/>
              <a:gd name="connsiteX250" fmla="*/ 1454044 w 8039097"/>
              <a:gd name="connsiteY250" fmla="*/ 6498618 h 6857997"/>
              <a:gd name="connsiteX251" fmla="*/ 1444236 w 8039097"/>
              <a:gd name="connsiteY251" fmla="*/ 6494858 h 6857997"/>
              <a:gd name="connsiteX252" fmla="*/ 1102668 w 8039097"/>
              <a:gd name="connsiteY252" fmla="*/ 6404556 h 6857997"/>
              <a:gd name="connsiteX253" fmla="*/ 1134098 w 8039097"/>
              <a:gd name="connsiteY253" fmla="*/ 6455431 h 6857997"/>
              <a:gd name="connsiteX254" fmla="*/ 1099730 w 8039097"/>
              <a:gd name="connsiteY254" fmla="*/ 6508792 h 6857997"/>
              <a:gd name="connsiteX255" fmla="*/ 1081866 w 8039097"/>
              <a:gd name="connsiteY255" fmla="*/ 6505853 h 6857997"/>
              <a:gd name="connsiteX256" fmla="*/ 1081866 w 8039097"/>
              <a:gd name="connsiteY256" fmla="*/ 6408626 h 6857997"/>
              <a:gd name="connsiteX257" fmla="*/ 1102668 w 8039097"/>
              <a:gd name="connsiteY257" fmla="*/ 6404556 h 6857997"/>
              <a:gd name="connsiteX258" fmla="*/ 1279259 w 8039097"/>
              <a:gd name="connsiteY258" fmla="*/ 6388276 h 6857997"/>
              <a:gd name="connsiteX259" fmla="*/ 1279259 w 8039097"/>
              <a:gd name="connsiteY259" fmla="*/ 6525073 h 6857997"/>
              <a:gd name="connsiteX260" fmla="*/ 1310236 w 8039097"/>
              <a:gd name="connsiteY260" fmla="*/ 6525073 h 6857997"/>
              <a:gd name="connsiteX261" fmla="*/ 1310236 w 8039097"/>
              <a:gd name="connsiteY261" fmla="*/ 6388276 h 6857997"/>
              <a:gd name="connsiteX262" fmla="*/ 990519 w 8039097"/>
              <a:gd name="connsiteY262" fmla="*/ 6388276 h 6857997"/>
              <a:gd name="connsiteX263" fmla="*/ 990519 w 8039097"/>
              <a:gd name="connsiteY263" fmla="*/ 6525073 h 6857997"/>
              <a:gd name="connsiteX264" fmla="*/ 1021495 w 8039097"/>
              <a:gd name="connsiteY264" fmla="*/ 6525073 h 6857997"/>
              <a:gd name="connsiteX265" fmla="*/ 1021495 w 8039097"/>
              <a:gd name="connsiteY265" fmla="*/ 6388276 h 6857997"/>
              <a:gd name="connsiteX266" fmla="*/ 718961 w 8039097"/>
              <a:gd name="connsiteY266" fmla="*/ 6388276 h 6857997"/>
              <a:gd name="connsiteX267" fmla="*/ 762148 w 8039097"/>
              <a:gd name="connsiteY267" fmla="*/ 6454300 h 6857997"/>
              <a:gd name="connsiteX268" fmla="*/ 713986 w 8039097"/>
              <a:gd name="connsiteY268" fmla="*/ 6525298 h 6857997"/>
              <a:gd name="connsiteX269" fmla="*/ 749712 w 8039097"/>
              <a:gd name="connsiteY269" fmla="*/ 6525298 h 6857997"/>
              <a:gd name="connsiteX270" fmla="*/ 779332 w 8039097"/>
              <a:gd name="connsiteY270" fmla="*/ 6475554 h 6857997"/>
              <a:gd name="connsiteX271" fmla="*/ 780010 w 8039097"/>
              <a:gd name="connsiteY271" fmla="*/ 6475554 h 6857997"/>
              <a:gd name="connsiteX272" fmla="*/ 809178 w 8039097"/>
              <a:gd name="connsiteY272" fmla="*/ 6525298 h 6857997"/>
              <a:gd name="connsiteX273" fmla="*/ 847617 w 8039097"/>
              <a:gd name="connsiteY273" fmla="*/ 6525298 h 6857997"/>
              <a:gd name="connsiteX274" fmla="*/ 799003 w 8039097"/>
              <a:gd name="connsiteY274" fmla="*/ 6452265 h 6857997"/>
              <a:gd name="connsiteX275" fmla="*/ 843095 w 8039097"/>
              <a:gd name="connsiteY275" fmla="*/ 6388276 h 6857997"/>
              <a:gd name="connsiteX276" fmla="*/ 809857 w 8039097"/>
              <a:gd name="connsiteY276" fmla="*/ 6388276 h 6857997"/>
              <a:gd name="connsiteX277" fmla="*/ 782498 w 8039097"/>
              <a:gd name="connsiteY277" fmla="*/ 6433046 h 6857997"/>
              <a:gd name="connsiteX278" fmla="*/ 782045 w 8039097"/>
              <a:gd name="connsiteY278" fmla="*/ 6433046 h 6857997"/>
              <a:gd name="connsiteX279" fmla="*/ 755816 w 8039097"/>
              <a:gd name="connsiteY279" fmla="*/ 6388276 h 6857997"/>
              <a:gd name="connsiteX280" fmla="*/ 1260266 w 8039097"/>
              <a:gd name="connsiteY280" fmla="*/ 6386240 h 6857997"/>
              <a:gd name="connsiteX281" fmla="*/ 1189041 w 8039097"/>
              <a:gd name="connsiteY281" fmla="*/ 6395737 h 6857997"/>
              <a:gd name="connsiteX282" fmla="*/ 1189041 w 8039097"/>
              <a:gd name="connsiteY282" fmla="*/ 6525298 h 6857997"/>
              <a:gd name="connsiteX283" fmla="*/ 1220019 w 8039097"/>
              <a:gd name="connsiteY283" fmla="*/ 6525298 h 6857997"/>
              <a:gd name="connsiteX284" fmla="*/ 1220019 w 8039097"/>
              <a:gd name="connsiteY284" fmla="*/ 6409756 h 6857997"/>
              <a:gd name="connsiteX285" fmla="*/ 1253935 w 8039097"/>
              <a:gd name="connsiteY285" fmla="*/ 6408626 h 6857997"/>
              <a:gd name="connsiteX286" fmla="*/ 1260266 w 8039097"/>
              <a:gd name="connsiteY286" fmla="*/ 6386240 h 6857997"/>
              <a:gd name="connsiteX287" fmla="*/ 1385757 w 8039097"/>
              <a:gd name="connsiteY287" fmla="*/ 6385790 h 6857997"/>
              <a:gd name="connsiteX288" fmla="*/ 1338274 w 8039097"/>
              <a:gd name="connsiteY288" fmla="*/ 6425358 h 6857997"/>
              <a:gd name="connsiteX289" fmla="*/ 1372642 w 8039097"/>
              <a:gd name="connsiteY289" fmla="*/ 6463797 h 6857997"/>
              <a:gd name="connsiteX290" fmla="*/ 1397063 w 8039097"/>
              <a:gd name="connsiteY290" fmla="*/ 6486408 h 6857997"/>
              <a:gd name="connsiteX291" fmla="*/ 1371512 w 8039097"/>
              <a:gd name="connsiteY291" fmla="*/ 6505627 h 6857997"/>
              <a:gd name="connsiteX292" fmla="*/ 1343248 w 8039097"/>
              <a:gd name="connsiteY292" fmla="*/ 6497713 h 6857997"/>
              <a:gd name="connsiteX293" fmla="*/ 1334430 w 8039097"/>
              <a:gd name="connsiteY293" fmla="*/ 6517611 h 6857997"/>
              <a:gd name="connsiteX294" fmla="*/ 1376034 w 8039097"/>
              <a:gd name="connsiteY294" fmla="*/ 6527560 h 6857997"/>
              <a:gd name="connsiteX295" fmla="*/ 1429622 w 8039097"/>
              <a:gd name="connsiteY295" fmla="*/ 6485503 h 6857997"/>
              <a:gd name="connsiteX296" fmla="*/ 1393671 w 8039097"/>
              <a:gd name="connsiteY296" fmla="*/ 6445256 h 6857997"/>
              <a:gd name="connsiteX297" fmla="*/ 1369251 w 8039097"/>
              <a:gd name="connsiteY297" fmla="*/ 6423776 h 6857997"/>
              <a:gd name="connsiteX298" fmla="*/ 1392767 w 8039097"/>
              <a:gd name="connsiteY298" fmla="*/ 6405687 h 6857997"/>
              <a:gd name="connsiteX299" fmla="*/ 1416508 w 8039097"/>
              <a:gd name="connsiteY299" fmla="*/ 6413375 h 6857997"/>
              <a:gd name="connsiteX300" fmla="*/ 1424874 w 8039097"/>
              <a:gd name="connsiteY300" fmla="*/ 6395286 h 6857997"/>
              <a:gd name="connsiteX301" fmla="*/ 1385757 w 8039097"/>
              <a:gd name="connsiteY301" fmla="*/ 6385790 h 6857997"/>
              <a:gd name="connsiteX302" fmla="*/ 635073 w 8039097"/>
              <a:gd name="connsiteY302" fmla="*/ 6350742 h 6857997"/>
              <a:gd name="connsiteX303" fmla="*/ 595278 w 8039097"/>
              <a:gd name="connsiteY303" fmla="*/ 6398677 h 6857997"/>
              <a:gd name="connsiteX304" fmla="*/ 595278 w 8039097"/>
              <a:gd name="connsiteY304" fmla="*/ 6477815 h 6857997"/>
              <a:gd name="connsiteX305" fmla="*/ 635073 w 8039097"/>
              <a:gd name="connsiteY305" fmla="*/ 6525750 h 6857997"/>
              <a:gd name="connsiteX306" fmla="*/ 697480 w 8039097"/>
              <a:gd name="connsiteY306" fmla="*/ 6525750 h 6857997"/>
              <a:gd name="connsiteX307" fmla="*/ 697480 w 8039097"/>
              <a:gd name="connsiteY307" fmla="*/ 6504270 h 6857997"/>
              <a:gd name="connsiteX308" fmla="*/ 649770 w 8039097"/>
              <a:gd name="connsiteY308" fmla="*/ 6504270 h 6857997"/>
              <a:gd name="connsiteX309" fmla="*/ 627612 w 8039097"/>
              <a:gd name="connsiteY309" fmla="*/ 6480980 h 6857997"/>
              <a:gd name="connsiteX310" fmla="*/ 627612 w 8039097"/>
              <a:gd name="connsiteY310" fmla="*/ 6446386 h 6857997"/>
              <a:gd name="connsiteX311" fmla="*/ 691827 w 8039097"/>
              <a:gd name="connsiteY311" fmla="*/ 6446386 h 6857997"/>
              <a:gd name="connsiteX312" fmla="*/ 691827 w 8039097"/>
              <a:gd name="connsiteY312" fmla="*/ 6424906 h 6857997"/>
              <a:gd name="connsiteX313" fmla="*/ 627612 w 8039097"/>
              <a:gd name="connsiteY313" fmla="*/ 6424906 h 6857997"/>
              <a:gd name="connsiteX314" fmla="*/ 627612 w 8039097"/>
              <a:gd name="connsiteY314" fmla="*/ 6395512 h 6857997"/>
              <a:gd name="connsiteX315" fmla="*/ 649770 w 8039097"/>
              <a:gd name="connsiteY315" fmla="*/ 6372223 h 6857997"/>
              <a:gd name="connsiteX316" fmla="*/ 697706 w 8039097"/>
              <a:gd name="connsiteY316" fmla="*/ 6372223 h 6857997"/>
              <a:gd name="connsiteX317" fmla="*/ 697706 w 8039097"/>
              <a:gd name="connsiteY317" fmla="*/ 6350742 h 6857997"/>
              <a:gd name="connsiteX318" fmla="*/ 867740 w 8039097"/>
              <a:gd name="connsiteY318" fmla="*/ 6350516 h 6857997"/>
              <a:gd name="connsiteX319" fmla="*/ 867740 w 8039097"/>
              <a:gd name="connsiteY319" fmla="*/ 6477590 h 6857997"/>
              <a:gd name="connsiteX320" fmla="*/ 907535 w 8039097"/>
              <a:gd name="connsiteY320" fmla="*/ 6525525 h 6857997"/>
              <a:gd name="connsiteX321" fmla="*/ 969715 w 8039097"/>
              <a:gd name="connsiteY321" fmla="*/ 6525525 h 6857997"/>
              <a:gd name="connsiteX322" fmla="*/ 969715 w 8039097"/>
              <a:gd name="connsiteY322" fmla="*/ 6504044 h 6857997"/>
              <a:gd name="connsiteX323" fmla="*/ 922232 w 8039097"/>
              <a:gd name="connsiteY323" fmla="*/ 6504044 h 6857997"/>
              <a:gd name="connsiteX324" fmla="*/ 900073 w 8039097"/>
              <a:gd name="connsiteY324" fmla="*/ 6480755 h 6857997"/>
              <a:gd name="connsiteX325" fmla="*/ 900073 w 8039097"/>
              <a:gd name="connsiteY325" fmla="*/ 6350516 h 6857997"/>
              <a:gd name="connsiteX326" fmla="*/ 1081866 w 8039097"/>
              <a:gd name="connsiteY326" fmla="*/ 6349159 h 6857997"/>
              <a:gd name="connsiteX327" fmla="*/ 1051116 w 8039097"/>
              <a:gd name="connsiteY327" fmla="*/ 6354812 h 6857997"/>
              <a:gd name="connsiteX328" fmla="*/ 1051116 w 8039097"/>
              <a:gd name="connsiteY328" fmla="*/ 6517836 h 6857997"/>
              <a:gd name="connsiteX329" fmla="*/ 1098599 w 8039097"/>
              <a:gd name="connsiteY329" fmla="*/ 6527785 h 6857997"/>
              <a:gd name="connsiteX330" fmla="*/ 1164849 w 8039097"/>
              <a:gd name="connsiteY330" fmla="*/ 6453622 h 6857997"/>
              <a:gd name="connsiteX331" fmla="*/ 1111035 w 8039097"/>
              <a:gd name="connsiteY331" fmla="*/ 6386694 h 6857997"/>
              <a:gd name="connsiteX332" fmla="*/ 1081866 w 8039097"/>
              <a:gd name="connsiteY332" fmla="*/ 6392346 h 6857997"/>
              <a:gd name="connsiteX333" fmla="*/ 1149926 w 8039097"/>
              <a:gd name="connsiteY333" fmla="*/ 6251480 h 6857997"/>
              <a:gd name="connsiteX334" fmla="*/ 991648 w 8039097"/>
              <a:gd name="connsiteY334" fmla="*/ 6331975 h 6857997"/>
              <a:gd name="connsiteX335" fmla="*/ 986900 w 8039097"/>
              <a:gd name="connsiteY335" fmla="*/ 6344411 h 6857997"/>
              <a:gd name="connsiteX336" fmla="*/ 991196 w 8039097"/>
              <a:gd name="connsiteY336" fmla="*/ 6356848 h 6857997"/>
              <a:gd name="connsiteX337" fmla="*/ 1005668 w 8039097"/>
              <a:gd name="connsiteY337" fmla="*/ 6364309 h 6857997"/>
              <a:gd name="connsiteX338" fmla="*/ 1023078 w 8039097"/>
              <a:gd name="connsiteY338" fmla="*/ 6354587 h 6857997"/>
              <a:gd name="connsiteX339" fmla="*/ 1149474 w 8039097"/>
              <a:gd name="connsiteY339" fmla="*/ 6259846 h 6857997"/>
              <a:gd name="connsiteX340" fmla="*/ 1278130 w 8039097"/>
              <a:gd name="connsiteY340" fmla="*/ 6355491 h 6857997"/>
              <a:gd name="connsiteX341" fmla="*/ 1297124 w 8039097"/>
              <a:gd name="connsiteY341" fmla="*/ 6363630 h 6857997"/>
              <a:gd name="connsiteX342" fmla="*/ 1313629 w 8039097"/>
              <a:gd name="connsiteY342" fmla="*/ 6344638 h 6857997"/>
              <a:gd name="connsiteX343" fmla="*/ 1309333 w 8039097"/>
              <a:gd name="connsiteY343" fmla="*/ 6332202 h 6857997"/>
              <a:gd name="connsiteX344" fmla="*/ 1149926 w 8039097"/>
              <a:gd name="connsiteY344" fmla="*/ 6251480 h 6857997"/>
              <a:gd name="connsiteX345" fmla="*/ 0 w 8039097"/>
              <a:gd name="connsiteY345" fmla="*/ 0 h 6857997"/>
              <a:gd name="connsiteX346" fmla="*/ 8039097 w 8039097"/>
              <a:gd name="connsiteY346" fmla="*/ 0 h 6857997"/>
              <a:gd name="connsiteX347" fmla="*/ 8039097 w 8039097"/>
              <a:gd name="connsiteY347" fmla="*/ 6857997 h 6857997"/>
              <a:gd name="connsiteX348" fmla="*/ 0 w 8039097"/>
              <a:gd name="connsiteY348"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8039097" h="6857997">
                <a:moveTo>
                  <a:pt x="1286044" y="6672947"/>
                </a:moveTo>
                <a:lnTo>
                  <a:pt x="1286044" y="6677017"/>
                </a:lnTo>
                <a:cubicBezTo>
                  <a:pt x="1286044" y="6684027"/>
                  <a:pt x="1280844" y="6686965"/>
                  <a:pt x="1275191" y="6686740"/>
                </a:cubicBezTo>
                <a:cubicBezTo>
                  <a:pt x="1270443" y="6686740"/>
                  <a:pt x="1267277" y="6684027"/>
                  <a:pt x="1267277" y="6680183"/>
                </a:cubicBezTo>
                <a:cubicBezTo>
                  <a:pt x="1267277" y="6676339"/>
                  <a:pt x="1270216" y="6674078"/>
                  <a:pt x="1275191" y="6674078"/>
                </a:cubicBezTo>
                <a:lnTo>
                  <a:pt x="1281070" y="6674078"/>
                </a:lnTo>
                <a:cubicBezTo>
                  <a:pt x="1283330" y="6674078"/>
                  <a:pt x="1285140" y="6673852"/>
                  <a:pt x="1286044" y="6672947"/>
                </a:cubicBezTo>
                <a:close/>
                <a:moveTo>
                  <a:pt x="1089783" y="6672947"/>
                </a:moveTo>
                <a:lnTo>
                  <a:pt x="1089783" y="6677017"/>
                </a:lnTo>
                <a:cubicBezTo>
                  <a:pt x="1089783" y="6684027"/>
                  <a:pt x="1084582" y="6686965"/>
                  <a:pt x="1078930" y="6686740"/>
                </a:cubicBezTo>
                <a:cubicBezTo>
                  <a:pt x="1074181" y="6686740"/>
                  <a:pt x="1071015" y="6684027"/>
                  <a:pt x="1071015" y="6680183"/>
                </a:cubicBezTo>
                <a:cubicBezTo>
                  <a:pt x="1071015" y="6676339"/>
                  <a:pt x="1073955" y="6674078"/>
                  <a:pt x="1078930" y="6674078"/>
                </a:cubicBezTo>
                <a:lnTo>
                  <a:pt x="1084808" y="6674078"/>
                </a:lnTo>
                <a:cubicBezTo>
                  <a:pt x="1087069" y="6674078"/>
                  <a:pt x="1088878" y="6673852"/>
                  <a:pt x="1089783" y="6672947"/>
                </a:cubicBezTo>
                <a:close/>
                <a:moveTo>
                  <a:pt x="694316" y="6670461"/>
                </a:moveTo>
                <a:lnTo>
                  <a:pt x="694316" y="6677923"/>
                </a:lnTo>
                <a:cubicBezTo>
                  <a:pt x="694316" y="6687645"/>
                  <a:pt x="686403" y="6692168"/>
                  <a:pt x="678488" y="6692168"/>
                </a:cubicBezTo>
                <a:cubicBezTo>
                  <a:pt x="669444" y="6692168"/>
                  <a:pt x="665827" y="6686741"/>
                  <a:pt x="665827" y="6681992"/>
                </a:cubicBezTo>
                <a:cubicBezTo>
                  <a:pt x="665827" y="6676340"/>
                  <a:pt x="669444" y="6672496"/>
                  <a:pt x="677358" y="6672496"/>
                </a:cubicBezTo>
                <a:lnTo>
                  <a:pt x="687307" y="6672496"/>
                </a:lnTo>
                <a:cubicBezTo>
                  <a:pt x="690246" y="6672496"/>
                  <a:pt x="692960" y="6672044"/>
                  <a:pt x="694316" y="6670461"/>
                </a:cubicBezTo>
                <a:close/>
                <a:moveTo>
                  <a:pt x="1383498" y="6653051"/>
                </a:moveTo>
                <a:cubicBezTo>
                  <a:pt x="1390281" y="6653051"/>
                  <a:pt x="1395029" y="6657572"/>
                  <a:pt x="1395934" y="6663225"/>
                </a:cubicBezTo>
                <a:lnTo>
                  <a:pt x="1370835" y="6663225"/>
                </a:lnTo>
                <a:cubicBezTo>
                  <a:pt x="1372192" y="6657120"/>
                  <a:pt x="1376940" y="6652824"/>
                  <a:pt x="1383498" y="6653051"/>
                </a:cubicBezTo>
                <a:close/>
                <a:moveTo>
                  <a:pt x="840609" y="6648302"/>
                </a:moveTo>
                <a:cubicBezTo>
                  <a:pt x="852819" y="6648302"/>
                  <a:pt x="860959" y="6658025"/>
                  <a:pt x="860959" y="6670235"/>
                </a:cubicBezTo>
                <a:cubicBezTo>
                  <a:pt x="860959" y="6682671"/>
                  <a:pt x="852593" y="6692168"/>
                  <a:pt x="840609" y="6692168"/>
                </a:cubicBezTo>
                <a:cubicBezTo>
                  <a:pt x="828625" y="6692168"/>
                  <a:pt x="820259" y="6682671"/>
                  <a:pt x="820259" y="6670235"/>
                </a:cubicBezTo>
                <a:cubicBezTo>
                  <a:pt x="820259" y="6657799"/>
                  <a:pt x="828625" y="6648302"/>
                  <a:pt x="840609" y="6648302"/>
                </a:cubicBezTo>
                <a:close/>
                <a:moveTo>
                  <a:pt x="742025" y="6642423"/>
                </a:moveTo>
                <a:cubicBezTo>
                  <a:pt x="735468" y="6642423"/>
                  <a:pt x="728911" y="6645363"/>
                  <a:pt x="725745" y="6652599"/>
                </a:cubicBezTo>
                <a:lnTo>
                  <a:pt x="725745" y="6643328"/>
                </a:lnTo>
                <a:lnTo>
                  <a:pt x="718736" y="6643328"/>
                </a:lnTo>
                <a:lnTo>
                  <a:pt x="718736" y="6697142"/>
                </a:lnTo>
                <a:lnTo>
                  <a:pt x="725971" y="6697142"/>
                </a:lnTo>
                <a:lnTo>
                  <a:pt x="725971" y="6667069"/>
                </a:lnTo>
                <a:cubicBezTo>
                  <a:pt x="725971" y="6654181"/>
                  <a:pt x="732754" y="6649885"/>
                  <a:pt x="742251" y="6649885"/>
                </a:cubicBezTo>
                <a:lnTo>
                  <a:pt x="745869" y="6649885"/>
                </a:lnTo>
                <a:lnTo>
                  <a:pt x="746095" y="6642650"/>
                </a:lnTo>
                <a:cubicBezTo>
                  <a:pt x="744512" y="6642650"/>
                  <a:pt x="743156" y="6642423"/>
                  <a:pt x="742025" y="6642423"/>
                </a:cubicBezTo>
                <a:close/>
                <a:moveTo>
                  <a:pt x="840609" y="6641745"/>
                </a:moveTo>
                <a:cubicBezTo>
                  <a:pt x="825234" y="6641745"/>
                  <a:pt x="812797" y="6653729"/>
                  <a:pt x="812797" y="6670235"/>
                </a:cubicBezTo>
                <a:cubicBezTo>
                  <a:pt x="812797" y="6686741"/>
                  <a:pt x="825007" y="6698498"/>
                  <a:pt x="840609" y="6698498"/>
                </a:cubicBezTo>
                <a:cubicBezTo>
                  <a:pt x="856211" y="6698498"/>
                  <a:pt x="868646" y="6686741"/>
                  <a:pt x="868646" y="6670235"/>
                </a:cubicBezTo>
                <a:cubicBezTo>
                  <a:pt x="868646" y="6653729"/>
                  <a:pt x="856211" y="6641745"/>
                  <a:pt x="840609" y="6641745"/>
                </a:cubicBezTo>
                <a:close/>
                <a:moveTo>
                  <a:pt x="681202" y="6641745"/>
                </a:moveTo>
                <a:cubicBezTo>
                  <a:pt x="671932" y="6641745"/>
                  <a:pt x="664244" y="6645589"/>
                  <a:pt x="660626" y="6648529"/>
                </a:cubicBezTo>
                <a:lnTo>
                  <a:pt x="664244" y="6654181"/>
                </a:lnTo>
                <a:cubicBezTo>
                  <a:pt x="668540" y="6651242"/>
                  <a:pt x="673967" y="6648302"/>
                  <a:pt x="680749" y="6648302"/>
                </a:cubicBezTo>
                <a:cubicBezTo>
                  <a:pt x="687985" y="6648302"/>
                  <a:pt x="694316" y="6651694"/>
                  <a:pt x="694316" y="6659834"/>
                </a:cubicBezTo>
                <a:lnTo>
                  <a:pt x="694090" y="6661191"/>
                </a:lnTo>
                <a:cubicBezTo>
                  <a:pt x="694090" y="6664130"/>
                  <a:pt x="692733" y="6666165"/>
                  <a:pt x="688889" y="6666165"/>
                </a:cubicBezTo>
                <a:lnTo>
                  <a:pt x="676001" y="6666165"/>
                </a:lnTo>
                <a:cubicBezTo>
                  <a:pt x="664696" y="6666165"/>
                  <a:pt x="657687" y="6672270"/>
                  <a:pt x="657687" y="6681992"/>
                </a:cubicBezTo>
                <a:cubicBezTo>
                  <a:pt x="657687" y="6691716"/>
                  <a:pt x="665600" y="6698498"/>
                  <a:pt x="677358" y="6698498"/>
                </a:cubicBezTo>
                <a:cubicBezTo>
                  <a:pt x="683915" y="6698498"/>
                  <a:pt x="691151" y="6695785"/>
                  <a:pt x="694316" y="6690358"/>
                </a:cubicBezTo>
                <a:lnTo>
                  <a:pt x="694316" y="6697142"/>
                </a:lnTo>
                <a:lnTo>
                  <a:pt x="701778" y="6697142"/>
                </a:lnTo>
                <a:lnTo>
                  <a:pt x="701778" y="6660060"/>
                </a:lnTo>
                <a:cubicBezTo>
                  <a:pt x="701778" y="6648981"/>
                  <a:pt x="694090" y="6641745"/>
                  <a:pt x="681202" y="6641745"/>
                </a:cubicBezTo>
                <a:close/>
                <a:moveTo>
                  <a:pt x="1157388" y="6641293"/>
                </a:moveTo>
                <a:lnTo>
                  <a:pt x="1157388" y="6654633"/>
                </a:lnTo>
                <a:lnTo>
                  <a:pt x="1165302" y="6654633"/>
                </a:lnTo>
                <a:lnTo>
                  <a:pt x="1165302" y="6697142"/>
                </a:lnTo>
                <a:lnTo>
                  <a:pt x="1181130" y="6697142"/>
                </a:lnTo>
                <a:lnTo>
                  <a:pt x="1181130" y="6641293"/>
                </a:lnTo>
                <a:close/>
                <a:moveTo>
                  <a:pt x="1189496" y="6641066"/>
                </a:moveTo>
                <a:lnTo>
                  <a:pt x="1208489" y="6697141"/>
                </a:lnTo>
                <a:lnTo>
                  <a:pt x="1228161" y="6697141"/>
                </a:lnTo>
                <a:lnTo>
                  <a:pt x="1248059" y="6641066"/>
                </a:lnTo>
                <a:lnTo>
                  <a:pt x="1231326" y="6641066"/>
                </a:lnTo>
                <a:lnTo>
                  <a:pt x="1218664" y="6679957"/>
                </a:lnTo>
                <a:lnTo>
                  <a:pt x="1206680" y="6641066"/>
                </a:lnTo>
                <a:close/>
                <a:moveTo>
                  <a:pt x="1383724" y="6640162"/>
                </a:moveTo>
                <a:cubicBezTo>
                  <a:pt x="1366992" y="6640162"/>
                  <a:pt x="1354555" y="6652598"/>
                  <a:pt x="1354555" y="6669556"/>
                </a:cubicBezTo>
                <a:cubicBezTo>
                  <a:pt x="1354555" y="6686514"/>
                  <a:pt x="1367217" y="6698950"/>
                  <a:pt x="1383950" y="6698950"/>
                </a:cubicBezTo>
                <a:cubicBezTo>
                  <a:pt x="1396386" y="6698950"/>
                  <a:pt x="1407013" y="6693298"/>
                  <a:pt x="1411987" y="6681314"/>
                </a:cubicBezTo>
                <a:lnTo>
                  <a:pt x="1395481" y="6679505"/>
                </a:lnTo>
                <a:cubicBezTo>
                  <a:pt x="1393221" y="6683122"/>
                  <a:pt x="1388925" y="6685158"/>
                  <a:pt x="1384176" y="6685158"/>
                </a:cubicBezTo>
                <a:cubicBezTo>
                  <a:pt x="1376940" y="6685158"/>
                  <a:pt x="1372192" y="6679957"/>
                  <a:pt x="1371288" y="6673852"/>
                </a:cubicBezTo>
                <a:lnTo>
                  <a:pt x="1412892" y="6673852"/>
                </a:lnTo>
                <a:lnTo>
                  <a:pt x="1413118" y="6673626"/>
                </a:lnTo>
                <a:cubicBezTo>
                  <a:pt x="1413118" y="6650111"/>
                  <a:pt x="1399099" y="6640162"/>
                  <a:pt x="1383724" y="6640162"/>
                </a:cubicBezTo>
                <a:close/>
                <a:moveTo>
                  <a:pt x="1148570" y="6640162"/>
                </a:moveTo>
                <a:cubicBezTo>
                  <a:pt x="1141561" y="6640162"/>
                  <a:pt x="1136361" y="6644006"/>
                  <a:pt x="1134100" y="6649885"/>
                </a:cubicBezTo>
                <a:lnTo>
                  <a:pt x="1134100" y="6641067"/>
                </a:lnTo>
                <a:lnTo>
                  <a:pt x="1118724" y="6641067"/>
                </a:lnTo>
                <a:lnTo>
                  <a:pt x="1118724" y="6697142"/>
                </a:lnTo>
                <a:lnTo>
                  <a:pt x="1134552" y="6697142"/>
                </a:lnTo>
                <a:lnTo>
                  <a:pt x="1134552" y="6670461"/>
                </a:lnTo>
                <a:cubicBezTo>
                  <a:pt x="1134552" y="6660739"/>
                  <a:pt x="1138169" y="6656895"/>
                  <a:pt x="1146309" y="6656895"/>
                </a:cubicBezTo>
                <a:lnTo>
                  <a:pt x="1153093" y="6656895"/>
                </a:lnTo>
                <a:lnTo>
                  <a:pt x="1152866" y="6640614"/>
                </a:lnTo>
                <a:cubicBezTo>
                  <a:pt x="1151510" y="6640389"/>
                  <a:pt x="1150153" y="6640162"/>
                  <a:pt x="1148570" y="6640162"/>
                </a:cubicBezTo>
                <a:close/>
                <a:moveTo>
                  <a:pt x="1277678" y="6639709"/>
                </a:moveTo>
                <a:cubicBezTo>
                  <a:pt x="1264111" y="6639709"/>
                  <a:pt x="1253710" y="6646493"/>
                  <a:pt x="1253710" y="6646493"/>
                </a:cubicBezTo>
                <a:lnTo>
                  <a:pt x="1259815" y="6658476"/>
                </a:lnTo>
                <a:cubicBezTo>
                  <a:pt x="1264111" y="6656215"/>
                  <a:pt x="1271121" y="6653275"/>
                  <a:pt x="1276773" y="6653275"/>
                </a:cubicBezTo>
                <a:cubicBezTo>
                  <a:pt x="1282878" y="6653275"/>
                  <a:pt x="1286044" y="6655763"/>
                  <a:pt x="1286044" y="6659833"/>
                </a:cubicBezTo>
                <a:lnTo>
                  <a:pt x="1286044" y="6660285"/>
                </a:lnTo>
                <a:cubicBezTo>
                  <a:pt x="1286044" y="6662546"/>
                  <a:pt x="1284914" y="6663676"/>
                  <a:pt x="1282200" y="6663676"/>
                </a:cubicBezTo>
                <a:lnTo>
                  <a:pt x="1271121" y="6663676"/>
                </a:lnTo>
                <a:cubicBezTo>
                  <a:pt x="1258684" y="6663676"/>
                  <a:pt x="1250771" y="6670234"/>
                  <a:pt x="1250771" y="6680861"/>
                </a:cubicBezTo>
                <a:cubicBezTo>
                  <a:pt x="1250771" y="6690132"/>
                  <a:pt x="1258684" y="6698497"/>
                  <a:pt x="1270443" y="6698497"/>
                </a:cubicBezTo>
                <a:cubicBezTo>
                  <a:pt x="1276773" y="6698497"/>
                  <a:pt x="1283105" y="6696010"/>
                  <a:pt x="1286044" y="6691714"/>
                </a:cubicBezTo>
                <a:lnTo>
                  <a:pt x="1286044" y="6697141"/>
                </a:lnTo>
                <a:lnTo>
                  <a:pt x="1301872" y="6697141"/>
                </a:lnTo>
                <a:lnTo>
                  <a:pt x="1301872" y="6660285"/>
                </a:lnTo>
                <a:cubicBezTo>
                  <a:pt x="1301872" y="6645588"/>
                  <a:pt x="1290340" y="6639709"/>
                  <a:pt x="1277678" y="6639709"/>
                </a:cubicBezTo>
                <a:close/>
                <a:moveTo>
                  <a:pt x="1081416" y="6639709"/>
                </a:moveTo>
                <a:cubicBezTo>
                  <a:pt x="1067850" y="6639709"/>
                  <a:pt x="1057449" y="6646493"/>
                  <a:pt x="1057449" y="6646493"/>
                </a:cubicBezTo>
                <a:lnTo>
                  <a:pt x="1063554" y="6658476"/>
                </a:lnTo>
                <a:cubicBezTo>
                  <a:pt x="1067850" y="6656215"/>
                  <a:pt x="1074859" y="6653275"/>
                  <a:pt x="1080512" y="6653275"/>
                </a:cubicBezTo>
                <a:cubicBezTo>
                  <a:pt x="1086617" y="6653275"/>
                  <a:pt x="1089783" y="6655763"/>
                  <a:pt x="1089783" y="6659833"/>
                </a:cubicBezTo>
                <a:lnTo>
                  <a:pt x="1089783" y="6660285"/>
                </a:lnTo>
                <a:cubicBezTo>
                  <a:pt x="1089783" y="6662546"/>
                  <a:pt x="1088652" y="6663676"/>
                  <a:pt x="1085939" y="6663676"/>
                </a:cubicBezTo>
                <a:lnTo>
                  <a:pt x="1074859" y="6663676"/>
                </a:lnTo>
                <a:cubicBezTo>
                  <a:pt x="1062423" y="6663676"/>
                  <a:pt x="1054509" y="6670234"/>
                  <a:pt x="1054509" y="6680861"/>
                </a:cubicBezTo>
                <a:cubicBezTo>
                  <a:pt x="1054509" y="6690132"/>
                  <a:pt x="1062423" y="6698497"/>
                  <a:pt x="1074181" y="6698497"/>
                </a:cubicBezTo>
                <a:cubicBezTo>
                  <a:pt x="1080512" y="6698497"/>
                  <a:pt x="1086843" y="6696010"/>
                  <a:pt x="1089783" y="6691714"/>
                </a:cubicBezTo>
                <a:lnTo>
                  <a:pt x="1089783" y="6697141"/>
                </a:lnTo>
                <a:lnTo>
                  <a:pt x="1105610" y="6697141"/>
                </a:lnTo>
                <a:lnTo>
                  <a:pt x="1105610" y="6660285"/>
                </a:lnTo>
                <a:cubicBezTo>
                  <a:pt x="1105610" y="6645588"/>
                  <a:pt x="1094079" y="6639709"/>
                  <a:pt x="1081416" y="6639709"/>
                </a:cubicBezTo>
                <a:close/>
                <a:moveTo>
                  <a:pt x="760114" y="6620264"/>
                </a:moveTo>
                <a:lnTo>
                  <a:pt x="760114" y="6642875"/>
                </a:lnTo>
                <a:lnTo>
                  <a:pt x="750843" y="6642875"/>
                </a:lnTo>
                <a:lnTo>
                  <a:pt x="750843" y="6648980"/>
                </a:lnTo>
                <a:lnTo>
                  <a:pt x="760114" y="6648980"/>
                </a:lnTo>
                <a:lnTo>
                  <a:pt x="760114" y="6685609"/>
                </a:lnTo>
                <a:cubicBezTo>
                  <a:pt x="760114" y="6695558"/>
                  <a:pt x="766897" y="6697141"/>
                  <a:pt x="772550" y="6697141"/>
                </a:cubicBezTo>
                <a:cubicBezTo>
                  <a:pt x="777072" y="6697141"/>
                  <a:pt x="780916" y="6696689"/>
                  <a:pt x="780916" y="6696689"/>
                </a:cubicBezTo>
                <a:lnTo>
                  <a:pt x="780916" y="6690584"/>
                </a:lnTo>
                <a:cubicBezTo>
                  <a:pt x="780916" y="6690584"/>
                  <a:pt x="778655" y="6691036"/>
                  <a:pt x="775264" y="6691036"/>
                </a:cubicBezTo>
                <a:cubicBezTo>
                  <a:pt x="771193" y="6691036"/>
                  <a:pt x="767576" y="6690810"/>
                  <a:pt x="767576" y="6685836"/>
                </a:cubicBezTo>
                <a:lnTo>
                  <a:pt x="767576" y="6649206"/>
                </a:lnTo>
                <a:lnTo>
                  <a:pt x="780916" y="6649206"/>
                </a:lnTo>
                <a:lnTo>
                  <a:pt x="780916" y="6643101"/>
                </a:lnTo>
                <a:lnTo>
                  <a:pt x="767576" y="6643101"/>
                </a:lnTo>
                <a:lnTo>
                  <a:pt x="767576" y="6620491"/>
                </a:lnTo>
                <a:lnTo>
                  <a:pt x="767576" y="6620264"/>
                </a:lnTo>
                <a:close/>
                <a:moveTo>
                  <a:pt x="1318831" y="6619585"/>
                </a:moveTo>
                <a:lnTo>
                  <a:pt x="1318831" y="6640839"/>
                </a:lnTo>
                <a:lnTo>
                  <a:pt x="1310013" y="6640839"/>
                </a:lnTo>
                <a:lnTo>
                  <a:pt x="1310013" y="6654180"/>
                </a:lnTo>
                <a:lnTo>
                  <a:pt x="1318831" y="6654180"/>
                </a:lnTo>
                <a:lnTo>
                  <a:pt x="1318831" y="6684930"/>
                </a:lnTo>
                <a:cubicBezTo>
                  <a:pt x="1318831" y="6696236"/>
                  <a:pt x="1326971" y="6697592"/>
                  <a:pt x="1334885" y="6697592"/>
                </a:cubicBezTo>
                <a:cubicBezTo>
                  <a:pt x="1339633" y="6697592"/>
                  <a:pt x="1347321" y="6696914"/>
                  <a:pt x="1347321" y="6696914"/>
                </a:cubicBezTo>
                <a:lnTo>
                  <a:pt x="1347321" y="6683348"/>
                </a:lnTo>
                <a:cubicBezTo>
                  <a:pt x="1347321" y="6683348"/>
                  <a:pt x="1344155" y="6683800"/>
                  <a:pt x="1340086" y="6683800"/>
                </a:cubicBezTo>
                <a:cubicBezTo>
                  <a:pt x="1337824" y="6683800"/>
                  <a:pt x="1334885" y="6683348"/>
                  <a:pt x="1334885" y="6679730"/>
                </a:cubicBezTo>
                <a:lnTo>
                  <a:pt x="1334885" y="6654406"/>
                </a:lnTo>
                <a:lnTo>
                  <a:pt x="1347095" y="6654406"/>
                </a:lnTo>
                <a:lnTo>
                  <a:pt x="1347095" y="6641066"/>
                </a:lnTo>
                <a:lnTo>
                  <a:pt x="1334885" y="6641066"/>
                </a:lnTo>
                <a:lnTo>
                  <a:pt x="1334885" y="6619811"/>
                </a:lnTo>
                <a:close/>
                <a:moveTo>
                  <a:pt x="607716" y="6618229"/>
                </a:moveTo>
                <a:lnTo>
                  <a:pt x="623770" y="6618229"/>
                </a:lnTo>
                <a:cubicBezTo>
                  <a:pt x="635076" y="6618229"/>
                  <a:pt x="644573" y="6624561"/>
                  <a:pt x="644573" y="6637449"/>
                </a:cubicBezTo>
                <a:cubicBezTo>
                  <a:pt x="644573" y="6650337"/>
                  <a:pt x="635076" y="6657120"/>
                  <a:pt x="623770" y="6657120"/>
                </a:cubicBezTo>
                <a:lnTo>
                  <a:pt x="607716" y="6657120"/>
                </a:lnTo>
                <a:close/>
                <a:moveTo>
                  <a:pt x="1172537" y="6611672"/>
                </a:moveTo>
                <a:cubicBezTo>
                  <a:pt x="1166885" y="6611672"/>
                  <a:pt x="1162362" y="6616194"/>
                  <a:pt x="1162362" y="6621848"/>
                </a:cubicBezTo>
                <a:cubicBezTo>
                  <a:pt x="1162362" y="6627500"/>
                  <a:pt x="1166885" y="6632022"/>
                  <a:pt x="1172537" y="6632022"/>
                </a:cubicBezTo>
                <a:cubicBezTo>
                  <a:pt x="1178190" y="6632022"/>
                  <a:pt x="1182713" y="6627500"/>
                  <a:pt x="1182713" y="6621848"/>
                </a:cubicBezTo>
                <a:cubicBezTo>
                  <a:pt x="1182713" y="6616194"/>
                  <a:pt x="1178190" y="6611672"/>
                  <a:pt x="1172537" y="6611672"/>
                </a:cubicBezTo>
                <a:close/>
                <a:moveTo>
                  <a:pt x="1029184" y="6611672"/>
                </a:moveTo>
                <a:lnTo>
                  <a:pt x="1029184" y="6697142"/>
                </a:lnTo>
                <a:lnTo>
                  <a:pt x="1045012" y="6697142"/>
                </a:lnTo>
                <a:lnTo>
                  <a:pt x="1045012" y="6611672"/>
                </a:lnTo>
                <a:close/>
                <a:moveTo>
                  <a:pt x="600255" y="6611672"/>
                </a:moveTo>
                <a:lnTo>
                  <a:pt x="600255" y="6697142"/>
                </a:lnTo>
                <a:lnTo>
                  <a:pt x="607716" y="6697142"/>
                </a:lnTo>
                <a:lnTo>
                  <a:pt x="607716" y="6664129"/>
                </a:lnTo>
                <a:lnTo>
                  <a:pt x="622866" y="6664129"/>
                </a:lnTo>
                <a:cubicBezTo>
                  <a:pt x="642537" y="6664129"/>
                  <a:pt x="652260" y="6651920"/>
                  <a:pt x="652260" y="6637675"/>
                </a:cubicBezTo>
                <a:cubicBezTo>
                  <a:pt x="652260" y="6623204"/>
                  <a:pt x="642537" y="6611672"/>
                  <a:pt x="622866" y="6611672"/>
                </a:cubicBezTo>
                <a:close/>
                <a:moveTo>
                  <a:pt x="897362" y="6610994"/>
                </a:moveTo>
                <a:cubicBezTo>
                  <a:pt x="891710" y="6610994"/>
                  <a:pt x="885153" y="6613934"/>
                  <a:pt x="885153" y="6623883"/>
                </a:cubicBezTo>
                <a:lnTo>
                  <a:pt x="884926" y="6623883"/>
                </a:lnTo>
                <a:lnTo>
                  <a:pt x="884926" y="6643102"/>
                </a:lnTo>
                <a:lnTo>
                  <a:pt x="875656" y="6643102"/>
                </a:lnTo>
                <a:lnTo>
                  <a:pt x="875656" y="6649206"/>
                </a:lnTo>
                <a:lnTo>
                  <a:pt x="884926" y="6649206"/>
                </a:lnTo>
                <a:lnTo>
                  <a:pt x="884926" y="6696916"/>
                </a:lnTo>
                <a:lnTo>
                  <a:pt x="892388" y="6696916"/>
                </a:lnTo>
                <a:lnTo>
                  <a:pt x="892388" y="6649206"/>
                </a:lnTo>
                <a:lnTo>
                  <a:pt x="903467" y="6649206"/>
                </a:lnTo>
                <a:lnTo>
                  <a:pt x="903467" y="6643102"/>
                </a:lnTo>
                <a:lnTo>
                  <a:pt x="892388" y="6643102"/>
                </a:lnTo>
                <a:lnTo>
                  <a:pt x="892388" y="6624561"/>
                </a:lnTo>
                <a:cubicBezTo>
                  <a:pt x="892388" y="6619360"/>
                  <a:pt x="894423" y="6617326"/>
                  <a:pt x="899171" y="6617326"/>
                </a:cubicBezTo>
                <a:cubicBezTo>
                  <a:pt x="901206" y="6617326"/>
                  <a:pt x="904598" y="6618003"/>
                  <a:pt x="904598" y="6618003"/>
                </a:cubicBezTo>
                <a:lnTo>
                  <a:pt x="904598" y="6611446"/>
                </a:lnTo>
                <a:cubicBezTo>
                  <a:pt x="904598" y="6611446"/>
                  <a:pt x="901206" y="6610994"/>
                  <a:pt x="897362" y="6610994"/>
                </a:cubicBezTo>
                <a:close/>
                <a:moveTo>
                  <a:pt x="977857" y="6609863"/>
                </a:moveTo>
                <a:cubicBezTo>
                  <a:pt x="952759" y="6609863"/>
                  <a:pt x="933313" y="6628404"/>
                  <a:pt x="933313" y="6654181"/>
                </a:cubicBezTo>
                <a:cubicBezTo>
                  <a:pt x="933313" y="6679957"/>
                  <a:pt x="952759" y="6698498"/>
                  <a:pt x="977857" y="6698498"/>
                </a:cubicBezTo>
                <a:cubicBezTo>
                  <a:pt x="997076" y="6698498"/>
                  <a:pt x="1014713" y="6686741"/>
                  <a:pt x="1019687" y="6666617"/>
                </a:cubicBezTo>
                <a:lnTo>
                  <a:pt x="1000920" y="6666617"/>
                </a:lnTo>
                <a:cubicBezTo>
                  <a:pt x="997754" y="6676792"/>
                  <a:pt x="988936" y="6682897"/>
                  <a:pt x="977631" y="6682897"/>
                </a:cubicBezTo>
                <a:cubicBezTo>
                  <a:pt x="961576" y="6682897"/>
                  <a:pt x="950723" y="6670687"/>
                  <a:pt x="950723" y="6654181"/>
                </a:cubicBezTo>
                <a:cubicBezTo>
                  <a:pt x="950723" y="6637674"/>
                  <a:pt x="961576" y="6625465"/>
                  <a:pt x="977631" y="6625465"/>
                </a:cubicBezTo>
                <a:cubicBezTo>
                  <a:pt x="988936" y="6625465"/>
                  <a:pt x="997754" y="6631570"/>
                  <a:pt x="1000920" y="6641745"/>
                </a:cubicBezTo>
                <a:lnTo>
                  <a:pt x="1019687" y="6641745"/>
                </a:lnTo>
                <a:cubicBezTo>
                  <a:pt x="1014713" y="6621621"/>
                  <a:pt x="997076" y="6609863"/>
                  <a:pt x="977857" y="6609863"/>
                </a:cubicBezTo>
                <a:close/>
                <a:moveTo>
                  <a:pt x="1441834" y="6503366"/>
                </a:moveTo>
                <a:lnTo>
                  <a:pt x="1444547" y="6503366"/>
                </a:lnTo>
                <a:cubicBezTo>
                  <a:pt x="1445452" y="6503366"/>
                  <a:pt x="1446356" y="6503591"/>
                  <a:pt x="1447261" y="6504044"/>
                </a:cubicBezTo>
                <a:cubicBezTo>
                  <a:pt x="1447713" y="6504496"/>
                  <a:pt x="1447939" y="6505400"/>
                  <a:pt x="1447939" y="6506079"/>
                </a:cubicBezTo>
                <a:cubicBezTo>
                  <a:pt x="1447939" y="6506983"/>
                  <a:pt x="1447713" y="6507435"/>
                  <a:pt x="1447034" y="6507888"/>
                </a:cubicBezTo>
                <a:cubicBezTo>
                  <a:pt x="1446356" y="6508340"/>
                  <a:pt x="1445678" y="6508566"/>
                  <a:pt x="1444773" y="6508566"/>
                </a:cubicBezTo>
                <a:lnTo>
                  <a:pt x="1441834" y="6508566"/>
                </a:lnTo>
                <a:close/>
                <a:moveTo>
                  <a:pt x="1438668" y="6501104"/>
                </a:moveTo>
                <a:lnTo>
                  <a:pt x="1438668" y="6518063"/>
                </a:lnTo>
                <a:lnTo>
                  <a:pt x="1441834" y="6518063"/>
                </a:lnTo>
                <a:lnTo>
                  <a:pt x="1441834" y="6511279"/>
                </a:lnTo>
                <a:lnTo>
                  <a:pt x="1445226" y="6511279"/>
                </a:lnTo>
                <a:cubicBezTo>
                  <a:pt x="1446130" y="6511279"/>
                  <a:pt x="1446809" y="6511505"/>
                  <a:pt x="1447486" y="6511958"/>
                </a:cubicBezTo>
                <a:cubicBezTo>
                  <a:pt x="1447939" y="6512410"/>
                  <a:pt x="1448165" y="6513088"/>
                  <a:pt x="1448165" y="6513992"/>
                </a:cubicBezTo>
                <a:lnTo>
                  <a:pt x="1448165" y="6516706"/>
                </a:lnTo>
                <a:cubicBezTo>
                  <a:pt x="1448165" y="6516932"/>
                  <a:pt x="1448165" y="6517384"/>
                  <a:pt x="1448391" y="6517836"/>
                </a:cubicBezTo>
                <a:lnTo>
                  <a:pt x="1451331" y="6517836"/>
                </a:lnTo>
                <a:lnTo>
                  <a:pt x="1451331" y="6517611"/>
                </a:lnTo>
                <a:cubicBezTo>
                  <a:pt x="1451105" y="6517158"/>
                  <a:pt x="1450878" y="6516932"/>
                  <a:pt x="1450878" y="6516480"/>
                </a:cubicBezTo>
                <a:cubicBezTo>
                  <a:pt x="1450878" y="6516028"/>
                  <a:pt x="1450878" y="6515575"/>
                  <a:pt x="1450878" y="6515123"/>
                </a:cubicBezTo>
                <a:lnTo>
                  <a:pt x="1450878" y="6513992"/>
                </a:lnTo>
                <a:cubicBezTo>
                  <a:pt x="1450878" y="6513088"/>
                  <a:pt x="1450653" y="6512410"/>
                  <a:pt x="1450200" y="6511505"/>
                </a:cubicBezTo>
                <a:cubicBezTo>
                  <a:pt x="1449974" y="6510827"/>
                  <a:pt x="1449296" y="6510148"/>
                  <a:pt x="1448391" y="6509923"/>
                </a:cubicBezTo>
                <a:cubicBezTo>
                  <a:pt x="1449070" y="6509471"/>
                  <a:pt x="1449748" y="6509018"/>
                  <a:pt x="1450200" y="6508340"/>
                </a:cubicBezTo>
                <a:cubicBezTo>
                  <a:pt x="1450653" y="6507888"/>
                  <a:pt x="1450878" y="6506983"/>
                  <a:pt x="1450878" y="6506305"/>
                </a:cubicBezTo>
                <a:cubicBezTo>
                  <a:pt x="1450878" y="6504722"/>
                  <a:pt x="1450200" y="6503366"/>
                  <a:pt x="1449070" y="6502461"/>
                </a:cubicBezTo>
                <a:cubicBezTo>
                  <a:pt x="1447713" y="6501556"/>
                  <a:pt x="1446130" y="6501104"/>
                  <a:pt x="1444321" y="6501104"/>
                </a:cubicBezTo>
                <a:close/>
                <a:moveTo>
                  <a:pt x="1436860" y="6500426"/>
                </a:moveTo>
                <a:cubicBezTo>
                  <a:pt x="1441382" y="6496130"/>
                  <a:pt x="1448617" y="6496356"/>
                  <a:pt x="1452914" y="6500878"/>
                </a:cubicBezTo>
                <a:cubicBezTo>
                  <a:pt x="1457435" y="6505852"/>
                  <a:pt x="1457435" y="6513540"/>
                  <a:pt x="1452914" y="6518515"/>
                </a:cubicBezTo>
                <a:lnTo>
                  <a:pt x="1452235" y="6519193"/>
                </a:lnTo>
                <a:cubicBezTo>
                  <a:pt x="1447713" y="6523263"/>
                  <a:pt x="1440477" y="6523037"/>
                  <a:pt x="1436181" y="6518515"/>
                </a:cubicBezTo>
                <a:cubicBezTo>
                  <a:pt x="1433920" y="6516253"/>
                  <a:pt x="1432789" y="6513088"/>
                  <a:pt x="1432789" y="6509696"/>
                </a:cubicBezTo>
                <a:cubicBezTo>
                  <a:pt x="1432789" y="6506531"/>
                  <a:pt x="1433920" y="6503366"/>
                  <a:pt x="1436408" y="6500878"/>
                </a:cubicBezTo>
                <a:close/>
                <a:moveTo>
                  <a:pt x="1444236" y="6494858"/>
                </a:moveTo>
                <a:cubicBezTo>
                  <a:pt x="1440703" y="6494943"/>
                  <a:pt x="1437198" y="6496356"/>
                  <a:pt x="1434598" y="6499070"/>
                </a:cubicBezTo>
                <a:cubicBezTo>
                  <a:pt x="1431885" y="6502008"/>
                  <a:pt x="1430528" y="6505852"/>
                  <a:pt x="1430528" y="6509696"/>
                </a:cubicBezTo>
                <a:cubicBezTo>
                  <a:pt x="1430528" y="6513767"/>
                  <a:pt x="1431885" y="6517611"/>
                  <a:pt x="1434598" y="6520324"/>
                </a:cubicBezTo>
                <a:lnTo>
                  <a:pt x="1435050" y="6520776"/>
                </a:lnTo>
                <a:cubicBezTo>
                  <a:pt x="1440477" y="6525976"/>
                  <a:pt x="1449296" y="6525750"/>
                  <a:pt x="1454497" y="6520324"/>
                </a:cubicBezTo>
                <a:cubicBezTo>
                  <a:pt x="1457210" y="6517384"/>
                  <a:pt x="1458566" y="6513540"/>
                  <a:pt x="1458566" y="6509696"/>
                </a:cubicBezTo>
                <a:cubicBezTo>
                  <a:pt x="1458792" y="6505627"/>
                  <a:pt x="1457210" y="6502008"/>
                  <a:pt x="1454497" y="6499070"/>
                </a:cubicBezTo>
                <a:lnTo>
                  <a:pt x="1454044" y="6498618"/>
                </a:lnTo>
                <a:cubicBezTo>
                  <a:pt x="1451331" y="6496018"/>
                  <a:pt x="1447769" y="6494774"/>
                  <a:pt x="1444236" y="6494858"/>
                </a:cubicBezTo>
                <a:close/>
                <a:moveTo>
                  <a:pt x="1102668" y="6404556"/>
                </a:moveTo>
                <a:cubicBezTo>
                  <a:pt x="1125958" y="6404782"/>
                  <a:pt x="1134098" y="6426941"/>
                  <a:pt x="1134098" y="6455431"/>
                </a:cubicBezTo>
                <a:cubicBezTo>
                  <a:pt x="1134098" y="6487990"/>
                  <a:pt x="1124149" y="6508792"/>
                  <a:pt x="1099730" y="6508792"/>
                </a:cubicBezTo>
                <a:cubicBezTo>
                  <a:pt x="1093624" y="6508792"/>
                  <a:pt x="1087519" y="6507888"/>
                  <a:pt x="1081866" y="6505853"/>
                </a:cubicBezTo>
                <a:lnTo>
                  <a:pt x="1081866" y="6408626"/>
                </a:lnTo>
                <a:cubicBezTo>
                  <a:pt x="1088423" y="6405687"/>
                  <a:pt x="1095433" y="6404330"/>
                  <a:pt x="1102668" y="6404556"/>
                </a:cubicBezTo>
                <a:close/>
                <a:moveTo>
                  <a:pt x="1279259" y="6388276"/>
                </a:moveTo>
                <a:lnTo>
                  <a:pt x="1279259" y="6525073"/>
                </a:lnTo>
                <a:lnTo>
                  <a:pt x="1310236" y="6525073"/>
                </a:lnTo>
                <a:lnTo>
                  <a:pt x="1310236" y="6388276"/>
                </a:lnTo>
                <a:close/>
                <a:moveTo>
                  <a:pt x="990519" y="6388276"/>
                </a:moveTo>
                <a:lnTo>
                  <a:pt x="990519" y="6525073"/>
                </a:lnTo>
                <a:lnTo>
                  <a:pt x="1021495" y="6525073"/>
                </a:lnTo>
                <a:lnTo>
                  <a:pt x="1021495" y="6388276"/>
                </a:lnTo>
                <a:close/>
                <a:moveTo>
                  <a:pt x="718961" y="6388276"/>
                </a:moveTo>
                <a:lnTo>
                  <a:pt x="762148" y="6454300"/>
                </a:lnTo>
                <a:lnTo>
                  <a:pt x="713986" y="6525298"/>
                </a:lnTo>
                <a:lnTo>
                  <a:pt x="749712" y="6525298"/>
                </a:lnTo>
                <a:lnTo>
                  <a:pt x="779332" y="6475554"/>
                </a:lnTo>
                <a:lnTo>
                  <a:pt x="780010" y="6475554"/>
                </a:lnTo>
                <a:lnTo>
                  <a:pt x="809178" y="6525298"/>
                </a:lnTo>
                <a:lnTo>
                  <a:pt x="847617" y="6525298"/>
                </a:lnTo>
                <a:lnTo>
                  <a:pt x="799003" y="6452265"/>
                </a:lnTo>
                <a:lnTo>
                  <a:pt x="843095" y="6388276"/>
                </a:lnTo>
                <a:lnTo>
                  <a:pt x="809857" y="6388276"/>
                </a:lnTo>
                <a:lnTo>
                  <a:pt x="782498" y="6433046"/>
                </a:lnTo>
                <a:lnTo>
                  <a:pt x="782045" y="6433046"/>
                </a:lnTo>
                <a:lnTo>
                  <a:pt x="755816" y="6388276"/>
                </a:lnTo>
                <a:close/>
                <a:moveTo>
                  <a:pt x="1260266" y="6386240"/>
                </a:moveTo>
                <a:cubicBezTo>
                  <a:pt x="1228159" y="6383754"/>
                  <a:pt x="1207130" y="6388276"/>
                  <a:pt x="1189041" y="6395737"/>
                </a:cubicBezTo>
                <a:lnTo>
                  <a:pt x="1189041" y="6525298"/>
                </a:lnTo>
                <a:lnTo>
                  <a:pt x="1220019" y="6525298"/>
                </a:lnTo>
                <a:lnTo>
                  <a:pt x="1220019" y="6409756"/>
                </a:lnTo>
                <a:cubicBezTo>
                  <a:pt x="1227028" y="6405686"/>
                  <a:pt x="1243534" y="6405008"/>
                  <a:pt x="1253935" y="6408626"/>
                </a:cubicBezTo>
                <a:cubicBezTo>
                  <a:pt x="1253935" y="6408626"/>
                  <a:pt x="1260266" y="6386240"/>
                  <a:pt x="1260266" y="6386240"/>
                </a:cubicBezTo>
                <a:close/>
                <a:moveTo>
                  <a:pt x="1385757" y="6385790"/>
                </a:moveTo>
                <a:cubicBezTo>
                  <a:pt x="1357267" y="6385790"/>
                  <a:pt x="1338274" y="6403426"/>
                  <a:pt x="1338274" y="6425358"/>
                </a:cubicBezTo>
                <a:cubicBezTo>
                  <a:pt x="1338274" y="6439603"/>
                  <a:pt x="1344153" y="6453848"/>
                  <a:pt x="1372642" y="6463797"/>
                </a:cubicBezTo>
                <a:cubicBezTo>
                  <a:pt x="1388018" y="6469224"/>
                  <a:pt x="1397063" y="6475102"/>
                  <a:pt x="1397063" y="6486408"/>
                </a:cubicBezTo>
                <a:cubicBezTo>
                  <a:pt x="1397063" y="6497487"/>
                  <a:pt x="1385531" y="6505627"/>
                  <a:pt x="1371512" y="6505627"/>
                </a:cubicBezTo>
                <a:cubicBezTo>
                  <a:pt x="1361337" y="6505854"/>
                  <a:pt x="1351615" y="6503140"/>
                  <a:pt x="1343248" y="6497713"/>
                </a:cubicBezTo>
                <a:lnTo>
                  <a:pt x="1334430" y="6517611"/>
                </a:lnTo>
                <a:cubicBezTo>
                  <a:pt x="1347092" y="6524620"/>
                  <a:pt x="1361564" y="6528012"/>
                  <a:pt x="1376034" y="6527560"/>
                </a:cubicBezTo>
                <a:cubicBezTo>
                  <a:pt x="1408820" y="6527333"/>
                  <a:pt x="1429622" y="6508114"/>
                  <a:pt x="1429622" y="6485503"/>
                </a:cubicBezTo>
                <a:cubicBezTo>
                  <a:pt x="1429622" y="6469676"/>
                  <a:pt x="1423065" y="6455883"/>
                  <a:pt x="1393671" y="6445256"/>
                </a:cubicBezTo>
                <a:cubicBezTo>
                  <a:pt x="1380330" y="6440507"/>
                  <a:pt x="1369251" y="6434855"/>
                  <a:pt x="1369251" y="6423776"/>
                </a:cubicBezTo>
                <a:cubicBezTo>
                  <a:pt x="1369251" y="6414053"/>
                  <a:pt x="1378748" y="6405687"/>
                  <a:pt x="1392767" y="6405687"/>
                </a:cubicBezTo>
                <a:cubicBezTo>
                  <a:pt x="1401132" y="6405913"/>
                  <a:pt x="1409499" y="6408627"/>
                  <a:pt x="1416508" y="6413375"/>
                </a:cubicBezTo>
                <a:lnTo>
                  <a:pt x="1424874" y="6395286"/>
                </a:lnTo>
                <a:cubicBezTo>
                  <a:pt x="1412891" y="6388729"/>
                  <a:pt x="1399324" y="6385337"/>
                  <a:pt x="1385757" y="6385790"/>
                </a:cubicBezTo>
                <a:close/>
                <a:moveTo>
                  <a:pt x="635073" y="6350742"/>
                </a:moveTo>
                <a:cubicBezTo>
                  <a:pt x="612236" y="6350516"/>
                  <a:pt x="595278" y="6372223"/>
                  <a:pt x="595278" y="6398677"/>
                </a:cubicBezTo>
                <a:lnTo>
                  <a:pt x="595278" y="6477815"/>
                </a:lnTo>
                <a:cubicBezTo>
                  <a:pt x="595278" y="6504270"/>
                  <a:pt x="612236" y="6525750"/>
                  <a:pt x="635073" y="6525750"/>
                </a:cubicBezTo>
                <a:lnTo>
                  <a:pt x="697480" y="6525750"/>
                </a:lnTo>
                <a:lnTo>
                  <a:pt x="697480" y="6504270"/>
                </a:lnTo>
                <a:lnTo>
                  <a:pt x="649770" y="6504270"/>
                </a:lnTo>
                <a:cubicBezTo>
                  <a:pt x="635300" y="6504270"/>
                  <a:pt x="627612" y="6493191"/>
                  <a:pt x="627612" y="6480980"/>
                </a:cubicBezTo>
                <a:lnTo>
                  <a:pt x="627612" y="6446386"/>
                </a:lnTo>
                <a:lnTo>
                  <a:pt x="691827" y="6446386"/>
                </a:lnTo>
                <a:lnTo>
                  <a:pt x="691827" y="6424906"/>
                </a:lnTo>
                <a:lnTo>
                  <a:pt x="627612" y="6424906"/>
                </a:lnTo>
                <a:lnTo>
                  <a:pt x="627612" y="6395512"/>
                </a:lnTo>
                <a:cubicBezTo>
                  <a:pt x="627612" y="6383076"/>
                  <a:pt x="635300" y="6372223"/>
                  <a:pt x="649770" y="6372223"/>
                </a:cubicBezTo>
                <a:lnTo>
                  <a:pt x="697706" y="6372223"/>
                </a:lnTo>
                <a:lnTo>
                  <a:pt x="697706" y="6350742"/>
                </a:lnTo>
                <a:close/>
                <a:moveTo>
                  <a:pt x="867740" y="6350516"/>
                </a:moveTo>
                <a:lnTo>
                  <a:pt x="867740" y="6477590"/>
                </a:lnTo>
                <a:cubicBezTo>
                  <a:pt x="867740" y="6504044"/>
                  <a:pt x="884698" y="6525525"/>
                  <a:pt x="907535" y="6525525"/>
                </a:cubicBezTo>
                <a:lnTo>
                  <a:pt x="969715" y="6525525"/>
                </a:lnTo>
                <a:lnTo>
                  <a:pt x="969715" y="6504044"/>
                </a:lnTo>
                <a:lnTo>
                  <a:pt x="922232" y="6504044"/>
                </a:lnTo>
                <a:cubicBezTo>
                  <a:pt x="907535" y="6504044"/>
                  <a:pt x="900073" y="6493191"/>
                  <a:pt x="900073" y="6480755"/>
                </a:cubicBezTo>
                <a:lnTo>
                  <a:pt x="900073" y="6350516"/>
                </a:lnTo>
                <a:close/>
                <a:moveTo>
                  <a:pt x="1081866" y="6349159"/>
                </a:moveTo>
                <a:lnTo>
                  <a:pt x="1051116" y="6354812"/>
                </a:lnTo>
                <a:lnTo>
                  <a:pt x="1051116" y="6517836"/>
                </a:lnTo>
                <a:cubicBezTo>
                  <a:pt x="1059933" y="6523489"/>
                  <a:pt x="1077570" y="6527785"/>
                  <a:pt x="1098599" y="6527785"/>
                </a:cubicBezTo>
                <a:cubicBezTo>
                  <a:pt x="1140881" y="6527785"/>
                  <a:pt x="1164623" y="6499748"/>
                  <a:pt x="1164849" y="6453622"/>
                </a:cubicBezTo>
                <a:cubicBezTo>
                  <a:pt x="1164849" y="6412922"/>
                  <a:pt x="1142690" y="6386694"/>
                  <a:pt x="1111035" y="6386694"/>
                </a:cubicBezTo>
                <a:cubicBezTo>
                  <a:pt x="1101086" y="6386467"/>
                  <a:pt x="1091137" y="6388502"/>
                  <a:pt x="1081866" y="6392346"/>
                </a:cubicBezTo>
                <a:close/>
                <a:moveTo>
                  <a:pt x="1149926" y="6251480"/>
                </a:moveTo>
                <a:cubicBezTo>
                  <a:pt x="1088876" y="6251480"/>
                  <a:pt x="1023530" y="6275674"/>
                  <a:pt x="991648" y="6331975"/>
                </a:cubicBezTo>
                <a:cubicBezTo>
                  <a:pt x="988935" y="6335593"/>
                  <a:pt x="987352" y="6339890"/>
                  <a:pt x="986900" y="6344411"/>
                </a:cubicBezTo>
                <a:cubicBezTo>
                  <a:pt x="986674" y="6348933"/>
                  <a:pt x="988257" y="6353456"/>
                  <a:pt x="991196" y="6356848"/>
                </a:cubicBezTo>
                <a:cubicBezTo>
                  <a:pt x="994814" y="6361144"/>
                  <a:pt x="1000015" y="6363857"/>
                  <a:pt x="1005668" y="6364309"/>
                </a:cubicBezTo>
                <a:cubicBezTo>
                  <a:pt x="1012903" y="6364536"/>
                  <a:pt x="1019460" y="6360692"/>
                  <a:pt x="1023078" y="6354587"/>
                </a:cubicBezTo>
                <a:cubicBezTo>
                  <a:pt x="1054055" y="6298285"/>
                  <a:pt x="1089554" y="6259846"/>
                  <a:pt x="1149474" y="6259846"/>
                </a:cubicBezTo>
                <a:cubicBezTo>
                  <a:pt x="1209393" y="6259846"/>
                  <a:pt x="1247153" y="6300546"/>
                  <a:pt x="1278130" y="6355491"/>
                </a:cubicBezTo>
                <a:cubicBezTo>
                  <a:pt x="1282426" y="6361369"/>
                  <a:pt x="1289888" y="6364536"/>
                  <a:pt x="1297124" y="6363630"/>
                </a:cubicBezTo>
                <a:cubicBezTo>
                  <a:pt x="1308429" y="6363178"/>
                  <a:pt x="1313856" y="6350743"/>
                  <a:pt x="1313629" y="6344638"/>
                </a:cubicBezTo>
                <a:cubicBezTo>
                  <a:pt x="1313404" y="6340115"/>
                  <a:pt x="1311820" y="6335819"/>
                  <a:pt x="1309333" y="6332202"/>
                </a:cubicBezTo>
                <a:cubicBezTo>
                  <a:pt x="1276999" y="6275448"/>
                  <a:pt x="1210975" y="6251480"/>
                  <a:pt x="1149926" y="6251480"/>
                </a:cubicBezTo>
                <a:close/>
                <a:moveTo>
                  <a:pt x="0" y="0"/>
                </a:moveTo>
                <a:lnTo>
                  <a:pt x="8039097" y="0"/>
                </a:lnTo>
                <a:lnTo>
                  <a:pt x="8039097" y="6857997"/>
                </a:lnTo>
                <a:lnTo>
                  <a:pt x="0" y="6857997"/>
                </a:lnTo>
                <a:close/>
              </a:path>
            </a:pathLst>
          </a:custGeom>
          <a:solidFill>
            <a:schemeClr val="bg1">
              <a:lumMod val="95000"/>
            </a:schemeClr>
          </a:solidFill>
          <a:ln>
            <a:noFill/>
          </a:ln>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Picture Placeholder 8">
            <a:extLst>
              <a:ext uri="{FF2B5EF4-FFF2-40B4-BE49-F238E27FC236}">
                <a16:creationId xmlns:a16="http://schemas.microsoft.com/office/drawing/2014/main" id="{2B641638-FCAB-B185-F7F0-CCC472B38A48}"/>
              </a:ext>
            </a:extLst>
          </p:cNvPr>
          <p:cNvSpPr>
            <a:spLocks noGrp="1"/>
          </p:cNvSpPr>
          <p:nvPr>
            <p:ph type="pic" sz="quarter" idx="17"/>
          </p:nvPr>
        </p:nvSpPr>
        <p:spPr>
          <a:xfrm>
            <a:off x="6" y="3429000"/>
            <a:ext cx="12191995" cy="3429000"/>
          </a:xfrm>
          <a:custGeom>
            <a:avLst/>
            <a:gdLst>
              <a:gd name="connsiteX0" fmla="*/ 1295470 w 12191995"/>
              <a:gd name="connsiteY0" fmla="*/ 3225097 h 3429000"/>
              <a:gd name="connsiteX1" fmla="*/ 1295470 w 12191995"/>
              <a:gd name="connsiteY1" fmla="*/ 3229167 h 3429000"/>
              <a:gd name="connsiteX2" fmla="*/ 1284617 w 12191995"/>
              <a:gd name="connsiteY2" fmla="*/ 3238890 h 3429000"/>
              <a:gd name="connsiteX3" fmla="*/ 1276702 w 12191995"/>
              <a:gd name="connsiteY3" fmla="*/ 3232333 h 3429000"/>
              <a:gd name="connsiteX4" fmla="*/ 1284617 w 12191995"/>
              <a:gd name="connsiteY4" fmla="*/ 3226228 h 3429000"/>
              <a:gd name="connsiteX5" fmla="*/ 1290495 w 12191995"/>
              <a:gd name="connsiteY5" fmla="*/ 3226228 h 3429000"/>
              <a:gd name="connsiteX6" fmla="*/ 1295470 w 12191995"/>
              <a:gd name="connsiteY6" fmla="*/ 3225097 h 3429000"/>
              <a:gd name="connsiteX7" fmla="*/ 1099209 w 12191995"/>
              <a:gd name="connsiteY7" fmla="*/ 3225097 h 3429000"/>
              <a:gd name="connsiteX8" fmla="*/ 1099209 w 12191995"/>
              <a:gd name="connsiteY8" fmla="*/ 3229167 h 3429000"/>
              <a:gd name="connsiteX9" fmla="*/ 1088355 w 12191995"/>
              <a:gd name="connsiteY9" fmla="*/ 3238890 h 3429000"/>
              <a:gd name="connsiteX10" fmla="*/ 1080441 w 12191995"/>
              <a:gd name="connsiteY10" fmla="*/ 3232333 h 3429000"/>
              <a:gd name="connsiteX11" fmla="*/ 1088355 w 12191995"/>
              <a:gd name="connsiteY11" fmla="*/ 3226228 h 3429000"/>
              <a:gd name="connsiteX12" fmla="*/ 1094234 w 12191995"/>
              <a:gd name="connsiteY12" fmla="*/ 3226228 h 3429000"/>
              <a:gd name="connsiteX13" fmla="*/ 1099209 w 12191995"/>
              <a:gd name="connsiteY13" fmla="*/ 3225097 h 3429000"/>
              <a:gd name="connsiteX14" fmla="*/ 703743 w 12191995"/>
              <a:gd name="connsiteY14" fmla="*/ 3222611 h 3429000"/>
              <a:gd name="connsiteX15" fmla="*/ 703743 w 12191995"/>
              <a:gd name="connsiteY15" fmla="*/ 3230073 h 3429000"/>
              <a:gd name="connsiteX16" fmla="*/ 687915 w 12191995"/>
              <a:gd name="connsiteY16" fmla="*/ 3244318 h 3429000"/>
              <a:gd name="connsiteX17" fmla="*/ 675253 w 12191995"/>
              <a:gd name="connsiteY17" fmla="*/ 3234142 h 3429000"/>
              <a:gd name="connsiteX18" fmla="*/ 686785 w 12191995"/>
              <a:gd name="connsiteY18" fmla="*/ 3224646 h 3429000"/>
              <a:gd name="connsiteX19" fmla="*/ 696734 w 12191995"/>
              <a:gd name="connsiteY19" fmla="*/ 3224646 h 3429000"/>
              <a:gd name="connsiteX20" fmla="*/ 703743 w 12191995"/>
              <a:gd name="connsiteY20" fmla="*/ 3222611 h 3429000"/>
              <a:gd name="connsiteX21" fmla="*/ 1392923 w 12191995"/>
              <a:gd name="connsiteY21" fmla="*/ 3205201 h 3429000"/>
              <a:gd name="connsiteX22" fmla="*/ 1405359 w 12191995"/>
              <a:gd name="connsiteY22" fmla="*/ 3215375 h 3429000"/>
              <a:gd name="connsiteX23" fmla="*/ 1380261 w 12191995"/>
              <a:gd name="connsiteY23" fmla="*/ 3215375 h 3429000"/>
              <a:gd name="connsiteX24" fmla="*/ 1392923 w 12191995"/>
              <a:gd name="connsiteY24" fmla="*/ 3205201 h 3429000"/>
              <a:gd name="connsiteX25" fmla="*/ 850035 w 12191995"/>
              <a:gd name="connsiteY25" fmla="*/ 3200452 h 3429000"/>
              <a:gd name="connsiteX26" fmla="*/ 870385 w 12191995"/>
              <a:gd name="connsiteY26" fmla="*/ 3222385 h 3429000"/>
              <a:gd name="connsiteX27" fmla="*/ 850035 w 12191995"/>
              <a:gd name="connsiteY27" fmla="*/ 3244318 h 3429000"/>
              <a:gd name="connsiteX28" fmla="*/ 829685 w 12191995"/>
              <a:gd name="connsiteY28" fmla="*/ 3222385 h 3429000"/>
              <a:gd name="connsiteX29" fmla="*/ 850035 w 12191995"/>
              <a:gd name="connsiteY29" fmla="*/ 3200452 h 3429000"/>
              <a:gd name="connsiteX30" fmla="*/ 751451 w 12191995"/>
              <a:gd name="connsiteY30" fmla="*/ 3194573 h 3429000"/>
              <a:gd name="connsiteX31" fmla="*/ 735171 w 12191995"/>
              <a:gd name="connsiteY31" fmla="*/ 3204749 h 3429000"/>
              <a:gd name="connsiteX32" fmla="*/ 735171 w 12191995"/>
              <a:gd name="connsiteY32" fmla="*/ 3195478 h 3429000"/>
              <a:gd name="connsiteX33" fmla="*/ 728162 w 12191995"/>
              <a:gd name="connsiteY33" fmla="*/ 3195478 h 3429000"/>
              <a:gd name="connsiteX34" fmla="*/ 728162 w 12191995"/>
              <a:gd name="connsiteY34" fmla="*/ 3249292 h 3429000"/>
              <a:gd name="connsiteX35" fmla="*/ 735398 w 12191995"/>
              <a:gd name="connsiteY35" fmla="*/ 3249292 h 3429000"/>
              <a:gd name="connsiteX36" fmla="*/ 735398 w 12191995"/>
              <a:gd name="connsiteY36" fmla="*/ 3219219 h 3429000"/>
              <a:gd name="connsiteX37" fmla="*/ 751677 w 12191995"/>
              <a:gd name="connsiteY37" fmla="*/ 3202035 h 3429000"/>
              <a:gd name="connsiteX38" fmla="*/ 755295 w 12191995"/>
              <a:gd name="connsiteY38" fmla="*/ 3202035 h 3429000"/>
              <a:gd name="connsiteX39" fmla="*/ 755521 w 12191995"/>
              <a:gd name="connsiteY39" fmla="*/ 3194800 h 3429000"/>
              <a:gd name="connsiteX40" fmla="*/ 751451 w 12191995"/>
              <a:gd name="connsiteY40" fmla="*/ 3194573 h 3429000"/>
              <a:gd name="connsiteX41" fmla="*/ 850035 w 12191995"/>
              <a:gd name="connsiteY41" fmla="*/ 3193895 h 3429000"/>
              <a:gd name="connsiteX42" fmla="*/ 822224 w 12191995"/>
              <a:gd name="connsiteY42" fmla="*/ 3222385 h 3429000"/>
              <a:gd name="connsiteX43" fmla="*/ 850035 w 12191995"/>
              <a:gd name="connsiteY43" fmla="*/ 3250648 h 3429000"/>
              <a:gd name="connsiteX44" fmla="*/ 878073 w 12191995"/>
              <a:gd name="connsiteY44" fmla="*/ 3222385 h 3429000"/>
              <a:gd name="connsiteX45" fmla="*/ 850035 w 12191995"/>
              <a:gd name="connsiteY45" fmla="*/ 3193895 h 3429000"/>
              <a:gd name="connsiteX46" fmla="*/ 690628 w 12191995"/>
              <a:gd name="connsiteY46" fmla="*/ 3193895 h 3429000"/>
              <a:gd name="connsiteX47" fmla="*/ 670053 w 12191995"/>
              <a:gd name="connsiteY47" fmla="*/ 3200679 h 3429000"/>
              <a:gd name="connsiteX48" fmla="*/ 673670 w 12191995"/>
              <a:gd name="connsiteY48" fmla="*/ 3206331 h 3429000"/>
              <a:gd name="connsiteX49" fmla="*/ 690176 w 12191995"/>
              <a:gd name="connsiteY49" fmla="*/ 3200452 h 3429000"/>
              <a:gd name="connsiteX50" fmla="*/ 703743 w 12191995"/>
              <a:gd name="connsiteY50" fmla="*/ 3211984 h 3429000"/>
              <a:gd name="connsiteX51" fmla="*/ 703516 w 12191995"/>
              <a:gd name="connsiteY51" fmla="*/ 3213341 h 3429000"/>
              <a:gd name="connsiteX52" fmla="*/ 698316 w 12191995"/>
              <a:gd name="connsiteY52" fmla="*/ 3218315 h 3429000"/>
              <a:gd name="connsiteX53" fmla="*/ 685428 w 12191995"/>
              <a:gd name="connsiteY53" fmla="*/ 3218315 h 3429000"/>
              <a:gd name="connsiteX54" fmla="*/ 667113 w 12191995"/>
              <a:gd name="connsiteY54" fmla="*/ 3234142 h 3429000"/>
              <a:gd name="connsiteX55" fmla="*/ 686785 w 12191995"/>
              <a:gd name="connsiteY55" fmla="*/ 3250648 h 3429000"/>
              <a:gd name="connsiteX56" fmla="*/ 703743 w 12191995"/>
              <a:gd name="connsiteY56" fmla="*/ 3242508 h 3429000"/>
              <a:gd name="connsiteX57" fmla="*/ 703743 w 12191995"/>
              <a:gd name="connsiteY57" fmla="*/ 3249292 h 3429000"/>
              <a:gd name="connsiteX58" fmla="*/ 711204 w 12191995"/>
              <a:gd name="connsiteY58" fmla="*/ 3249292 h 3429000"/>
              <a:gd name="connsiteX59" fmla="*/ 711204 w 12191995"/>
              <a:gd name="connsiteY59" fmla="*/ 3212210 h 3429000"/>
              <a:gd name="connsiteX60" fmla="*/ 690628 w 12191995"/>
              <a:gd name="connsiteY60" fmla="*/ 3193895 h 3429000"/>
              <a:gd name="connsiteX61" fmla="*/ 1166814 w 12191995"/>
              <a:gd name="connsiteY61" fmla="*/ 3193443 h 3429000"/>
              <a:gd name="connsiteX62" fmla="*/ 1166814 w 12191995"/>
              <a:gd name="connsiteY62" fmla="*/ 3206783 h 3429000"/>
              <a:gd name="connsiteX63" fmla="*/ 1174727 w 12191995"/>
              <a:gd name="connsiteY63" fmla="*/ 3206783 h 3429000"/>
              <a:gd name="connsiteX64" fmla="*/ 1174727 w 12191995"/>
              <a:gd name="connsiteY64" fmla="*/ 3249292 h 3429000"/>
              <a:gd name="connsiteX65" fmla="*/ 1190555 w 12191995"/>
              <a:gd name="connsiteY65" fmla="*/ 3249292 h 3429000"/>
              <a:gd name="connsiteX66" fmla="*/ 1190555 w 12191995"/>
              <a:gd name="connsiteY66" fmla="*/ 3193443 h 3429000"/>
              <a:gd name="connsiteX67" fmla="*/ 1198921 w 12191995"/>
              <a:gd name="connsiteY67" fmla="*/ 3193216 h 3429000"/>
              <a:gd name="connsiteX68" fmla="*/ 1217915 w 12191995"/>
              <a:gd name="connsiteY68" fmla="*/ 3249291 h 3429000"/>
              <a:gd name="connsiteX69" fmla="*/ 1237587 w 12191995"/>
              <a:gd name="connsiteY69" fmla="*/ 3249291 h 3429000"/>
              <a:gd name="connsiteX70" fmla="*/ 1257484 w 12191995"/>
              <a:gd name="connsiteY70" fmla="*/ 3193216 h 3429000"/>
              <a:gd name="connsiteX71" fmla="*/ 1240752 w 12191995"/>
              <a:gd name="connsiteY71" fmla="*/ 3193216 h 3429000"/>
              <a:gd name="connsiteX72" fmla="*/ 1228090 w 12191995"/>
              <a:gd name="connsiteY72" fmla="*/ 3232107 h 3429000"/>
              <a:gd name="connsiteX73" fmla="*/ 1216106 w 12191995"/>
              <a:gd name="connsiteY73" fmla="*/ 3193216 h 3429000"/>
              <a:gd name="connsiteX74" fmla="*/ 1393150 w 12191995"/>
              <a:gd name="connsiteY74" fmla="*/ 3192312 h 3429000"/>
              <a:gd name="connsiteX75" fmla="*/ 1363981 w 12191995"/>
              <a:gd name="connsiteY75" fmla="*/ 3221706 h 3429000"/>
              <a:gd name="connsiteX76" fmla="*/ 1393375 w 12191995"/>
              <a:gd name="connsiteY76" fmla="*/ 3251100 h 3429000"/>
              <a:gd name="connsiteX77" fmla="*/ 1421413 w 12191995"/>
              <a:gd name="connsiteY77" fmla="*/ 3233464 h 3429000"/>
              <a:gd name="connsiteX78" fmla="*/ 1404907 w 12191995"/>
              <a:gd name="connsiteY78" fmla="*/ 3231655 h 3429000"/>
              <a:gd name="connsiteX79" fmla="*/ 1393602 w 12191995"/>
              <a:gd name="connsiteY79" fmla="*/ 3237308 h 3429000"/>
              <a:gd name="connsiteX80" fmla="*/ 1380713 w 12191995"/>
              <a:gd name="connsiteY80" fmla="*/ 3226002 h 3429000"/>
              <a:gd name="connsiteX81" fmla="*/ 1422317 w 12191995"/>
              <a:gd name="connsiteY81" fmla="*/ 3226002 h 3429000"/>
              <a:gd name="connsiteX82" fmla="*/ 1422544 w 12191995"/>
              <a:gd name="connsiteY82" fmla="*/ 3225776 h 3429000"/>
              <a:gd name="connsiteX83" fmla="*/ 1393150 w 12191995"/>
              <a:gd name="connsiteY83" fmla="*/ 3192312 h 3429000"/>
              <a:gd name="connsiteX84" fmla="*/ 1157996 w 12191995"/>
              <a:gd name="connsiteY84" fmla="*/ 3192312 h 3429000"/>
              <a:gd name="connsiteX85" fmla="*/ 1143526 w 12191995"/>
              <a:gd name="connsiteY85" fmla="*/ 3202035 h 3429000"/>
              <a:gd name="connsiteX86" fmla="*/ 1143526 w 12191995"/>
              <a:gd name="connsiteY86" fmla="*/ 3193217 h 3429000"/>
              <a:gd name="connsiteX87" fmla="*/ 1128150 w 12191995"/>
              <a:gd name="connsiteY87" fmla="*/ 3193217 h 3429000"/>
              <a:gd name="connsiteX88" fmla="*/ 1128150 w 12191995"/>
              <a:gd name="connsiteY88" fmla="*/ 3249292 h 3429000"/>
              <a:gd name="connsiteX89" fmla="*/ 1143978 w 12191995"/>
              <a:gd name="connsiteY89" fmla="*/ 3249292 h 3429000"/>
              <a:gd name="connsiteX90" fmla="*/ 1143978 w 12191995"/>
              <a:gd name="connsiteY90" fmla="*/ 3222611 h 3429000"/>
              <a:gd name="connsiteX91" fmla="*/ 1155735 w 12191995"/>
              <a:gd name="connsiteY91" fmla="*/ 3209045 h 3429000"/>
              <a:gd name="connsiteX92" fmla="*/ 1162519 w 12191995"/>
              <a:gd name="connsiteY92" fmla="*/ 3209045 h 3429000"/>
              <a:gd name="connsiteX93" fmla="*/ 1162292 w 12191995"/>
              <a:gd name="connsiteY93" fmla="*/ 3192764 h 3429000"/>
              <a:gd name="connsiteX94" fmla="*/ 1157996 w 12191995"/>
              <a:gd name="connsiteY94" fmla="*/ 3192312 h 3429000"/>
              <a:gd name="connsiteX95" fmla="*/ 1287103 w 12191995"/>
              <a:gd name="connsiteY95" fmla="*/ 3191859 h 3429000"/>
              <a:gd name="connsiteX96" fmla="*/ 1263136 w 12191995"/>
              <a:gd name="connsiteY96" fmla="*/ 3198643 h 3429000"/>
              <a:gd name="connsiteX97" fmla="*/ 1269241 w 12191995"/>
              <a:gd name="connsiteY97" fmla="*/ 3210626 h 3429000"/>
              <a:gd name="connsiteX98" fmla="*/ 1286199 w 12191995"/>
              <a:gd name="connsiteY98" fmla="*/ 3205425 h 3429000"/>
              <a:gd name="connsiteX99" fmla="*/ 1295470 w 12191995"/>
              <a:gd name="connsiteY99" fmla="*/ 3211983 h 3429000"/>
              <a:gd name="connsiteX100" fmla="*/ 1295470 w 12191995"/>
              <a:gd name="connsiteY100" fmla="*/ 3212435 h 3429000"/>
              <a:gd name="connsiteX101" fmla="*/ 1291626 w 12191995"/>
              <a:gd name="connsiteY101" fmla="*/ 3215826 h 3429000"/>
              <a:gd name="connsiteX102" fmla="*/ 1280546 w 12191995"/>
              <a:gd name="connsiteY102" fmla="*/ 3215826 h 3429000"/>
              <a:gd name="connsiteX103" fmla="*/ 1260196 w 12191995"/>
              <a:gd name="connsiteY103" fmla="*/ 3233011 h 3429000"/>
              <a:gd name="connsiteX104" fmla="*/ 1279868 w 12191995"/>
              <a:gd name="connsiteY104" fmla="*/ 3250647 h 3429000"/>
              <a:gd name="connsiteX105" fmla="*/ 1295470 w 12191995"/>
              <a:gd name="connsiteY105" fmla="*/ 3243864 h 3429000"/>
              <a:gd name="connsiteX106" fmla="*/ 1295470 w 12191995"/>
              <a:gd name="connsiteY106" fmla="*/ 3249291 h 3429000"/>
              <a:gd name="connsiteX107" fmla="*/ 1311297 w 12191995"/>
              <a:gd name="connsiteY107" fmla="*/ 3249291 h 3429000"/>
              <a:gd name="connsiteX108" fmla="*/ 1311297 w 12191995"/>
              <a:gd name="connsiteY108" fmla="*/ 3212435 h 3429000"/>
              <a:gd name="connsiteX109" fmla="*/ 1287103 w 12191995"/>
              <a:gd name="connsiteY109" fmla="*/ 3191859 h 3429000"/>
              <a:gd name="connsiteX110" fmla="*/ 1090842 w 12191995"/>
              <a:gd name="connsiteY110" fmla="*/ 3191859 h 3429000"/>
              <a:gd name="connsiteX111" fmla="*/ 1066875 w 12191995"/>
              <a:gd name="connsiteY111" fmla="*/ 3198643 h 3429000"/>
              <a:gd name="connsiteX112" fmla="*/ 1072979 w 12191995"/>
              <a:gd name="connsiteY112" fmla="*/ 3210626 h 3429000"/>
              <a:gd name="connsiteX113" fmla="*/ 1089938 w 12191995"/>
              <a:gd name="connsiteY113" fmla="*/ 3205425 h 3429000"/>
              <a:gd name="connsiteX114" fmla="*/ 1099209 w 12191995"/>
              <a:gd name="connsiteY114" fmla="*/ 3211983 h 3429000"/>
              <a:gd name="connsiteX115" fmla="*/ 1099209 w 12191995"/>
              <a:gd name="connsiteY115" fmla="*/ 3212435 h 3429000"/>
              <a:gd name="connsiteX116" fmla="*/ 1095365 w 12191995"/>
              <a:gd name="connsiteY116" fmla="*/ 3215826 h 3429000"/>
              <a:gd name="connsiteX117" fmla="*/ 1084285 w 12191995"/>
              <a:gd name="connsiteY117" fmla="*/ 3215826 h 3429000"/>
              <a:gd name="connsiteX118" fmla="*/ 1063935 w 12191995"/>
              <a:gd name="connsiteY118" fmla="*/ 3233011 h 3429000"/>
              <a:gd name="connsiteX119" fmla="*/ 1083607 w 12191995"/>
              <a:gd name="connsiteY119" fmla="*/ 3250647 h 3429000"/>
              <a:gd name="connsiteX120" fmla="*/ 1099209 w 12191995"/>
              <a:gd name="connsiteY120" fmla="*/ 3243864 h 3429000"/>
              <a:gd name="connsiteX121" fmla="*/ 1099209 w 12191995"/>
              <a:gd name="connsiteY121" fmla="*/ 3249291 h 3429000"/>
              <a:gd name="connsiteX122" fmla="*/ 1115036 w 12191995"/>
              <a:gd name="connsiteY122" fmla="*/ 3249291 h 3429000"/>
              <a:gd name="connsiteX123" fmla="*/ 1115036 w 12191995"/>
              <a:gd name="connsiteY123" fmla="*/ 3212435 h 3429000"/>
              <a:gd name="connsiteX124" fmla="*/ 1090842 w 12191995"/>
              <a:gd name="connsiteY124" fmla="*/ 3191859 h 3429000"/>
              <a:gd name="connsiteX125" fmla="*/ 769540 w 12191995"/>
              <a:gd name="connsiteY125" fmla="*/ 3172414 h 3429000"/>
              <a:gd name="connsiteX126" fmla="*/ 769540 w 12191995"/>
              <a:gd name="connsiteY126" fmla="*/ 3195025 h 3429000"/>
              <a:gd name="connsiteX127" fmla="*/ 760270 w 12191995"/>
              <a:gd name="connsiteY127" fmla="*/ 3195025 h 3429000"/>
              <a:gd name="connsiteX128" fmla="*/ 760270 w 12191995"/>
              <a:gd name="connsiteY128" fmla="*/ 3201130 h 3429000"/>
              <a:gd name="connsiteX129" fmla="*/ 769540 w 12191995"/>
              <a:gd name="connsiteY129" fmla="*/ 3201130 h 3429000"/>
              <a:gd name="connsiteX130" fmla="*/ 769540 w 12191995"/>
              <a:gd name="connsiteY130" fmla="*/ 3237759 h 3429000"/>
              <a:gd name="connsiteX131" fmla="*/ 781976 w 12191995"/>
              <a:gd name="connsiteY131" fmla="*/ 3249291 h 3429000"/>
              <a:gd name="connsiteX132" fmla="*/ 790343 w 12191995"/>
              <a:gd name="connsiteY132" fmla="*/ 3248839 h 3429000"/>
              <a:gd name="connsiteX133" fmla="*/ 790343 w 12191995"/>
              <a:gd name="connsiteY133" fmla="*/ 3242734 h 3429000"/>
              <a:gd name="connsiteX134" fmla="*/ 784690 w 12191995"/>
              <a:gd name="connsiteY134" fmla="*/ 3243186 h 3429000"/>
              <a:gd name="connsiteX135" fmla="*/ 777002 w 12191995"/>
              <a:gd name="connsiteY135" fmla="*/ 3237986 h 3429000"/>
              <a:gd name="connsiteX136" fmla="*/ 777002 w 12191995"/>
              <a:gd name="connsiteY136" fmla="*/ 3201356 h 3429000"/>
              <a:gd name="connsiteX137" fmla="*/ 790343 w 12191995"/>
              <a:gd name="connsiteY137" fmla="*/ 3201356 h 3429000"/>
              <a:gd name="connsiteX138" fmla="*/ 790343 w 12191995"/>
              <a:gd name="connsiteY138" fmla="*/ 3195251 h 3429000"/>
              <a:gd name="connsiteX139" fmla="*/ 777002 w 12191995"/>
              <a:gd name="connsiteY139" fmla="*/ 3195251 h 3429000"/>
              <a:gd name="connsiteX140" fmla="*/ 777002 w 12191995"/>
              <a:gd name="connsiteY140" fmla="*/ 3172641 h 3429000"/>
              <a:gd name="connsiteX141" fmla="*/ 777002 w 12191995"/>
              <a:gd name="connsiteY141" fmla="*/ 3172414 h 3429000"/>
              <a:gd name="connsiteX142" fmla="*/ 1328256 w 12191995"/>
              <a:gd name="connsiteY142" fmla="*/ 3171735 h 3429000"/>
              <a:gd name="connsiteX143" fmla="*/ 1328256 w 12191995"/>
              <a:gd name="connsiteY143" fmla="*/ 3192989 h 3429000"/>
              <a:gd name="connsiteX144" fmla="*/ 1319438 w 12191995"/>
              <a:gd name="connsiteY144" fmla="*/ 3192989 h 3429000"/>
              <a:gd name="connsiteX145" fmla="*/ 1319438 w 12191995"/>
              <a:gd name="connsiteY145" fmla="*/ 3206330 h 3429000"/>
              <a:gd name="connsiteX146" fmla="*/ 1328256 w 12191995"/>
              <a:gd name="connsiteY146" fmla="*/ 3206330 h 3429000"/>
              <a:gd name="connsiteX147" fmla="*/ 1328256 w 12191995"/>
              <a:gd name="connsiteY147" fmla="*/ 3237080 h 3429000"/>
              <a:gd name="connsiteX148" fmla="*/ 1344311 w 12191995"/>
              <a:gd name="connsiteY148" fmla="*/ 3249742 h 3429000"/>
              <a:gd name="connsiteX149" fmla="*/ 1356746 w 12191995"/>
              <a:gd name="connsiteY149" fmla="*/ 3249064 h 3429000"/>
              <a:gd name="connsiteX150" fmla="*/ 1356746 w 12191995"/>
              <a:gd name="connsiteY150" fmla="*/ 3235498 h 3429000"/>
              <a:gd name="connsiteX151" fmla="*/ 1349511 w 12191995"/>
              <a:gd name="connsiteY151" fmla="*/ 3235950 h 3429000"/>
              <a:gd name="connsiteX152" fmla="*/ 1344311 w 12191995"/>
              <a:gd name="connsiteY152" fmla="*/ 3231880 h 3429000"/>
              <a:gd name="connsiteX153" fmla="*/ 1344311 w 12191995"/>
              <a:gd name="connsiteY153" fmla="*/ 3206556 h 3429000"/>
              <a:gd name="connsiteX154" fmla="*/ 1356520 w 12191995"/>
              <a:gd name="connsiteY154" fmla="*/ 3206556 h 3429000"/>
              <a:gd name="connsiteX155" fmla="*/ 1356520 w 12191995"/>
              <a:gd name="connsiteY155" fmla="*/ 3193216 h 3429000"/>
              <a:gd name="connsiteX156" fmla="*/ 1344311 w 12191995"/>
              <a:gd name="connsiteY156" fmla="*/ 3193216 h 3429000"/>
              <a:gd name="connsiteX157" fmla="*/ 1344311 w 12191995"/>
              <a:gd name="connsiteY157" fmla="*/ 3171961 h 3429000"/>
              <a:gd name="connsiteX158" fmla="*/ 617143 w 12191995"/>
              <a:gd name="connsiteY158" fmla="*/ 3170379 h 3429000"/>
              <a:gd name="connsiteX159" fmla="*/ 633196 w 12191995"/>
              <a:gd name="connsiteY159" fmla="*/ 3170379 h 3429000"/>
              <a:gd name="connsiteX160" fmla="*/ 653999 w 12191995"/>
              <a:gd name="connsiteY160" fmla="*/ 3189599 h 3429000"/>
              <a:gd name="connsiteX161" fmla="*/ 633196 w 12191995"/>
              <a:gd name="connsiteY161" fmla="*/ 3209270 h 3429000"/>
              <a:gd name="connsiteX162" fmla="*/ 617143 w 12191995"/>
              <a:gd name="connsiteY162" fmla="*/ 3209270 h 3429000"/>
              <a:gd name="connsiteX163" fmla="*/ 1181963 w 12191995"/>
              <a:gd name="connsiteY163" fmla="*/ 3163822 h 3429000"/>
              <a:gd name="connsiteX164" fmla="*/ 1171788 w 12191995"/>
              <a:gd name="connsiteY164" fmla="*/ 3173998 h 3429000"/>
              <a:gd name="connsiteX165" fmla="*/ 1181963 w 12191995"/>
              <a:gd name="connsiteY165" fmla="*/ 3184172 h 3429000"/>
              <a:gd name="connsiteX166" fmla="*/ 1192138 w 12191995"/>
              <a:gd name="connsiteY166" fmla="*/ 3173998 h 3429000"/>
              <a:gd name="connsiteX167" fmla="*/ 1181963 w 12191995"/>
              <a:gd name="connsiteY167" fmla="*/ 3163822 h 3429000"/>
              <a:gd name="connsiteX168" fmla="*/ 1038610 w 12191995"/>
              <a:gd name="connsiteY168" fmla="*/ 3163822 h 3429000"/>
              <a:gd name="connsiteX169" fmla="*/ 1038610 w 12191995"/>
              <a:gd name="connsiteY169" fmla="*/ 3249292 h 3429000"/>
              <a:gd name="connsiteX170" fmla="*/ 1054438 w 12191995"/>
              <a:gd name="connsiteY170" fmla="*/ 3249292 h 3429000"/>
              <a:gd name="connsiteX171" fmla="*/ 1054438 w 12191995"/>
              <a:gd name="connsiteY171" fmla="*/ 3163822 h 3429000"/>
              <a:gd name="connsiteX172" fmla="*/ 609681 w 12191995"/>
              <a:gd name="connsiteY172" fmla="*/ 3163822 h 3429000"/>
              <a:gd name="connsiteX173" fmla="*/ 609681 w 12191995"/>
              <a:gd name="connsiteY173" fmla="*/ 3249292 h 3429000"/>
              <a:gd name="connsiteX174" fmla="*/ 617143 w 12191995"/>
              <a:gd name="connsiteY174" fmla="*/ 3249292 h 3429000"/>
              <a:gd name="connsiteX175" fmla="*/ 617143 w 12191995"/>
              <a:gd name="connsiteY175" fmla="*/ 3216279 h 3429000"/>
              <a:gd name="connsiteX176" fmla="*/ 632292 w 12191995"/>
              <a:gd name="connsiteY176" fmla="*/ 3216279 h 3429000"/>
              <a:gd name="connsiteX177" fmla="*/ 661686 w 12191995"/>
              <a:gd name="connsiteY177" fmla="*/ 3189825 h 3429000"/>
              <a:gd name="connsiteX178" fmla="*/ 632292 w 12191995"/>
              <a:gd name="connsiteY178" fmla="*/ 3163822 h 3429000"/>
              <a:gd name="connsiteX179" fmla="*/ 906789 w 12191995"/>
              <a:gd name="connsiteY179" fmla="*/ 3163144 h 3429000"/>
              <a:gd name="connsiteX180" fmla="*/ 894579 w 12191995"/>
              <a:gd name="connsiteY180" fmla="*/ 3176033 h 3429000"/>
              <a:gd name="connsiteX181" fmla="*/ 894353 w 12191995"/>
              <a:gd name="connsiteY181" fmla="*/ 3176033 h 3429000"/>
              <a:gd name="connsiteX182" fmla="*/ 894353 w 12191995"/>
              <a:gd name="connsiteY182" fmla="*/ 3195252 h 3429000"/>
              <a:gd name="connsiteX183" fmla="*/ 885082 w 12191995"/>
              <a:gd name="connsiteY183" fmla="*/ 3195252 h 3429000"/>
              <a:gd name="connsiteX184" fmla="*/ 885082 w 12191995"/>
              <a:gd name="connsiteY184" fmla="*/ 3201356 h 3429000"/>
              <a:gd name="connsiteX185" fmla="*/ 894353 w 12191995"/>
              <a:gd name="connsiteY185" fmla="*/ 3201356 h 3429000"/>
              <a:gd name="connsiteX186" fmla="*/ 894353 w 12191995"/>
              <a:gd name="connsiteY186" fmla="*/ 3249066 h 3429000"/>
              <a:gd name="connsiteX187" fmla="*/ 901815 w 12191995"/>
              <a:gd name="connsiteY187" fmla="*/ 3249066 h 3429000"/>
              <a:gd name="connsiteX188" fmla="*/ 901815 w 12191995"/>
              <a:gd name="connsiteY188" fmla="*/ 3201356 h 3429000"/>
              <a:gd name="connsiteX189" fmla="*/ 912894 w 12191995"/>
              <a:gd name="connsiteY189" fmla="*/ 3201356 h 3429000"/>
              <a:gd name="connsiteX190" fmla="*/ 912894 w 12191995"/>
              <a:gd name="connsiteY190" fmla="*/ 3195252 h 3429000"/>
              <a:gd name="connsiteX191" fmla="*/ 901815 w 12191995"/>
              <a:gd name="connsiteY191" fmla="*/ 3195252 h 3429000"/>
              <a:gd name="connsiteX192" fmla="*/ 901815 w 12191995"/>
              <a:gd name="connsiteY192" fmla="*/ 3176711 h 3429000"/>
              <a:gd name="connsiteX193" fmla="*/ 908597 w 12191995"/>
              <a:gd name="connsiteY193" fmla="*/ 3169476 h 3429000"/>
              <a:gd name="connsiteX194" fmla="*/ 914024 w 12191995"/>
              <a:gd name="connsiteY194" fmla="*/ 3170153 h 3429000"/>
              <a:gd name="connsiteX195" fmla="*/ 914024 w 12191995"/>
              <a:gd name="connsiteY195" fmla="*/ 3163596 h 3429000"/>
              <a:gd name="connsiteX196" fmla="*/ 906789 w 12191995"/>
              <a:gd name="connsiteY196" fmla="*/ 3163144 h 3429000"/>
              <a:gd name="connsiteX197" fmla="*/ 987283 w 12191995"/>
              <a:gd name="connsiteY197" fmla="*/ 3162013 h 3429000"/>
              <a:gd name="connsiteX198" fmla="*/ 942739 w 12191995"/>
              <a:gd name="connsiteY198" fmla="*/ 3206331 h 3429000"/>
              <a:gd name="connsiteX199" fmla="*/ 987283 w 12191995"/>
              <a:gd name="connsiteY199" fmla="*/ 3250648 h 3429000"/>
              <a:gd name="connsiteX200" fmla="*/ 1029113 w 12191995"/>
              <a:gd name="connsiteY200" fmla="*/ 3218767 h 3429000"/>
              <a:gd name="connsiteX201" fmla="*/ 1010347 w 12191995"/>
              <a:gd name="connsiteY201" fmla="*/ 3218767 h 3429000"/>
              <a:gd name="connsiteX202" fmla="*/ 987057 w 12191995"/>
              <a:gd name="connsiteY202" fmla="*/ 3235047 h 3429000"/>
              <a:gd name="connsiteX203" fmla="*/ 960149 w 12191995"/>
              <a:gd name="connsiteY203" fmla="*/ 3206331 h 3429000"/>
              <a:gd name="connsiteX204" fmla="*/ 987057 w 12191995"/>
              <a:gd name="connsiteY204" fmla="*/ 3177615 h 3429000"/>
              <a:gd name="connsiteX205" fmla="*/ 1010347 w 12191995"/>
              <a:gd name="connsiteY205" fmla="*/ 3193895 h 3429000"/>
              <a:gd name="connsiteX206" fmla="*/ 1029113 w 12191995"/>
              <a:gd name="connsiteY206" fmla="*/ 3193895 h 3429000"/>
              <a:gd name="connsiteX207" fmla="*/ 987283 w 12191995"/>
              <a:gd name="connsiteY207" fmla="*/ 3162013 h 3429000"/>
              <a:gd name="connsiteX208" fmla="*/ 1451259 w 12191995"/>
              <a:gd name="connsiteY208" fmla="*/ 3055516 h 3429000"/>
              <a:gd name="connsiteX209" fmla="*/ 1453972 w 12191995"/>
              <a:gd name="connsiteY209" fmla="*/ 3055516 h 3429000"/>
              <a:gd name="connsiteX210" fmla="*/ 1456686 w 12191995"/>
              <a:gd name="connsiteY210" fmla="*/ 3056194 h 3429000"/>
              <a:gd name="connsiteX211" fmla="*/ 1457364 w 12191995"/>
              <a:gd name="connsiteY211" fmla="*/ 3058229 h 3429000"/>
              <a:gd name="connsiteX212" fmla="*/ 1456460 w 12191995"/>
              <a:gd name="connsiteY212" fmla="*/ 3060038 h 3429000"/>
              <a:gd name="connsiteX213" fmla="*/ 1454199 w 12191995"/>
              <a:gd name="connsiteY213" fmla="*/ 3060716 h 3429000"/>
              <a:gd name="connsiteX214" fmla="*/ 1451259 w 12191995"/>
              <a:gd name="connsiteY214" fmla="*/ 3060716 h 3429000"/>
              <a:gd name="connsiteX215" fmla="*/ 1448094 w 12191995"/>
              <a:gd name="connsiteY215" fmla="*/ 3053254 h 3429000"/>
              <a:gd name="connsiteX216" fmla="*/ 1448094 w 12191995"/>
              <a:gd name="connsiteY216" fmla="*/ 3070213 h 3429000"/>
              <a:gd name="connsiteX217" fmla="*/ 1451259 w 12191995"/>
              <a:gd name="connsiteY217" fmla="*/ 3070213 h 3429000"/>
              <a:gd name="connsiteX218" fmla="*/ 1451259 w 12191995"/>
              <a:gd name="connsiteY218" fmla="*/ 3063429 h 3429000"/>
              <a:gd name="connsiteX219" fmla="*/ 1454651 w 12191995"/>
              <a:gd name="connsiteY219" fmla="*/ 3063429 h 3429000"/>
              <a:gd name="connsiteX220" fmla="*/ 1456912 w 12191995"/>
              <a:gd name="connsiteY220" fmla="*/ 3064108 h 3429000"/>
              <a:gd name="connsiteX221" fmla="*/ 1457591 w 12191995"/>
              <a:gd name="connsiteY221" fmla="*/ 3066142 h 3429000"/>
              <a:gd name="connsiteX222" fmla="*/ 1457591 w 12191995"/>
              <a:gd name="connsiteY222" fmla="*/ 3068856 h 3429000"/>
              <a:gd name="connsiteX223" fmla="*/ 1457816 w 12191995"/>
              <a:gd name="connsiteY223" fmla="*/ 3069986 h 3429000"/>
              <a:gd name="connsiteX224" fmla="*/ 1460756 w 12191995"/>
              <a:gd name="connsiteY224" fmla="*/ 3069986 h 3429000"/>
              <a:gd name="connsiteX225" fmla="*/ 1460756 w 12191995"/>
              <a:gd name="connsiteY225" fmla="*/ 3069761 h 3429000"/>
              <a:gd name="connsiteX226" fmla="*/ 1460304 w 12191995"/>
              <a:gd name="connsiteY226" fmla="*/ 3068630 h 3429000"/>
              <a:gd name="connsiteX227" fmla="*/ 1460304 w 12191995"/>
              <a:gd name="connsiteY227" fmla="*/ 3067273 h 3429000"/>
              <a:gd name="connsiteX228" fmla="*/ 1460304 w 12191995"/>
              <a:gd name="connsiteY228" fmla="*/ 3066142 h 3429000"/>
              <a:gd name="connsiteX229" fmla="*/ 1459626 w 12191995"/>
              <a:gd name="connsiteY229" fmla="*/ 3063655 h 3429000"/>
              <a:gd name="connsiteX230" fmla="*/ 1457816 w 12191995"/>
              <a:gd name="connsiteY230" fmla="*/ 3062073 h 3429000"/>
              <a:gd name="connsiteX231" fmla="*/ 1459626 w 12191995"/>
              <a:gd name="connsiteY231" fmla="*/ 3060490 h 3429000"/>
              <a:gd name="connsiteX232" fmla="*/ 1460304 w 12191995"/>
              <a:gd name="connsiteY232" fmla="*/ 3058455 h 3429000"/>
              <a:gd name="connsiteX233" fmla="*/ 1458495 w 12191995"/>
              <a:gd name="connsiteY233" fmla="*/ 3054611 h 3429000"/>
              <a:gd name="connsiteX234" fmla="*/ 1453746 w 12191995"/>
              <a:gd name="connsiteY234" fmla="*/ 3053254 h 3429000"/>
              <a:gd name="connsiteX235" fmla="*/ 1446285 w 12191995"/>
              <a:gd name="connsiteY235" fmla="*/ 3052576 h 3429000"/>
              <a:gd name="connsiteX236" fmla="*/ 1462339 w 12191995"/>
              <a:gd name="connsiteY236" fmla="*/ 3053028 h 3429000"/>
              <a:gd name="connsiteX237" fmla="*/ 1462339 w 12191995"/>
              <a:gd name="connsiteY237" fmla="*/ 3070665 h 3429000"/>
              <a:gd name="connsiteX238" fmla="*/ 1461660 w 12191995"/>
              <a:gd name="connsiteY238" fmla="*/ 3071343 h 3429000"/>
              <a:gd name="connsiteX239" fmla="*/ 1445607 w 12191995"/>
              <a:gd name="connsiteY239" fmla="*/ 3070665 h 3429000"/>
              <a:gd name="connsiteX240" fmla="*/ 1442214 w 12191995"/>
              <a:gd name="connsiteY240" fmla="*/ 3061846 h 3429000"/>
              <a:gd name="connsiteX241" fmla="*/ 1445833 w 12191995"/>
              <a:gd name="connsiteY241" fmla="*/ 3053028 h 3429000"/>
              <a:gd name="connsiteX242" fmla="*/ 1453662 w 12191995"/>
              <a:gd name="connsiteY242" fmla="*/ 3047008 h 3429000"/>
              <a:gd name="connsiteX243" fmla="*/ 1444023 w 12191995"/>
              <a:gd name="connsiteY243" fmla="*/ 3051220 h 3429000"/>
              <a:gd name="connsiteX244" fmla="*/ 1439954 w 12191995"/>
              <a:gd name="connsiteY244" fmla="*/ 3061846 h 3429000"/>
              <a:gd name="connsiteX245" fmla="*/ 1444023 w 12191995"/>
              <a:gd name="connsiteY245" fmla="*/ 3072474 h 3429000"/>
              <a:gd name="connsiteX246" fmla="*/ 1444476 w 12191995"/>
              <a:gd name="connsiteY246" fmla="*/ 3072926 h 3429000"/>
              <a:gd name="connsiteX247" fmla="*/ 1463922 w 12191995"/>
              <a:gd name="connsiteY247" fmla="*/ 3072474 h 3429000"/>
              <a:gd name="connsiteX248" fmla="*/ 1467992 w 12191995"/>
              <a:gd name="connsiteY248" fmla="*/ 3061846 h 3429000"/>
              <a:gd name="connsiteX249" fmla="*/ 1463922 w 12191995"/>
              <a:gd name="connsiteY249" fmla="*/ 3051220 h 3429000"/>
              <a:gd name="connsiteX250" fmla="*/ 1463469 w 12191995"/>
              <a:gd name="connsiteY250" fmla="*/ 3050768 h 3429000"/>
              <a:gd name="connsiteX251" fmla="*/ 1453662 w 12191995"/>
              <a:gd name="connsiteY251" fmla="*/ 3047008 h 3429000"/>
              <a:gd name="connsiteX252" fmla="*/ 1112094 w 12191995"/>
              <a:gd name="connsiteY252" fmla="*/ 2956706 h 3429000"/>
              <a:gd name="connsiteX253" fmla="*/ 1143523 w 12191995"/>
              <a:gd name="connsiteY253" fmla="*/ 3007581 h 3429000"/>
              <a:gd name="connsiteX254" fmla="*/ 1109155 w 12191995"/>
              <a:gd name="connsiteY254" fmla="*/ 3060942 h 3429000"/>
              <a:gd name="connsiteX255" fmla="*/ 1091291 w 12191995"/>
              <a:gd name="connsiteY255" fmla="*/ 3058003 h 3429000"/>
              <a:gd name="connsiteX256" fmla="*/ 1091291 w 12191995"/>
              <a:gd name="connsiteY256" fmla="*/ 2960776 h 3429000"/>
              <a:gd name="connsiteX257" fmla="*/ 1112094 w 12191995"/>
              <a:gd name="connsiteY257" fmla="*/ 2956706 h 3429000"/>
              <a:gd name="connsiteX258" fmla="*/ 1288684 w 12191995"/>
              <a:gd name="connsiteY258" fmla="*/ 2940426 h 3429000"/>
              <a:gd name="connsiteX259" fmla="*/ 1288684 w 12191995"/>
              <a:gd name="connsiteY259" fmla="*/ 3077223 h 3429000"/>
              <a:gd name="connsiteX260" fmla="*/ 1319661 w 12191995"/>
              <a:gd name="connsiteY260" fmla="*/ 3077223 h 3429000"/>
              <a:gd name="connsiteX261" fmla="*/ 1319661 w 12191995"/>
              <a:gd name="connsiteY261" fmla="*/ 2940426 h 3429000"/>
              <a:gd name="connsiteX262" fmla="*/ 999944 w 12191995"/>
              <a:gd name="connsiteY262" fmla="*/ 2940426 h 3429000"/>
              <a:gd name="connsiteX263" fmla="*/ 999944 w 12191995"/>
              <a:gd name="connsiteY263" fmla="*/ 3077223 h 3429000"/>
              <a:gd name="connsiteX264" fmla="*/ 1030921 w 12191995"/>
              <a:gd name="connsiteY264" fmla="*/ 3077223 h 3429000"/>
              <a:gd name="connsiteX265" fmla="*/ 1030921 w 12191995"/>
              <a:gd name="connsiteY265" fmla="*/ 2940426 h 3429000"/>
              <a:gd name="connsiteX266" fmla="*/ 728386 w 12191995"/>
              <a:gd name="connsiteY266" fmla="*/ 2940426 h 3429000"/>
              <a:gd name="connsiteX267" fmla="*/ 771573 w 12191995"/>
              <a:gd name="connsiteY267" fmla="*/ 3006450 h 3429000"/>
              <a:gd name="connsiteX268" fmla="*/ 723411 w 12191995"/>
              <a:gd name="connsiteY268" fmla="*/ 3077448 h 3429000"/>
              <a:gd name="connsiteX269" fmla="*/ 759137 w 12191995"/>
              <a:gd name="connsiteY269" fmla="*/ 3077448 h 3429000"/>
              <a:gd name="connsiteX270" fmla="*/ 788757 w 12191995"/>
              <a:gd name="connsiteY270" fmla="*/ 3027704 h 3429000"/>
              <a:gd name="connsiteX271" fmla="*/ 789436 w 12191995"/>
              <a:gd name="connsiteY271" fmla="*/ 3027704 h 3429000"/>
              <a:gd name="connsiteX272" fmla="*/ 818603 w 12191995"/>
              <a:gd name="connsiteY272" fmla="*/ 3077448 h 3429000"/>
              <a:gd name="connsiteX273" fmla="*/ 857042 w 12191995"/>
              <a:gd name="connsiteY273" fmla="*/ 3077448 h 3429000"/>
              <a:gd name="connsiteX274" fmla="*/ 808429 w 12191995"/>
              <a:gd name="connsiteY274" fmla="*/ 3004415 h 3429000"/>
              <a:gd name="connsiteX275" fmla="*/ 852520 w 12191995"/>
              <a:gd name="connsiteY275" fmla="*/ 2940426 h 3429000"/>
              <a:gd name="connsiteX276" fmla="*/ 819282 w 12191995"/>
              <a:gd name="connsiteY276" fmla="*/ 2940426 h 3429000"/>
              <a:gd name="connsiteX277" fmla="*/ 791923 w 12191995"/>
              <a:gd name="connsiteY277" fmla="*/ 2985196 h 3429000"/>
              <a:gd name="connsiteX278" fmla="*/ 791471 w 12191995"/>
              <a:gd name="connsiteY278" fmla="*/ 2985196 h 3429000"/>
              <a:gd name="connsiteX279" fmla="*/ 765242 w 12191995"/>
              <a:gd name="connsiteY279" fmla="*/ 2940426 h 3429000"/>
              <a:gd name="connsiteX280" fmla="*/ 1269691 w 12191995"/>
              <a:gd name="connsiteY280" fmla="*/ 2938390 h 3429000"/>
              <a:gd name="connsiteX281" fmla="*/ 1198467 w 12191995"/>
              <a:gd name="connsiteY281" fmla="*/ 2947887 h 3429000"/>
              <a:gd name="connsiteX282" fmla="*/ 1198467 w 12191995"/>
              <a:gd name="connsiteY282" fmla="*/ 3077448 h 3429000"/>
              <a:gd name="connsiteX283" fmla="*/ 1229444 w 12191995"/>
              <a:gd name="connsiteY283" fmla="*/ 3077448 h 3429000"/>
              <a:gd name="connsiteX284" fmla="*/ 1229444 w 12191995"/>
              <a:gd name="connsiteY284" fmla="*/ 2961906 h 3429000"/>
              <a:gd name="connsiteX285" fmla="*/ 1263360 w 12191995"/>
              <a:gd name="connsiteY285" fmla="*/ 2960776 h 3429000"/>
              <a:gd name="connsiteX286" fmla="*/ 1269691 w 12191995"/>
              <a:gd name="connsiteY286" fmla="*/ 2938390 h 3429000"/>
              <a:gd name="connsiteX287" fmla="*/ 1395182 w 12191995"/>
              <a:gd name="connsiteY287" fmla="*/ 2937940 h 3429000"/>
              <a:gd name="connsiteX288" fmla="*/ 1347699 w 12191995"/>
              <a:gd name="connsiteY288" fmla="*/ 2977508 h 3429000"/>
              <a:gd name="connsiteX289" fmla="*/ 1382068 w 12191995"/>
              <a:gd name="connsiteY289" fmla="*/ 3015947 h 3429000"/>
              <a:gd name="connsiteX290" fmla="*/ 1406488 w 12191995"/>
              <a:gd name="connsiteY290" fmla="*/ 3038558 h 3429000"/>
              <a:gd name="connsiteX291" fmla="*/ 1380937 w 12191995"/>
              <a:gd name="connsiteY291" fmla="*/ 3057777 h 3429000"/>
              <a:gd name="connsiteX292" fmla="*/ 1352673 w 12191995"/>
              <a:gd name="connsiteY292" fmla="*/ 3049863 h 3429000"/>
              <a:gd name="connsiteX293" fmla="*/ 1343855 w 12191995"/>
              <a:gd name="connsiteY293" fmla="*/ 3069761 h 3429000"/>
              <a:gd name="connsiteX294" fmla="*/ 1385459 w 12191995"/>
              <a:gd name="connsiteY294" fmla="*/ 3079710 h 3429000"/>
              <a:gd name="connsiteX295" fmla="*/ 1439047 w 12191995"/>
              <a:gd name="connsiteY295" fmla="*/ 3037653 h 3429000"/>
              <a:gd name="connsiteX296" fmla="*/ 1403096 w 12191995"/>
              <a:gd name="connsiteY296" fmla="*/ 2997406 h 3429000"/>
              <a:gd name="connsiteX297" fmla="*/ 1378676 w 12191995"/>
              <a:gd name="connsiteY297" fmla="*/ 2975926 h 3429000"/>
              <a:gd name="connsiteX298" fmla="*/ 1402192 w 12191995"/>
              <a:gd name="connsiteY298" fmla="*/ 2957837 h 3429000"/>
              <a:gd name="connsiteX299" fmla="*/ 1425933 w 12191995"/>
              <a:gd name="connsiteY299" fmla="*/ 2965525 h 3429000"/>
              <a:gd name="connsiteX300" fmla="*/ 1434299 w 12191995"/>
              <a:gd name="connsiteY300" fmla="*/ 2947436 h 3429000"/>
              <a:gd name="connsiteX301" fmla="*/ 1395182 w 12191995"/>
              <a:gd name="connsiteY301" fmla="*/ 2937940 h 3429000"/>
              <a:gd name="connsiteX302" fmla="*/ 644499 w 12191995"/>
              <a:gd name="connsiteY302" fmla="*/ 2902892 h 3429000"/>
              <a:gd name="connsiteX303" fmla="*/ 604703 w 12191995"/>
              <a:gd name="connsiteY303" fmla="*/ 2950827 h 3429000"/>
              <a:gd name="connsiteX304" fmla="*/ 604703 w 12191995"/>
              <a:gd name="connsiteY304" fmla="*/ 3029965 h 3429000"/>
              <a:gd name="connsiteX305" fmla="*/ 644499 w 12191995"/>
              <a:gd name="connsiteY305" fmla="*/ 3077900 h 3429000"/>
              <a:gd name="connsiteX306" fmla="*/ 706906 w 12191995"/>
              <a:gd name="connsiteY306" fmla="*/ 3077900 h 3429000"/>
              <a:gd name="connsiteX307" fmla="*/ 706906 w 12191995"/>
              <a:gd name="connsiteY307" fmla="*/ 3056420 h 3429000"/>
              <a:gd name="connsiteX308" fmla="*/ 659196 w 12191995"/>
              <a:gd name="connsiteY308" fmla="*/ 3056420 h 3429000"/>
              <a:gd name="connsiteX309" fmla="*/ 637037 w 12191995"/>
              <a:gd name="connsiteY309" fmla="*/ 3033130 h 3429000"/>
              <a:gd name="connsiteX310" fmla="*/ 637037 w 12191995"/>
              <a:gd name="connsiteY310" fmla="*/ 2998536 h 3429000"/>
              <a:gd name="connsiteX311" fmla="*/ 701253 w 12191995"/>
              <a:gd name="connsiteY311" fmla="*/ 2998536 h 3429000"/>
              <a:gd name="connsiteX312" fmla="*/ 701253 w 12191995"/>
              <a:gd name="connsiteY312" fmla="*/ 2977056 h 3429000"/>
              <a:gd name="connsiteX313" fmla="*/ 637037 w 12191995"/>
              <a:gd name="connsiteY313" fmla="*/ 2977056 h 3429000"/>
              <a:gd name="connsiteX314" fmla="*/ 637037 w 12191995"/>
              <a:gd name="connsiteY314" fmla="*/ 2947662 h 3429000"/>
              <a:gd name="connsiteX315" fmla="*/ 659196 w 12191995"/>
              <a:gd name="connsiteY315" fmla="*/ 2924373 h 3429000"/>
              <a:gd name="connsiteX316" fmla="*/ 707131 w 12191995"/>
              <a:gd name="connsiteY316" fmla="*/ 2924373 h 3429000"/>
              <a:gd name="connsiteX317" fmla="*/ 707131 w 12191995"/>
              <a:gd name="connsiteY317" fmla="*/ 2902892 h 3429000"/>
              <a:gd name="connsiteX318" fmla="*/ 877165 w 12191995"/>
              <a:gd name="connsiteY318" fmla="*/ 2902666 h 3429000"/>
              <a:gd name="connsiteX319" fmla="*/ 877165 w 12191995"/>
              <a:gd name="connsiteY319" fmla="*/ 3029740 h 3429000"/>
              <a:gd name="connsiteX320" fmla="*/ 916960 w 12191995"/>
              <a:gd name="connsiteY320" fmla="*/ 3077675 h 3429000"/>
              <a:gd name="connsiteX321" fmla="*/ 979140 w 12191995"/>
              <a:gd name="connsiteY321" fmla="*/ 3077675 h 3429000"/>
              <a:gd name="connsiteX322" fmla="*/ 979140 w 12191995"/>
              <a:gd name="connsiteY322" fmla="*/ 3056194 h 3429000"/>
              <a:gd name="connsiteX323" fmla="*/ 931657 w 12191995"/>
              <a:gd name="connsiteY323" fmla="*/ 3056194 h 3429000"/>
              <a:gd name="connsiteX324" fmla="*/ 909499 w 12191995"/>
              <a:gd name="connsiteY324" fmla="*/ 3032905 h 3429000"/>
              <a:gd name="connsiteX325" fmla="*/ 909499 w 12191995"/>
              <a:gd name="connsiteY325" fmla="*/ 2902666 h 3429000"/>
              <a:gd name="connsiteX326" fmla="*/ 1091291 w 12191995"/>
              <a:gd name="connsiteY326" fmla="*/ 2901309 h 3429000"/>
              <a:gd name="connsiteX327" fmla="*/ 1060541 w 12191995"/>
              <a:gd name="connsiteY327" fmla="*/ 2906962 h 3429000"/>
              <a:gd name="connsiteX328" fmla="*/ 1060541 w 12191995"/>
              <a:gd name="connsiteY328" fmla="*/ 3069986 h 3429000"/>
              <a:gd name="connsiteX329" fmla="*/ 1108024 w 12191995"/>
              <a:gd name="connsiteY329" fmla="*/ 3079935 h 3429000"/>
              <a:gd name="connsiteX330" fmla="*/ 1174274 w 12191995"/>
              <a:gd name="connsiteY330" fmla="*/ 3005772 h 3429000"/>
              <a:gd name="connsiteX331" fmla="*/ 1120460 w 12191995"/>
              <a:gd name="connsiteY331" fmla="*/ 2938844 h 3429000"/>
              <a:gd name="connsiteX332" fmla="*/ 1091291 w 12191995"/>
              <a:gd name="connsiteY332" fmla="*/ 2944496 h 3429000"/>
              <a:gd name="connsiteX333" fmla="*/ 1159351 w 12191995"/>
              <a:gd name="connsiteY333" fmla="*/ 2803630 h 3429000"/>
              <a:gd name="connsiteX334" fmla="*/ 1001074 w 12191995"/>
              <a:gd name="connsiteY334" fmla="*/ 2884125 h 3429000"/>
              <a:gd name="connsiteX335" fmla="*/ 996326 w 12191995"/>
              <a:gd name="connsiteY335" fmla="*/ 2896561 h 3429000"/>
              <a:gd name="connsiteX336" fmla="*/ 1000622 w 12191995"/>
              <a:gd name="connsiteY336" fmla="*/ 2908998 h 3429000"/>
              <a:gd name="connsiteX337" fmla="*/ 1015093 w 12191995"/>
              <a:gd name="connsiteY337" fmla="*/ 2916459 h 3429000"/>
              <a:gd name="connsiteX338" fmla="*/ 1032503 w 12191995"/>
              <a:gd name="connsiteY338" fmla="*/ 2906737 h 3429000"/>
              <a:gd name="connsiteX339" fmla="*/ 1158899 w 12191995"/>
              <a:gd name="connsiteY339" fmla="*/ 2811996 h 3429000"/>
              <a:gd name="connsiteX340" fmla="*/ 1287556 w 12191995"/>
              <a:gd name="connsiteY340" fmla="*/ 2907641 h 3429000"/>
              <a:gd name="connsiteX341" fmla="*/ 1306549 w 12191995"/>
              <a:gd name="connsiteY341" fmla="*/ 2915780 h 3429000"/>
              <a:gd name="connsiteX342" fmla="*/ 1323055 w 12191995"/>
              <a:gd name="connsiteY342" fmla="*/ 2896788 h 3429000"/>
              <a:gd name="connsiteX343" fmla="*/ 1318759 w 12191995"/>
              <a:gd name="connsiteY343" fmla="*/ 2884352 h 3429000"/>
              <a:gd name="connsiteX344" fmla="*/ 1159351 w 12191995"/>
              <a:gd name="connsiteY344" fmla="*/ 2803630 h 3429000"/>
              <a:gd name="connsiteX345" fmla="*/ 0 w 12191995"/>
              <a:gd name="connsiteY345" fmla="*/ 0 h 3429000"/>
              <a:gd name="connsiteX346" fmla="*/ 12191995 w 12191995"/>
              <a:gd name="connsiteY346" fmla="*/ 0 h 3429000"/>
              <a:gd name="connsiteX347" fmla="*/ 12191995 w 12191995"/>
              <a:gd name="connsiteY347" fmla="*/ 3429000 h 3429000"/>
              <a:gd name="connsiteX348" fmla="*/ 0 w 12191995"/>
              <a:gd name="connsiteY348"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2191995" h="3429000">
                <a:moveTo>
                  <a:pt x="1295470" y="3225097"/>
                </a:moveTo>
                <a:lnTo>
                  <a:pt x="1295470" y="3229167"/>
                </a:lnTo>
                <a:cubicBezTo>
                  <a:pt x="1295470" y="3236177"/>
                  <a:pt x="1290269" y="3239115"/>
                  <a:pt x="1284617" y="3238890"/>
                </a:cubicBezTo>
                <a:cubicBezTo>
                  <a:pt x="1279868" y="3238890"/>
                  <a:pt x="1276702" y="3236177"/>
                  <a:pt x="1276702" y="3232333"/>
                </a:cubicBezTo>
                <a:cubicBezTo>
                  <a:pt x="1276702" y="3228489"/>
                  <a:pt x="1279642" y="3226228"/>
                  <a:pt x="1284617" y="3226228"/>
                </a:cubicBezTo>
                <a:lnTo>
                  <a:pt x="1290495" y="3226228"/>
                </a:lnTo>
                <a:cubicBezTo>
                  <a:pt x="1292756" y="3226228"/>
                  <a:pt x="1294566" y="3226002"/>
                  <a:pt x="1295470" y="3225097"/>
                </a:cubicBezTo>
                <a:close/>
                <a:moveTo>
                  <a:pt x="1099209" y="3225097"/>
                </a:moveTo>
                <a:lnTo>
                  <a:pt x="1099209" y="3229167"/>
                </a:lnTo>
                <a:cubicBezTo>
                  <a:pt x="1099209" y="3236177"/>
                  <a:pt x="1094008" y="3239115"/>
                  <a:pt x="1088355" y="3238890"/>
                </a:cubicBezTo>
                <a:cubicBezTo>
                  <a:pt x="1083607" y="3238890"/>
                  <a:pt x="1080441" y="3236177"/>
                  <a:pt x="1080441" y="3232333"/>
                </a:cubicBezTo>
                <a:cubicBezTo>
                  <a:pt x="1080441" y="3228489"/>
                  <a:pt x="1083381" y="3226228"/>
                  <a:pt x="1088355" y="3226228"/>
                </a:cubicBezTo>
                <a:lnTo>
                  <a:pt x="1094234" y="3226228"/>
                </a:lnTo>
                <a:cubicBezTo>
                  <a:pt x="1096495" y="3226228"/>
                  <a:pt x="1098304" y="3226002"/>
                  <a:pt x="1099209" y="3225097"/>
                </a:cubicBezTo>
                <a:close/>
                <a:moveTo>
                  <a:pt x="703743" y="3222611"/>
                </a:moveTo>
                <a:lnTo>
                  <a:pt x="703743" y="3230073"/>
                </a:lnTo>
                <a:cubicBezTo>
                  <a:pt x="703743" y="3239795"/>
                  <a:pt x="695829" y="3244318"/>
                  <a:pt x="687915" y="3244318"/>
                </a:cubicBezTo>
                <a:cubicBezTo>
                  <a:pt x="678871" y="3244318"/>
                  <a:pt x="675253" y="3238891"/>
                  <a:pt x="675253" y="3234142"/>
                </a:cubicBezTo>
                <a:cubicBezTo>
                  <a:pt x="675253" y="3228490"/>
                  <a:pt x="678871" y="3224646"/>
                  <a:pt x="686785" y="3224646"/>
                </a:cubicBezTo>
                <a:lnTo>
                  <a:pt x="696734" y="3224646"/>
                </a:lnTo>
                <a:cubicBezTo>
                  <a:pt x="699672" y="3224646"/>
                  <a:pt x="702386" y="3224194"/>
                  <a:pt x="703743" y="3222611"/>
                </a:cubicBezTo>
                <a:close/>
                <a:moveTo>
                  <a:pt x="1392923" y="3205201"/>
                </a:moveTo>
                <a:cubicBezTo>
                  <a:pt x="1399707" y="3205201"/>
                  <a:pt x="1404455" y="3209722"/>
                  <a:pt x="1405359" y="3215375"/>
                </a:cubicBezTo>
                <a:lnTo>
                  <a:pt x="1380261" y="3215375"/>
                </a:lnTo>
                <a:cubicBezTo>
                  <a:pt x="1381618" y="3209270"/>
                  <a:pt x="1386366" y="3204974"/>
                  <a:pt x="1392923" y="3205201"/>
                </a:cubicBezTo>
                <a:close/>
                <a:moveTo>
                  <a:pt x="850035" y="3200452"/>
                </a:moveTo>
                <a:cubicBezTo>
                  <a:pt x="862245" y="3200452"/>
                  <a:pt x="870385" y="3210175"/>
                  <a:pt x="870385" y="3222385"/>
                </a:cubicBezTo>
                <a:cubicBezTo>
                  <a:pt x="870385" y="3234821"/>
                  <a:pt x="862019" y="3244318"/>
                  <a:pt x="850035" y="3244318"/>
                </a:cubicBezTo>
                <a:cubicBezTo>
                  <a:pt x="838052" y="3244318"/>
                  <a:pt x="829685" y="3234821"/>
                  <a:pt x="829685" y="3222385"/>
                </a:cubicBezTo>
                <a:cubicBezTo>
                  <a:pt x="829685" y="3209949"/>
                  <a:pt x="838052" y="3200452"/>
                  <a:pt x="850035" y="3200452"/>
                </a:cubicBezTo>
                <a:close/>
                <a:moveTo>
                  <a:pt x="751451" y="3194573"/>
                </a:moveTo>
                <a:cubicBezTo>
                  <a:pt x="744894" y="3194573"/>
                  <a:pt x="738337" y="3197513"/>
                  <a:pt x="735171" y="3204749"/>
                </a:cubicBezTo>
                <a:lnTo>
                  <a:pt x="735171" y="3195478"/>
                </a:lnTo>
                <a:lnTo>
                  <a:pt x="728162" y="3195478"/>
                </a:lnTo>
                <a:lnTo>
                  <a:pt x="728162" y="3249292"/>
                </a:lnTo>
                <a:lnTo>
                  <a:pt x="735398" y="3249292"/>
                </a:lnTo>
                <a:lnTo>
                  <a:pt x="735398" y="3219219"/>
                </a:lnTo>
                <a:cubicBezTo>
                  <a:pt x="735398" y="3206331"/>
                  <a:pt x="742180" y="3202035"/>
                  <a:pt x="751677" y="3202035"/>
                </a:cubicBezTo>
                <a:lnTo>
                  <a:pt x="755295" y="3202035"/>
                </a:lnTo>
                <a:lnTo>
                  <a:pt x="755521" y="3194800"/>
                </a:lnTo>
                <a:cubicBezTo>
                  <a:pt x="753939" y="3194800"/>
                  <a:pt x="752582" y="3194573"/>
                  <a:pt x="751451" y="3194573"/>
                </a:cubicBezTo>
                <a:close/>
                <a:moveTo>
                  <a:pt x="850035" y="3193895"/>
                </a:moveTo>
                <a:cubicBezTo>
                  <a:pt x="834660" y="3193895"/>
                  <a:pt x="822224" y="3205879"/>
                  <a:pt x="822224" y="3222385"/>
                </a:cubicBezTo>
                <a:cubicBezTo>
                  <a:pt x="822224" y="3238891"/>
                  <a:pt x="834433" y="3250648"/>
                  <a:pt x="850035" y="3250648"/>
                </a:cubicBezTo>
                <a:cubicBezTo>
                  <a:pt x="865637" y="3250648"/>
                  <a:pt x="878073" y="3238891"/>
                  <a:pt x="878073" y="3222385"/>
                </a:cubicBezTo>
                <a:cubicBezTo>
                  <a:pt x="878073" y="3205879"/>
                  <a:pt x="865637" y="3193895"/>
                  <a:pt x="850035" y="3193895"/>
                </a:cubicBezTo>
                <a:close/>
                <a:moveTo>
                  <a:pt x="690628" y="3193895"/>
                </a:moveTo>
                <a:cubicBezTo>
                  <a:pt x="681358" y="3193895"/>
                  <a:pt x="673670" y="3197739"/>
                  <a:pt x="670053" y="3200679"/>
                </a:cubicBezTo>
                <a:lnTo>
                  <a:pt x="673670" y="3206331"/>
                </a:lnTo>
                <a:cubicBezTo>
                  <a:pt x="677966" y="3203392"/>
                  <a:pt x="683393" y="3200452"/>
                  <a:pt x="690176" y="3200452"/>
                </a:cubicBezTo>
                <a:cubicBezTo>
                  <a:pt x="697412" y="3200452"/>
                  <a:pt x="703743" y="3203844"/>
                  <a:pt x="703743" y="3211984"/>
                </a:cubicBezTo>
                <a:lnTo>
                  <a:pt x="703516" y="3213341"/>
                </a:lnTo>
                <a:cubicBezTo>
                  <a:pt x="703516" y="3216280"/>
                  <a:pt x="702160" y="3218315"/>
                  <a:pt x="698316" y="3218315"/>
                </a:cubicBezTo>
                <a:lnTo>
                  <a:pt x="685428" y="3218315"/>
                </a:lnTo>
                <a:cubicBezTo>
                  <a:pt x="674122" y="3218315"/>
                  <a:pt x="667113" y="3224420"/>
                  <a:pt x="667113" y="3234142"/>
                </a:cubicBezTo>
                <a:cubicBezTo>
                  <a:pt x="667113" y="3243866"/>
                  <a:pt x="675027" y="3250648"/>
                  <a:pt x="686785" y="3250648"/>
                </a:cubicBezTo>
                <a:cubicBezTo>
                  <a:pt x="693342" y="3250648"/>
                  <a:pt x="700578" y="3247935"/>
                  <a:pt x="703743" y="3242508"/>
                </a:cubicBezTo>
                <a:lnTo>
                  <a:pt x="703743" y="3249292"/>
                </a:lnTo>
                <a:lnTo>
                  <a:pt x="711204" y="3249292"/>
                </a:lnTo>
                <a:lnTo>
                  <a:pt x="711204" y="3212210"/>
                </a:lnTo>
                <a:cubicBezTo>
                  <a:pt x="711204" y="3201131"/>
                  <a:pt x="703516" y="3193895"/>
                  <a:pt x="690628" y="3193895"/>
                </a:cubicBezTo>
                <a:close/>
                <a:moveTo>
                  <a:pt x="1166814" y="3193443"/>
                </a:moveTo>
                <a:lnTo>
                  <a:pt x="1166814" y="3206783"/>
                </a:lnTo>
                <a:lnTo>
                  <a:pt x="1174727" y="3206783"/>
                </a:lnTo>
                <a:lnTo>
                  <a:pt x="1174727" y="3249292"/>
                </a:lnTo>
                <a:lnTo>
                  <a:pt x="1190555" y="3249292"/>
                </a:lnTo>
                <a:lnTo>
                  <a:pt x="1190555" y="3193443"/>
                </a:lnTo>
                <a:close/>
                <a:moveTo>
                  <a:pt x="1198921" y="3193216"/>
                </a:moveTo>
                <a:lnTo>
                  <a:pt x="1217915" y="3249291"/>
                </a:lnTo>
                <a:lnTo>
                  <a:pt x="1237587" y="3249291"/>
                </a:lnTo>
                <a:lnTo>
                  <a:pt x="1257484" y="3193216"/>
                </a:lnTo>
                <a:lnTo>
                  <a:pt x="1240752" y="3193216"/>
                </a:lnTo>
                <a:lnTo>
                  <a:pt x="1228090" y="3232107"/>
                </a:lnTo>
                <a:lnTo>
                  <a:pt x="1216106" y="3193216"/>
                </a:lnTo>
                <a:close/>
                <a:moveTo>
                  <a:pt x="1393150" y="3192312"/>
                </a:moveTo>
                <a:cubicBezTo>
                  <a:pt x="1376417" y="3192312"/>
                  <a:pt x="1363981" y="3204748"/>
                  <a:pt x="1363981" y="3221706"/>
                </a:cubicBezTo>
                <a:cubicBezTo>
                  <a:pt x="1363981" y="3238664"/>
                  <a:pt x="1376643" y="3251100"/>
                  <a:pt x="1393375" y="3251100"/>
                </a:cubicBezTo>
                <a:cubicBezTo>
                  <a:pt x="1405811" y="3251100"/>
                  <a:pt x="1416439" y="3245448"/>
                  <a:pt x="1421413" y="3233464"/>
                </a:cubicBezTo>
                <a:lnTo>
                  <a:pt x="1404907" y="3231655"/>
                </a:lnTo>
                <a:cubicBezTo>
                  <a:pt x="1402646" y="3235272"/>
                  <a:pt x="1398350" y="3237308"/>
                  <a:pt x="1393602" y="3237308"/>
                </a:cubicBezTo>
                <a:cubicBezTo>
                  <a:pt x="1386366" y="3237308"/>
                  <a:pt x="1381618" y="3232107"/>
                  <a:pt x="1380713" y="3226002"/>
                </a:cubicBezTo>
                <a:lnTo>
                  <a:pt x="1422317" y="3226002"/>
                </a:lnTo>
                <a:lnTo>
                  <a:pt x="1422544" y="3225776"/>
                </a:lnTo>
                <a:cubicBezTo>
                  <a:pt x="1422544" y="3202261"/>
                  <a:pt x="1408524" y="3192312"/>
                  <a:pt x="1393150" y="3192312"/>
                </a:cubicBezTo>
                <a:close/>
                <a:moveTo>
                  <a:pt x="1157996" y="3192312"/>
                </a:moveTo>
                <a:cubicBezTo>
                  <a:pt x="1150987" y="3192312"/>
                  <a:pt x="1145786" y="3196156"/>
                  <a:pt x="1143526" y="3202035"/>
                </a:cubicBezTo>
                <a:lnTo>
                  <a:pt x="1143526" y="3193217"/>
                </a:lnTo>
                <a:lnTo>
                  <a:pt x="1128150" y="3193217"/>
                </a:lnTo>
                <a:lnTo>
                  <a:pt x="1128150" y="3249292"/>
                </a:lnTo>
                <a:lnTo>
                  <a:pt x="1143978" y="3249292"/>
                </a:lnTo>
                <a:lnTo>
                  <a:pt x="1143978" y="3222611"/>
                </a:lnTo>
                <a:cubicBezTo>
                  <a:pt x="1143978" y="3212889"/>
                  <a:pt x="1147595" y="3209045"/>
                  <a:pt x="1155735" y="3209045"/>
                </a:cubicBezTo>
                <a:lnTo>
                  <a:pt x="1162519" y="3209045"/>
                </a:lnTo>
                <a:lnTo>
                  <a:pt x="1162292" y="3192764"/>
                </a:lnTo>
                <a:cubicBezTo>
                  <a:pt x="1160935" y="3192539"/>
                  <a:pt x="1159579" y="3192312"/>
                  <a:pt x="1157996" y="3192312"/>
                </a:cubicBezTo>
                <a:close/>
                <a:moveTo>
                  <a:pt x="1287103" y="3191859"/>
                </a:moveTo>
                <a:cubicBezTo>
                  <a:pt x="1273537" y="3191859"/>
                  <a:pt x="1263136" y="3198643"/>
                  <a:pt x="1263136" y="3198643"/>
                </a:cubicBezTo>
                <a:lnTo>
                  <a:pt x="1269241" y="3210626"/>
                </a:lnTo>
                <a:cubicBezTo>
                  <a:pt x="1273537" y="3208365"/>
                  <a:pt x="1280546" y="3205425"/>
                  <a:pt x="1286199" y="3205425"/>
                </a:cubicBezTo>
                <a:cubicBezTo>
                  <a:pt x="1292304" y="3205425"/>
                  <a:pt x="1295470" y="3207913"/>
                  <a:pt x="1295470" y="3211983"/>
                </a:cubicBezTo>
                <a:lnTo>
                  <a:pt x="1295470" y="3212435"/>
                </a:lnTo>
                <a:cubicBezTo>
                  <a:pt x="1295470" y="3214696"/>
                  <a:pt x="1294339" y="3215826"/>
                  <a:pt x="1291626" y="3215826"/>
                </a:cubicBezTo>
                <a:lnTo>
                  <a:pt x="1280546" y="3215826"/>
                </a:lnTo>
                <a:cubicBezTo>
                  <a:pt x="1268110" y="3215826"/>
                  <a:pt x="1260196" y="3222384"/>
                  <a:pt x="1260196" y="3233011"/>
                </a:cubicBezTo>
                <a:cubicBezTo>
                  <a:pt x="1260196" y="3242282"/>
                  <a:pt x="1268110" y="3250647"/>
                  <a:pt x="1279868" y="3250647"/>
                </a:cubicBezTo>
                <a:cubicBezTo>
                  <a:pt x="1286199" y="3250647"/>
                  <a:pt x="1292530" y="3248160"/>
                  <a:pt x="1295470" y="3243864"/>
                </a:cubicBezTo>
                <a:lnTo>
                  <a:pt x="1295470" y="3249291"/>
                </a:lnTo>
                <a:lnTo>
                  <a:pt x="1311297" y="3249291"/>
                </a:lnTo>
                <a:lnTo>
                  <a:pt x="1311297" y="3212435"/>
                </a:lnTo>
                <a:cubicBezTo>
                  <a:pt x="1311297" y="3197738"/>
                  <a:pt x="1299766" y="3191859"/>
                  <a:pt x="1287103" y="3191859"/>
                </a:cubicBezTo>
                <a:close/>
                <a:moveTo>
                  <a:pt x="1090842" y="3191859"/>
                </a:moveTo>
                <a:cubicBezTo>
                  <a:pt x="1077276" y="3191859"/>
                  <a:pt x="1066875" y="3198643"/>
                  <a:pt x="1066875" y="3198643"/>
                </a:cubicBezTo>
                <a:lnTo>
                  <a:pt x="1072979" y="3210626"/>
                </a:lnTo>
                <a:cubicBezTo>
                  <a:pt x="1077276" y="3208365"/>
                  <a:pt x="1084285" y="3205425"/>
                  <a:pt x="1089938" y="3205425"/>
                </a:cubicBezTo>
                <a:cubicBezTo>
                  <a:pt x="1096043" y="3205425"/>
                  <a:pt x="1099209" y="3207913"/>
                  <a:pt x="1099209" y="3211983"/>
                </a:cubicBezTo>
                <a:lnTo>
                  <a:pt x="1099209" y="3212435"/>
                </a:lnTo>
                <a:cubicBezTo>
                  <a:pt x="1099209" y="3214696"/>
                  <a:pt x="1098078" y="3215826"/>
                  <a:pt x="1095365" y="3215826"/>
                </a:cubicBezTo>
                <a:lnTo>
                  <a:pt x="1084285" y="3215826"/>
                </a:lnTo>
                <a:cubicBezTo>
                  <a:pt x="1071849" y="3215826"/>
                  <a:pt x="1063935" y="3222384"/>
                  <a:pt x="1063935" y="3233011"/>
                </a:cubicBezTo>
                <a:cubicBezTo>
                  <a:pt x="1063935" y="3242282"/>
                  <a:pt x="1071849" y="3250647"/>
                  <a:pt x="1083607" y="3250647"/>
                </a:cubicBezTo>
                <a:cubicBezTo>
                  <a:pt x="1089938" y="3250647"/>
                  <a:pt x="1096269" y="3248160"/>
                  <a:pt x="1099209" y="3243864"/>
                </a:cubicBezTo>
                <a:lnTo>
                  <a:pt x="1099209" y="3249291"/>
                </a:lnTo>
                <a:lnTo>
                  <a:pt x="1115036" y="3249291"/>
                </a:lnTo>
                <a:lnTo>
                  <a:pt x="1115036" y="3212435"/>
                </a:lnTo>
                <a:cubicBezTo>
                  <a:pt x="1115036" y="3197738"/>
                  <a:pt x="1103505" y="3191859"/>
                  <a:pt x="1090842" y="3191859"/>
                </a:cubicBezTo>
                <a:close/>
                <a:moveTo>
                  <a:pt x="769540" y="3172414"/>
                </a:moveTo>
                <a:lnTo>
                  <a:pt x="769540" y="3195025"/>
                </a:lnTo>
                <a:lnTo>
                  <a:pt x="760270" y="3195025"/>
                </a:lnTo>
                <a:lnTo>
                  <a:pt x="760270" y="3201130"/>
                </a:lnTo>
                <a:lnTo>
                  <a:pt x="769540" y="3201130"/>
                </a:lnTo>
                <a:lnTo>
                  <a:pt x="769540" y="3237759"/>
                </a:lnTo>
                <a:cubicBezTo>
                  <a:pt x="769540" y="3247708"/>
                  <a:pt x="776323" y="3249291"/>
                  <a:pt x="781976" y="3249291"/>
                </a:cubicBezTo>
                <a:cubicBezTo>
                  <a:pt x="786499" y="3249291"/>
                  <a:pt x="790343" y="3248839"/>
                  <a:pt x="790343" y="3248839"/>
                </a:cubicBezTo>
                <a:lnTo>
                  <a:pt x="790343" y="3242734"/>
                </a:lnTo>
                <a:cubicBezTo>
                  <a:pt x="790343" y="3242734"/>
                  <a:pt x="788081" y="3243186"/>
                  <a:pt x="784690" y="3243186"/>
                </a:cubicBezTo>
                <a:cubicBezTo>
                  <a:pt x="780620" y="3243186"/>
                  <a:pt x="777002" y="3242960"/>
                  <a:pt x="777002" y="3237986"/>
                </a:cubicBezTo>
                <a:lnTo>
                  <a:pt x="777002" y="3201356"/>
                </a:lnTo>
                <a:lnTo>
                  <a:pt x="790343" y="3201356"/>
                </a:lnTo>
                <a:lnTo>
                  <a:pt x="790343" y="3195251"/>
                </a:lnTo>
                <a:lnTo>
                  <a:pt x="777002" y="3195251"/>
                </a:lnTo>
                <a:lnTo>
                  <a:pt x="777002" y="3172641"/>
                </a:lnTo>
                <a:lnTo>
                  <a:pt x="777002" y="3172414"/>
                </a:lnTo>
                <a:close/>
                <a:moveTo>
                  <a:pt x="1328256" y="3171735"/>
                </a:moveTo>
                <a:lnTo>
                  <a:pt x="1328256" y="3192989"/>
                </a:lnTo>
                <a:lnTo>
                  <a:pt x="1319438" y="3192989"/>
                </a:lnTo>
                <a:lnTo>
                  <a:pt x="1319438" y="3206330"/>
                </a:lnTo>
                <a:lnTo>
                  <a:pt x="1328256" y="3206330"/>
                </a:lnTo>
                <a:lnTo>
                  <a:pt x="1328256" y="3237080"/>
                </a:lnTo>
                <a:cubicBezTo>
                  <a:pt x="1328256" y="3248386"/>
                  <a:pt x="1336396" y="3249742"/>
                  <a:pt x="1344311" y="3249742"/>
                </a:cubicBezTo>
                <a:cubicBezTo>
                  <a:pt x="1349059" y="3249742"/>
                  <a:pt x="1356746" y="3249064"/>
                  <a:pt x="1356746" y="3249064"/>
                </a:cubicBezTo>
                <a:lnTo>
                  <a:pt x="1356746" y="3235498"/>
                </a:lnTo>
                <a:cubicBezTo>
                  <a:pt x="1356746" y="3235498"/>
                  <a:pt x="1353581" y="3235950"/>
                  <a:pt x="1349511" y="3235950"/>
                </a:cubicBezTo>
                <a:cubicBezTo>
                  <a:pt x="1347249" y="3235950"/>
                  <a:pt x="1344311" y="3235498"/>
                  <a:pt x="1344311" y="3231880"/>
                </a:cubicBezTo>
                <a:lnTo>
                  <a:pt x="1344311" y="3206556"/>
                </a:lnTo>
                <a:lnTo>
                  <a:pt x="1356520" y="3206556"/>
                </a:lnTo>
                <a:lnTo>
                  <a:pt x="1356520" y="3193216"/>
                </a:lnTo>
                <a:lnTo>
                  <a:pt x="1344311" y="3193216"/>
                </a:lnTo>
                <a:lnTo>
                  <a:pt x="1344311" y="3171961"/>
                </a:lnTo>
                <a:close/>
                <a:moveTo>
                  <a:pt x="617143" y="3170379"/>
                </a:moveTo>
                <a:lnTo>
                  <a:pt x="633196" y="3170379"/>
                </a:lnTo>
                <a:cubicBezTo>
                  <a:pt x="644503" y="3170379"/>
                  <a:pt x="653999" y="3176711"/>
                  <a:pt x="653999" y="3189599"/>
                </a:cubicBezTo>
                <a:cubicBezTo>
                  <a:pt x="653999" y="3202487"/>
                  <a:pt x="644503" y="3209270"/>
                  <a:pt x="633196" y="3209270"/>
                </a:cubicBezTo>
                <a:lnTo>
                  <a:pt x="617143" y="3209270"/>
                </a:lnTo>
                <a:close/>
                <a:moveTo>
                  <a:pt x="1181963" y="3163822"/>
                </a:moveTo>
                <a:cubicBezTo>
                  <a:pt x="1176310" y="3163822"/>
                  <a:pt x="1171788" y="3168344"/>
                  <a:pt x="1171788" y="3173998"/>
                </a:cubicBezTo>
                <a:cubicBezTo>
                  <a:pt x="1171788" y="3179650"/>
                  <a:pt x="1176310" y="3184172"/>
                  <a:pt x="1181963" y="3184172"/>
                </a:cubicBezTo>
                <a:cubicBezTo>
                  <a:pt x="1187616" y="3184172"/>
                  <a:pt x="1192138" y="3179650"/>
                  <a:pt x="1192138" y="3173998"/>
                </a:cubicBezTo>
                <a:cubicBezTo>
                  <a:pt x="1192138" y="3168344"/>
                  <a:pt x="1187616" y="3163822"/>
                  <a:pt x="1181963" y="3163822"/>
                </a:cubicBezTo>
                <a:close/>
                <a:moveTo>
                  <a:pt x="1038610" y="3163822"/>
                </a:moveTo>
                <a:lnTo>
                  <a:pt x="1038610" y="3249292"/>
                </a:lnTo>
                <a:lnTo>
                  <a:pt x="1054438" y="3249292"/>
                </a:lnTo>
                <a:lnTo>
                  <a:pt x="1054438" y="3163822"/>
                </a:lnTo>
                <a:close/>
                <a:moveTo>
                  <a:pt x="609681" y="3163822"/>
                </a:moveTo>
                <a:lnTo>
                  <a:pt x="609681" y="3249292"/>
                </a:lnTo>
                <a:lnTo>
                  <a:pt x="617143" y="3249292"/>
                </a:lnTo>
                <a:lnTo>
                  <a:pt x="617143" y="3216279"/>
                </a:lnTo>
                <a:lnTo>
                  <a:pt x="632292" y="3216279"/>
                </a:lnTo>
                <a:cubicBezTo>
                  <a:pt x="651964" y="3216279"/>
                  <a:pt x="661686" y="3204070"/>
                  <a:pt x="661686" y="3189825"/>
                </a:cubicBezTo>
                <a:cubicBezTo>
                  <a:pt x="661686" y="3175354"/>
                  <a:pt x="651964" y="3163822"/>
                  <a:pt x="632292" y="3163822"/>
                </a:cubicBezTo>
                <a:close/>
                <a:moveTo>
                  <a:pt x="906789" y="3163144"/>
                </a:moveTo>
                <a:cubicBezTo>
                  <a:pt x="901136" y="3163144"/>
                  <a:pt x="894579" y="3166084"/>
                  <a:pt x="894579" y="3176033"/>
                </a:cubicBezTo>
                <a:lnTo>
                  <a:pt x="894353" y="3176033"/>
                </a:lnTo>
                <a:lnTo>
                  <a:pt x="894353" y="3195252"/>
                </a:lnTo>
                <a:lnTo>
                  <a:pt x="885082" y="3195252"/>
                </a:lnTo>
                <a:lnTo>
                  <a:pt x="885082" y="3201356"/>
                </a:lnTo>
                <a:lnTo>
                  <a:pt x="894353" y="3201356"/>
                </a:lnTo>
                <a:lnTo>
                  <a:pt x="894353" y="3249066"/>
                </a:lnTo>
                <a:lnTo>
                  <a:pt x="901815" y="3249066"/>
                </a:lnTo>
                <a:lnTo>
                  <a:pt x="901815" y="3201356"/>
                </a:lnTo>
                <a:lnTo>
                  <a:pt x="912894" y="3201356"/>
                </a:lnTo>
                <a:lnTo>
                  <a:pt x="912894" y="3195252"/>
                </a:lnTo>
                <a:lnTo>
                  <a:pt x="901815" y="3195252"/>
                </a:lnTo>
                <a:lnTo>
                  <a:pt x="901815" y="3176711"/>
                </a:lnTo>
                <a:cubicBezTo>
                  <a:pt x="901815" y="3171510"/>
                  <a:pt x="903849" y="3169476"/>
                  <a:pt x="908597" y="3169476"/>
                </a:cubicBezTo>
                <a:cubicBezTo>
                  <a:pt x="910633" y="3169476"/>
                  <a:pt x="914024" y="3170153"/>
                  <a:pt x="914024" y="3170153"/>
                </a:cubicBezTo>
                <a:lnTo>
                  <a:pt x="914024" y="3163596"/>
                </a:lnTo>
                <a:cubicBezTo>
                  <a:pt x="914024" y="3163596"/>
                  <a:pt x="910633" y="3163144"/>
                  <a:pt x="906789" y="3163144"/>
                </a:cubicBezTo>
                <a:close/>
                <a:moveTo>
                  <a:pt x="987283" y="3162013"/>
                </a:moveTo>
                <a:cubicBezTo>
                  <a:pt x="962185" y="3162013"/>
                  <a:pt x="942739" y="3180554"/>
                  <a:pt x="942739" y="3206331"/>
                </a:cubicBezTo>
                <a:cubicBezTo>
                  <a:pt x="942739" y="3232107"/>
                  <a:pt x="962185" y="3250648"/>
                  <a:pt x="987283" y="3250648"/>
                </a:cubicBezTo>
                <a:cubicBezTo>
                  <a:pt x="1006502" y="3250648"/>
                  <a:pt x="1024139" y="3238891"/>
                  <a:pt x="1029113" y="3218767"/>
                </a:cubicBezTo>
                <a:lnTo>
                  <a:pt x="1010347" y="3218767"/>
                </a:lnTo>
                <a:cubicBezTo>
                  <a:pt x="1007180" y="3228942"/>
                  <a:pt x="998363" y="3235047"/>
                  <a:pt x="987057" y="3235047"/>
                </a:cubicBezTo>
                <a:cubicBezTo>
                  <a:pt x="971003" y="3235047"/>
                  <a:pt x="960149" y="3222837"/>
                  <a:pt x="960149" y="3206331"/>
                </a:cubicBezTo>
                <a:cubicBezTo>
                  <a:pt x="960149" y="3189824"/>
                  <a:pt x="971003" y="3177615"/>
                  <a:pt x="987057" y="3177615"/>
                </a:cubicBezTo>
                <a:cubicBezTo>
                  <a:pt x="998363" y="3177615"/>
                  <a:pt x="1007180" y="3183720"/>
                  <a:pt x="1010347" y="3193895"/>
                </a:cubicBezTo>
                <a:lnTo>
                  <a:pt x="1029113" y="3193895"/>
                </a:lnTo>
                <a:cubicBezTo>
                  <a:pt x="1024139" y="3173771"/>
                  <a:pt x="1006502" y="3162013"/>
                  <a:pt x="987283" y="3162013"/>
                </a:cubicBezTo>
                <a:close/>
                <a:moveTo>
                  <a:pt x="1451259" y="3055516"/>
                </a:moveTo>
                <a:lnTo>
                  <a:pt x="1453972" y="3055516"/>
                </a:lnTo>
                <a:cubicBezTo>
                  <a:pt x="1454877" y="3055516"/>
                  <a:pt x="1455782" y="3055741"/>
                  <a:pt x="1456686" y="3056194"/>
                </a:cubicBezTo>
                <a:cubicBezTo>
                  <a:pt x="1457139" y="3056646"/>
                  <a:pt x="1457364" y="3057550"/>
                  <a:pt x="1457364" y="3058229"/>
                </a:cubicBezTo>
                <a:cubicBezTo>
                  <a:pt x="1457364" y="3059133"/>
                  <a:pt x="1457139" y="3059585"/>
                  <a:pt x="1456460" y="3060038"/>
                </a:cubicBezTo>
                <a:cubicBezTo>
                  <a:pt x="1455782" y="3060490"/>
                  <a:pt x="1455103" y="3060716"/>
                  <a:pt x="1454199" y="3060716"/>
                </a:cubicBezTo>
                <a:lnTo>
                  <a:pt x="1451259" y="3060716"/>
                </a:lnTo>
                <a:close/>
                <a:moveTo>
                  <a:pt x="1448094" y="3053254"/>
                </a:moveTo>
                <a:lnTo>
                  <a:pt x="1448094" y="3070213"/>
                </a:lnTo>
                <a:lnTo>
                  <a:pt x="1451259" y="3070213"/>
                </a:lnTo>
                <a:lnTo>
                  <a:pt x="1451259" y="3063429"/>
                </a:lnTo>
                <a:lnTo>
                  <a:pt x="1454651" y="3063429"/>
                </a:lnTo>
                <a:cubicBezTo>
                  <a:pt x="1455555" y="3063429"/>
                  <a:pt x="1456234" y="3063655"/>
                  <a:pt x="1456912" y="3064108"/>
                </a:cubicBezTo>
                <a:cubicBezTo>
                  <a:pt x="1457364" y="3064560"/>
                  <a:pt x="1457591" y="3065238"/>
                  <a:pt x="1457591" y="3066142"/>
                </a:cubicBezTo>
                <a:lnTo>
                  <a:pt x="1457591" y="3068856"/>
                </a:lnTo>
                <a:cubicBezTo>
                  <a:pt x="1457591" y="3069082"/>
                  <a:pt x="1457591" y="3069534"/>
                  <a:pt x="1457816" y="3069986"/>
                </a:cubicBezTo>
                <a:lnTo>
                  <a:pt x="1460756" y="3069986"/>
                </a:lnTo>
                <a:lnTo>
                  <a:pt x="1460756" y="3069761"/>
                </a:lnTo>
                <a:cubicBezTo>
                  <a:pt x="1460530" y="3069308"/>
                  <a:pt x="1460304" y="3069082"/>
                  <a:pt x="1460304" y="3068630"/>
                </a:cubicBezTo>
                <a:cubicBezTo>
                  <a:pt x="1460304" y="3068178"/>
                  <a:pt x="1460304" y="3067725"/>
                  <a:pt x="1460304" y="3067273"/>
                </a:cubicBezTo>
                <a:lnTo>
                  <a:pt x="1460304" y="3066142"/>
                </a:lnTo>
                <a:cubicBezTo>
                  <a:pt x="1460304" y="3065238"/>
                  <a:pt x="1460078" y="3064560"/>
                  <a:pt x="1459626" y="3063655"/>
                </a:cubicBezTo>
                <a:cubicBezTo>
                  <a:pt x="1459399" y="3062977"/>
                  <a:pt x="1458721" y="3062298"/>
                  <a:pt x="1457816" y="3062073"/>
                </a:cubicBezTo>
                <a:cubicBezTo>
                  <a:pt x="1458495" y="3061621"/>
                  <a:pt x="1459174" y="3061168"/>
                  <a:pt x="1459626" y="3060490"/>
                </a:cubicBezTo>
                <a:cubicBezTo>
                  <a:pt x="1460078" y="3060038"/>
                  <a:pt x="1460304" y="3059133"/>
                  <a:pt x="1460304" y="3058455"/>
                </a:cubicBezTo>
                <a:cubicBezTo>
                  <a:pt x="1460304" y="3056872"/>
                  <a:pt x="1459626" y="3055516"/>
                  <a:pt x="1458495" y="3054611"/>
                </a:cubicBezTo>
                <a:cubicBezTo>
                  <a:pt x="1457139" y="3053706"/>
                  <a:pt x="1455555" y="3053254"/>
                  <a:pt x="1453746" y="3053254"/>
                </a:cubicBezTo>
                <a:close/>
                <a:moveTo>
                  <a:pt x="1446285" y="3052576"/>
                </a:moveTo>
                <a:cubicBezTo>
                  <a:pt x="1450807" y="3048280"/>
                  <a:pt x="1458043" y="3048506"/>
                  <a:pt x="1462339" y="3053028"/>
                </a:cubicBezTo>
                <a:cubicBezTo>
                  <a:pt x="1466861" y="3058002"/>
                  <a:pt x="1466861" y="3065690"/>
                  <a:pt x="1462339" y="3070665"/>
                </a:cubicBezTo>
                <a:lnTo>
                  <a:pt x="1461660" y="3071343"/>
                </a:lnTo>
                <a:cubicBezTo>
                  <a:pt x="1457139" y="3075413"/>
                  <a:pt x="1449903" y="3075187"/>
                  <a:pt x="1445607" y="3070665"/>
                </a:cubicBezTo>
                <a:cubicBezTo>
                  <a:pt x="1443345" y="3068403"/>
                  <a:pt x="1442214" y="3065238"/>
                  <a:pt x="1442214" y="3061846"/>
                </a:cubicBezTo>
                <a:cubicBezTo>
                  <a:pt x="1442214" y="3058681"/>
                  <a:pt x="1443345" y="3055516"/>
                  <a:pt x="1445833" y="3053028"/>
                </a:cubicBezTo>
                <a:close/>
                <a:moveTo>
                  <a:pt x="1453662" y="3047008"/>
                </a:moveTo>
                <a:cubicBezTo>
                  <a:pt x="1450129" y="3047093"/>
                  <a:pt x="1446624" y="3048506"/>
                  <a:pt x="1444023" y="3051220"/>
                </a:cubicBezTo>
                <a:cubicBezTo>
                  <a:pt x="1441310" y="3054158"/>
                  <a:pt x="1439954" y="3058002"/>
                  <a:pt x="1439954" y="3061846"/>
                </a:cubicBezTo>
                <a:cubicBezTo>
                  <a:pt x="1439954" y="3065917"/>
                  <a:pt x="1441310" y="3069761"/>
                  <a:pt x="1444023" y="3072474"/>
                </a:cubicBezTo>
                <a:lnTo>
                  <a:pt x="1444476" y="3072926"/>
                </a:lnTo>
                <a:cubicBezTo>
                  <a:pt x="1449903" y="3078126"/>
                  <a:pt x="1458721" y="3077900"/>
                  <a:pt x="1463922" y="3072474"/>
                </a:cubicBezTo>
                <a:cubicBezTo>
                  <a:pt x="1466635" y="3069534"/>
                  <a:pt x="1467992" y="3065690"/>
                  <a:pt x="1467992" y="3061846"/>
                </a:cubicBezTo>
                <a:cubicBezTo>
                  <a:pt x="1468217" y="3057777"/>
                  <a:pt x="1466635" y="3054158"/>
                  <a:pt x="1463922" y="3051220"/>
                </a:cubicBezTo>
                <a:lnTo>
                  <a:pt x="1463469" y="3050768"/>
                </a:lnTo>
                <a:cubicBezTo>
                  <a:pt x="1460756" y="3048167"/>
                  <a:pt x="1457195" y="3046924"/>
                  <a:pt x="1453662" y="3047008"/>
                </a:cubicBezTo>
                <a:close/>
                <a:moveTo>
                  <a:pt x="1112094" y="2956706"/>
                </a:moveTo>
                <a:cubicBezTo>
                  <a:pt x="1135383" y="2956932"/>
                  <a:pt x="1143523" y="2979091"/>
                  <a:pt x="1143523" y="3007581"/>
                </a:cubicBezTo>
                <a:cubicBezTo>
                  <a:pt x="1143523" y="3040140"/>
                  <a:pt x="1133574" y="3060942"/>
                  <a:pt x="1109155" y="3060942"/>
                </a:cubicBezTo>
                <a:cubicBezTo>
                  <a:pt x="1103049" y="3060942"/>
                  <a:pt x="1096944" y="3060038"/>
                  <a:pt x="1091291" y="3058003"/>
                </a:cubicBezTo>
                <a:lnTo>
                  <a:pt x="1091291" y="2960776"/>
                </a:lnTo>
                <a:cubicBezTo>
                  <a:pt x="1097848" y="2957837"/>
                  <a:pt x="1104859" y="2956480"/>
                  <a:pt x="1112094" y="2956706"/>
                </a:cubicBezTo>
                <a:close/>
                <a:moveTo>
                  <a:pt x="1288684" y="2940426"/>
                </a:moveTo>
                <a:lnTo>
                  <a:pt x="1288684" y="3077223"/>
                </a:lnTo>
                <a:lnTo>
                  <a:pt x="1319661" y="3077223"/>
                </a:lnTo>
                <a:lnTo>
                  <a:pt x="1319661" y="2940426"/>
                </a:lnTo>
                <a:close/>
                <a:moveTo>
                  <a:pt x="999944" y="2940426"/>
                </a:moveTo>
                <a:lnTo>
                  <a:pt x="999944" y="3077223"/>
                </a:lnTo>
                <a:lnTo>
                  <a:pt x="1030921" y="3077223"/>
                </a:lnTo>
                <a:lnTo>
                  <a:pt x="1030921" y="2940426"/>
                </a:lnTo>
                <a:close/>
                <a:moveTo>
                  <a:pt x="728386" y="2940426"/>
                </a:moveTo>
                <a:lnTo>
                  <a:pt x="771573" y="3006450"/>
                </a:lnTo>
                <a:lnTo>
                  <a:pt x="723411" y="3077448"/>
                </a:lnTo>
                <a:lnTo>
                  <a:pt x="759137" y="3077448"/>
                </a:lnTo>
                <a:lnTo>
                  <a:pt x="788757" y="3027704"/>
                </a:lnTo>
                <a:lnTo>
                  <a:pt x="789436" y="3027704"/>
                </a:lnTo>
                <a:lnTo>
                  <a:pt x="818603" y="3077448"/>
                </a:lnTo>
                <a:lnTo>
                  <a:pt x="857042" y="3077448"/>
                </a:lnTo>
                <a:lnTo>
                  <a:pt x="808429" y="3004415"/>
                </a:lnTo>
                <a:lnTo>
                  <a:pt x="852520" y="2940426"/>
                </a:lnTo>
                <a:lnTo>
                  <a:pt x="819282" y="2940426"/>
                </a:lnTo>
                <a:lnTo>
                  <a:pt x="791923" y="2985196"/>
                </a:lnTo>
                <a:lnTo>
                  <a:pt x="791471" y="2985196"/>
                </a:lnTo>
                <a:lnTo>
                  <a:pt x="765242" y="2940426"/>
                </a:lnTo>
                <a:close/>
                <a:moveTo>
                  <a:pt x="1269691" y="2938390"/>
                </a:moveTo>
                <a:cubicBezTo>
                  <a:pt x="1237584" y="2935904"/>
                  <a:pt x="1216555" y="2940426"/>
                  <a:pt x="1198467" y="2947887"/>
                </a:cubicBezTo>
                <a:lnTo>
                  <a:pt x="1198467" y="3077448"/>
                </a:lnTo>
                <a:lnTo>
                  <a:pt x="1229444" y="3077448"/>
                </a:lnTo>
                <a:lnTo>
                  <a:pt x="1229444" y="2961906"/>
                </a:lnTo>
                <a:cubicBezTo>
                  <a:pt x="1236453" y="2957836"/>
                  <a:pt x="1252959" y="2957158"/>
                  <a:pt x="1263360" y="2960776"/>
                </a:cubicBezTo>
                <a:cubicBezTo>
                  <a:pt x="1263360" y="2960776"/>
                  <a:pt x="1269691" y="2938390"/>
                  <a:pt x="1269691" y="2938390"/>
                </a:cubicBezTo>
                <a:close/>
                <a:moveTo>
                  <a:pt x="1395182" y="2937940"/>
                </a:moveTo>
                <a:cubicBezTo>
                  <a:pt x="1366693" y="2937940"/>
                  <a:pt x="1347699" y="2955576"/>
                  <a:pt x="1347699" y="2977508"/>
                </a:cubicBezTo>
                <a:cubicBezTo>
                  <a:pt x="1347699" y="2991753"/>
                  <a:pt x="1353578" y="3005998"/>
                  <a:pt x="1382068" y="3015947"/>
                </a:cubicBezTo>
                <a:cubicBezTo>
                  <a:pt x="1397443" y="3021374"/>
                  <a:pt x="1406488" y="3027252"/>
                  <a:pt x="1406488" y="3038558"/>
                </a:cubicBezTo>
                <a:cubicBezTo>
                  <a:pt x="1406488" y="3049637"/>
                  <a:pt x="1394956" y="3057777"/>
                  <a:pt x="1380937" y="3057777"/>
                </a:cubicBezTo>
                <a:cubicBezTo>
                  <a:pt x="1370762" y="3058004"/>
                  <a:pt x="1361040" y="3055290"/>
                  <a:pt x="1352673" y="3049863"/>
                </a:cubicBezTo>
                <a:lnTo>
                  <a:pt x="1343855" y="3069761"/>
                </a:lnTo>
                <a:cubicBezTo>
                  <a:pt x="1356517" y="3076770"/>
                  <a:pt x="1370989" y="3080162"/>
                  <a:pt x="1385459" y="3079710"/>
                </a:cubicBezTo>
                <a:cubicBezTo>
                  <a:pt x="1418245" y="3079483"/>
                  <a:pt x="1439047" y="3060264"/>
                  <a:pt x="1439047" y="3037653"/>
                </a:cubicBezTo>
                <a:cubicBezTo>
                  <a:pt x="1439047" y="3021826"/>
                  <a:pt x="1432490" y="3008033"/>
                  <a:pt x="1403096" y="2997406"/>
                </a:cubicBezTo>
                <a:cubicBezTo>
                  <a:pt x="1389755" y="2992657"/>
                  <a:pt x="1378676" y="2987005"/>
                  <a:pt x="1378676" y="2975926"/>
                </a:cubicBezTo>
                <a:cubicBezTo>
                  <a:pt x="1378676" y="2966203"/>
                  <a:pt x="1388173" y="2957837"/>
                  <a:pt x="1402192" y="2957837"/>
                </a:cubicBezTo>
                <a:cubicBezTo>
                  <a:pt x="1410557" y="2958063"/>
                  <a:pt x="1418924" y="2960777"/>
                  <a:pt x="1425933" y="2965525"/>
                </a:cubicBezTo>
                <a:lnTo>
                  <a:pt x="1434299" y="2947436"/>
                </a:lnTo>
                <a:cubicBezTo>
                  <a:pt x="1422316" y="2940879"/>
                  <a:pt x="1408749" y="2937487"/>
                  <a:pt x="1395182" y="2937940"/>
                </a:cubicBezTo>
                <a:close/>
                <a:moveTo>
                  <a:pt x="644499" y="2902892"/>
                </a:moveTo>
                <a:cubicBezTo>
                  <a:pt x="621661" y="2902666"/>
                  <a:pt x="604703" y="2924373"/>
                  <a:pt x="604703" y="2950827"/>
                </a:cubicBezTo>
                <a:lnTo>
                  <a:pt x="604703" y="3029965"/>
                </a:lnTo>
                <a:cubicBezTo>
                  <a:pt x="604703" y="3056420"/>
                  <a:pt x="621661" y="3077900"/>
                  <a:pt x="644499" y="3077900"/>
                </a:cubicBezTo>
                <a:lnTo>
                  <a:pt x="706906" y="3077900"/>
                </a:lnTo>
                <a:lnTo>
                  <a:pt x="706906" y="3056420"/>
                </a:lnTo>
                <a:lnTo>
                  <a:pt x="659196" y="3056420"/>
                </a:lnTo>
                <a:cubicBezTo>
                  <a:pt x="644725" y="3056420"/>
                  <a:pt x="637037" y="3045341"/>
                  <a:pt x="637037" y="3033130"/>
                </a:cubicBezTo>
                <a:lnTo>
                  <a:pt x="637037" y="2998536"/>
                </a:lnTo>
                <a:lnTo>
                  <a:pt x="701253" y="2998536"/>
                </a:lnTo>
                <a:lnTo>
                  <a:pt x="701253" y="2977056"/>
                </a:lnTo>
                <a:lnTo>
                  <a:pt x="637037" y="2977056"/>
                </a:lnTo>
                <a:lnTo>
                  <a:pt x="637037" y="2947662"/>
                </a:lnTo>
                <a:cubicBezTo>
                  <a:pt x="637037" y="2935226"/>
                  <a:pt x="644725" y="2924373"/>
                  <a:pt x="659196" y="2924373"/>
                </a:cubicBezTo>
                <a:lnTo>
                  <a:pt x="707131" y="2924373"/>
                </a:lnTo>
                <a:lnTo>
                  <a:pt x="707131" y="2902892"/>
                </a:lnTo>
                <a:close/>
                <a:moveTo>
                  <a:pt x="877165" y="2902666"/>
                </a:moveTo>
                <a:lnTo>
                  <a:pt x="877165" y="3029740"/>
                </a:lnTo>
                <a:cubicBezTo>
                  <a:pt x="877165" y="3056194"/>
                  <a:pt x="894123" y="3077675"/>
                  <a:pt x="916960" y="3077675"/>
                </a:cubicBezTo>
                <a:lnTo>
                  <a:pt x="979140" y="3077675"/>
                </a:lnTo>
                <a:lnTo>
                  <a:pt x="979140" y="3056194"/>
                </a:lnTo>
                <a:lnTo>
                  <a:pt x="931657" y="3056194"/>
                </a:lnTo>
                <a:cubicBezTo>
                  <a:pt x="916960" y="3056194"/>
                  <a:pt x="909499" y="3045341"/>
                  <a:pt x="909499" y="3032905"/>
                </a:cubicBezTo>
                <a:lnTo>
                  <a:pt x="909499" y="2902666"/>
                </a:lnTo>
                <a:close/>
                <a:moveTo>
                  <a:pt x="1091291" y="2901309"/>
                </a:moveTo>
                <a:lnTo>
                  <a:pt x="1060541" y="2906962"/>
                </a:lnTo>
                <a:lnTo>
                  <a:pt x="1060541" y="3069986"/>
                </a:lnTo>
                <a:cubicBezTo>
                  <a:pt x="1069359" y="3075639"/>
                  <a:pt x="1086995" y="3079935"/>
                  <a:pt x="1108024" y="3079935"/>
                </a:cubicBezTo>
                <a:cubicBezTo>
                  <a:pt x="1150307" y="3079935"/>
                  <a:pt x="1174048" y="3051898"/>
                  <a:pt x="1174274" y="3005772"/>
                </a:cubicBezTo>
                <a:cubicBezTo>
                  <a:pt x="1174274" y="2965072"/>
                  <a:pt x="1152115" y="2938844"/>
                  <a:pt x="1120460" y="2938844"/>
                </a:cubicBezTo>
                <a:cubicBezTo>
                  <a:pt x="1110511" y="2938617"/>
                  <a:pt x="1100562" y="2940652"/>
                  <a:pt x="1091291" y="2944496"/>
                </a:cubicBezTo>
                <a:close/>
                <a:moveTo>
                  <a:pt x="1159351" y="2803630"/>
                </a:moveTo>
                <a:cubicBezTo>
                  <a:pt x="1098302" y="2803630"/>
                  <a:pt x="1032955" y="2827824"/>
                  <a:pt x="1001074" y="2884125"/>
                </a:cubicBezTo>
                <a:cubicBezTo>
                  <a:pt x="998361" y="2887743"/>
                  <a:pt x="996778" y="2892040"/>
                  <a:pt x="996326" y="2896561"/>
                </a:cubicBezTo>
                <a:cubicBezTo>
                  <a:pt x="996100" y="2901083"/>
                  <a:pt x="997683" y="2905606"/>
                  <a:pt x="1000622" y="2908998"/>
                </a:cubicBezTo>
                <a:cubicBezTo>
                  <a:pt x="1004240" y="2913294"/>
                  <a:pt x="1009441" y="2916007"/>
                  <a:pt x="1015093" y="2916459"/>
                </a:cubicBezTo>
                <a:cubicBezTo>
                  <a:pt x="1022329" y="2916686"/>
                  <a:pt x="1028886" y="2912842"/>
                  <a:pt x="1032503" y="2906737"/>
                </a:cubicBezTo>
                <a:cubicBezTo>
                  <a:pt x="1063481" y="2850435"/>
                  <a:pt x="1098980" y="2811996"/>
                  <a:pt x="1158899" y="2811996"/>
                </a:cubicBezTo>
                <a:cubicBezTo>
                  <a:pt x="1218818" y="2811996"/>
                  <a:pt x="1256578" y="2852696"/>
                  <a:pt x="1287556" y="2907641"/>
                </a:cubicBezTo>
                <a:cubicBezTo>
                  <a:pt x="1291852" y="2913519"/>
                  <a:pt x="1299313" y="2916686"/>
                  <a:pt x="1306549" y="2915780"/>
                </a:cubicBezTo>
                <a:cubicBezTo>
                  <a:pt x="1317854" y="2915328"/>
                  <a:pt x="1323281" y="2902893"/>
                  <a:pt x="1323055" y="2896788"/>
                </a:cubicBezTo>
                <a:cubicBezTo>
                  <a:pt x="1322829" y="2892265"/>
                  <a:pt x="1321246" y="2887969"/>
                  <a:pt x="1318759" y="2884352"/>
                </a:cubicBezTo>
                <a:cubicBezTo>
                  <a:pt x="1286425" y="2827598"/>
                  <a:pt x="1220401" y="2803630"/>
                  <a:pt x="1159351" y="2803630"/>
                </a:cubicBezTo>
                <a:close/>
                <a:moveTo>
                  <a:pt x="0" y="0"/>
                </a:moveTo>
                <a:lnTo>
                  <a:pt x="12191995" y="0"/>
                </a:lnTo>
                <a:lnTo>
                  <a:pt x="12191995"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C298B439-61D6-8ECE-ECAD-8CFF9DD49145}"/>
              </a:ext>
            </a:extLst>
          </p:cNvPr>
          <p:cNvSpPr>
            <a:spLocks noGrp="1"/>
          </p:cNvSpPr>
          <p:nvPr>
            <p:ph type="pic" sz="quarter" idx="17"/>
          </p:nvPr>
        </p:nvSpPr>
        <p:spPr>
          <a:xfrm>
            <a:off x="6" y="3429000"/>
            <a:ext cx="12191995" cy="3429000"/>
          </a:xfrm>
          <a:custGeom>
            <a:avLst/>
            <a:gdLst>
              <a:gd name="connsiteX0" fmla="*/ 1295470 w 12191995"/>
              <a:gd name="connsiteY0" fmla="*/ 3225097 h 3429000"/>
              <a:gd name="connsiteX1" fmla="*/ 1295470 w 12191995"/>
              <a:gd name="connsiteY1" fmla="*/ 3229167 h 3429000"/>
              <a:gd name="connsiteX2" fmla="*/ 1284617 w 12191995"/>
              <a:gd name="connsiteY2" fmla="*/ 3238890 h 3429000"/>
              <a:gd name="connsiteX3" fmla="*/ 1276702 w 12191995"/>
              <a:gd name="connsiteY3" fmla="*/ 3232333 h 3429000"/>
              <a:gd name="connsiteX4" fmla="*/ 1284617 w 12191995"/>
              <a:gd name="connsiteY4" fmla="*/ 3226228 h 3429000"/>
              <a:gd name="connsiteX5" fmla="*/ 1290495 w 12191995"/>
              <a:gd name="connsiteY5" fmla="*/ 3226228 h 3429000"/>
              <a:gd name="connsiteX6" fmla="*/ 1295470 w 12191995"/>
              <a:gd name="connsiteY6" fmla="*/ 3225097 h 3429000"/>
              <a:gd name="connsiteX7" fmla="*/ 1099209 w 12191995"/>
              <a:gd name="connsiteY7" fmla="*/ 3225097 h 3429000"/>
              <a:gd name="connsiteX8" fmla="*/ 1099209 w 12191995"/>
              <a:gd name="connsiteY8" fmla="*/ 3229167 h 3429000"/>
              <a:gd name="connsiteX9" fmla="*/ 1088355 w 12191995"/>
              <a:gd name="connsiteY9" fmla="*/ 3238890 h 3429000"/>
              <a:gd name="connsiteX10" fmla="*/ 1080441 w 12191995"/>
              <a:gd name="connsiteY10" fmla="*/ 3232333 h 3429000"/>
              <a:gd name="connsiteX11" fmla="*/ 1088355 w 12191995"/>
              <a:gd name="connsiteY11" fmla="*/ 3226228 h 3429000"/>
              <a:gd name="connsiteX12" fmla="*/ 1094234 w 12191995"/>
              <a:gd name="connsiteY12" fmla="*/ 3226228 h 3429000"/>
              <a:gd name="connsiteX13" fmla="*/ 1099209 w 12191995"/>
              <a:gd name="connsiteY13" fmla="*/ 3225097 h 3429000"/>
              <a:gd name="connsiteX14" fmla="*/ 703743 w 12191995"/>
              <a:gd name="connsiteY14" fmla="*/ 3222611 h 3429000"/>
              <a:gd name="connsiteX15" fmla="*/ 703743 w 12191995"/>
              <a:gd name="connsiteY15" fmla="*/ 3230073 h 3429000"/>
              <a:gd name="connsiteX16" fmla="*/ 687915 w 12191995"/>
              <a:gd name="connsiteY16" fmla="*/ 3244318 h 3429000"/>
              <a:gd name="connsiteX17" fmla="*/ 675253 w 12191995"/>
              <a:gd name="connsiteY17" fmla="*/ 3234142 h 3429000"/>
              <a:gd name="connsiteX18" fmla="*/ 686785 w 12191995"/>
              <a:gd name="connsiteY18" fmla="*/ 3224646 h 3429000"/>
              <a:gd name="connsiteX19" fmla="*/ 696734 w 12191995"/>
              <a:gd name="connsiteY19" fmla="*/ 3224646 h 3429000"/>
              <a:gd name="connsiteX20" fmla="*/ 703743 w 12191995"/>
              <a:gd name="connsiteY20" fmla="*/ 3222611 h 3429000"/>
              <a:gd name="connsiteX21" fmla="*/ 1392923 w 12191995"/>
              <a:gd name="connsiteY21" fmla="*/ 3205201 h 3429000"/>
              <a:gd name="connsiteX22" fmla="*/ 1405359 w 12191995"/>
              <a:gd name="connsiteY22" fmla="*/ 3215375 h 3429000"/>
              <a:gd name="connsiteX23" fmla="*/ 1380261 w 12191995"/>
              <a:gd name="connsiteY23" fmla="*/ 3215375 h 3429000"/>
              <a:gd name="connsiteX24" fmla="*/ 1392923 w 12191995"/>
              <a:gd name="connsiteY24" fmla="*/ 3205201 h 3429000"/>
              <a:gd name="connsiteX25" fmla="*/ 850035 w 12191995"/>
              <a:gd name="connsiteY25" fmla="*/ 3200452 h 3429000"/>
              <a:gd name="connsiteX26" fmla="*/ 870385 w 12191995"/>
              <a:gd name="connsiteY26" fmla="*/ 3222385 h 3429000"/>
              <a:gd name="connsiteX27" fmla="*/ 850035 w 12191995"/>
              <a:gd name="connsiteY27" fmla="*/ 3244318 h 3429000"/>
              <a:gd name="connsiteX28" fmla="*/ 829685 w 12191995"/>
              <a:gd name="connsiteY28" fmla="*/ 3222385 h 3429000"/>
              <a:gd name="connsiteX29" fmla="*/ 850035 w 12191995"/>
              <a:gd name="connsiteY29" fmla="*/ 3200452 h 3429000"/>
              <a:gd name="connsiteX30" fmla="*/ 751451 w 12191995"/>
              <a:gd name="connsiteY30" fmla="*/ 3194573 h 3429000"/>
              <a:gd name="connsiteX31" fmla="*/ 735171 w 12191995"/>
              <a:gd name="connsiteY31" fmla="*/ 3204749 h 3429000"/>
              <a:gd name="connsiteX32" fmla="*/ 735171 w 12191995"/>
              <a:gd name="connsiteY32" fmla="*/ 3195478 h 3429000"/>
              <a:gd name="connsiteX33" fmla="*/ 728162 w 12191995"/>
              <a:gd name="connsiteY33" fmla="*/ 3195478 h 3429000"/>
              <a:gd name="connsiteX34" fmla="*/ 728162 w 12191995"/>
              <a:gd name="connsiteY34" fmla="*/ 3249292 h 3429000"/>
              <a:gd name="connsiteX35" fmla="*/ 735398 w 12191995"/>
              <a:gd name="connsiteY35" fmla="*/ 3249292 h 3429000"/>
              <a:gd name="connsiteX36" fmla="*/ 735398 w 12191995"/>
              <a:gd name="connsiteY36" fmla="*/ 3219219 h 3429000"/>
              <a:gd name="connsiteX37" fmla="*/ 751677 w 12191995"/>
              <a:gd name="connsiteY37" fmla="*/ 3202035 h 3429000"/>
              <a:gd name="connsiteX38" fmla="*/ 755295 w 12191995"/>
              <a:gd name="connsiteY38" fmla="*/ 3202035 h 3429000"/>
              <a:gd name="connsiteX39" fmla="*/ 755521 w 12191995"/>
              <a:gd name="connsiteY39" fmla="*/ 3194800 h 3429000"/>
              <a:gd name="connsiteX40" fmla="*/ 751451 w 12191995"/>
              <a:gd name="connsiteY40" fmla="*/ 3194573 h 3429000"/>
              <a:gd name="connsiteX41" fmla="*/ 850035 w 12191995"/>
              <a:gd name="connsiteY41" fmla="*/ 3193895 h 3429000"/>
              <a:gd name="connsiteX42" fmla="*/ 822224 w 12191995"/>
              <a:gd name="connsiteY42" fmla="*/ 3222385 h 3429000"/>
              <a:gd name="connsiteX43" fmla="*/ 850035 w 12191995"/>
              <a:gd name="connsiteY43" fmla="*/ 3250648 h 3429000"/>
              <a:gd name="connsiteX44" fmla="*/ 878073 w 12191995"/>
              <a:gd name="connsiteY44" fmla="*/ 3222385 h 3429000"/>
              <a:gd name="connsiteX45" fmla="*/ 850035 w 12191995"/>
              <a:gd name="connsiteY45" fmla="*/ 3193895 h 3429000"/>
              <a:gd name="connsiteX46" fmla="*/ 690628 w 12191995"/>
              <a:gd name="connsiteY46" fmla="*/ 3193895 h 3429000"/>
              <a:gd name="connsiteX47" fmla="*/ 670053 w 12191995"/>
              <a:gd name="connsiteY47" fmla="*/ 3200679 h 3429000"/>
              <a:gd name="connsiteX48" fmla="*/ 673670 w 12191995"/>
              <a:gd name="connsiteY48" fmla="*/ 3206331 h 3429000"/>
              <a:gd name="connsiteX49" fmla="*/ 690176 w 12191995"/>
              <a:gd name="connsiteY49" fmla="*/ 3200452 h 3429000"/>
              <a:gd name="connsiteX50" fmla="*/ 703743 w 12191995"/>
              <a:gd name="connsiteY50" fmla="*/ 3211984 h 3429000"/>
              <a:gd name="connsiteX51" fmla="*/ 703516 w 12191995"/>
              <a:gd name="connsiteY51" fmla="*/ 3213341 h 3429000"/>
              <a:gd name="connsiteX52" fmla="*/ 698316 w 12191995"/>
              <a:gd name="connsiteY52" fmla="*/ 3218315 h 3429000"/>
              <a:gd name="connsiteX53" fmla="*/ 685428 w 12191995"/>
              <a:gd name="connsiteY53" fmla="*/ 3218315 h 3429000"/>
              <a:gd name="connsiteX54" fmla="*/ 667113 w 12191995"/>
              <a:gd name="connsiteY54" fmla="*/ 3234142 h 3429000"/>
              <a:gd name="connsiteX55" fmla="*/ 686785 w 12191995"/>
              <a:gd name="connsiteY55" fmla="*/ 3250648 h 3429000"/>
              <a:gd name="connsiteX56" fmla="*/ 703743 w 12191995"/>
              <a:gd name="connsiteY56" fmla="*/ 3242508 h 3429000"/>
              <a:gd name="connsiteX57" fmla="*/ 703743 w 12191995"/>
              <a:gd name="connsiteY57" fmla="*/ 3249292 h 3429000"/>
              <a:gd name="connsiteX58" fmla="*/ 711204 w 12191995"/>
              <a:gd name="connsiteY58" fmla="*/ 3249292 h 3429000"/>
              <a:gd name="connsiteX59" fmla="*/ 711204 w 12191995"/>
              <a:gd name="connsiteY59" fmla="*/ 3212210 h 3429000"/>
              <a:gd name="connsiteX60" fmla="*/ 690628 w 12191995"/>
              <a:gd name="connsiteY60" fmla="*/ 3193895 h 3429000"/>
              <a:gd name="connsiteX61" fmla="*/ 1166814 w 12191995"/>
              <a:gd name="connsiteY61" fmla="*/ 3193443 h 3429000"/>
              <a:gd name="connsiteX62" fmla="*/ 1166814 w 12191995"/>
              <a:gd name="connsiteY62" fmla="*/ 3206783 h 3429000"/>
              <a:gd name="connsiteX63" fmla="*/ 1174727 w 12191995"/>
              <a:gd name="connsiteY63" fmla="*/ 3206783 h 3429000"/>
              <a:gd name="connsiteX64" fmla="*/ 1174727 w 12191995"/>
              <a:gd name="connsiteY64" fmla="*/ 3249292 h 3429000"/>
              <a:gd name="connsiteX65" fmla="*/ 1190555 w 12191995"/>
              <a:gd name="connsiteY65" fmla="*/ 3249292 h 3429000"/>
              <a:gd name="connsiteX66" fmla="*/ 1190555 w 12191995"/>
              <a:gd name="connsiteY66" fmla="*/ 3193443 h 3429000"/>
              <a:gd name="connsiteX67" fmla="*/ 1198921 w 12191995"/>
              <a:gd name="connsiteY67" fmla="*/ 3193216 h 3429000"/>
              <a:gd name="connsiteX68" fmla="*/ 1217915 w 12191995"/>
              <a:gd name="connsiteY68" fmla="*/ 3249291 h 3429000"/>
              <a:gd name="connsiteX69" fmla="*/ 1237587 w 12191995"/>
              <a:gd name="connsiteY69" fmla="*/ 3249291 h 3429000"/>
              <a:gd name="connsiteX70" fmla="*/ 1257484 w 12191995"/>
              <a:gd name="connsiteY70" fmla="*/ 3193216 h 3429000"/>
              <a:gd name="connsiteX71" fmla="*/ 1240752 w 12191995"/>
              <a:gd name="connsiteY71" fmla="*/ 3193216 h 3429000"/>
              <a:gd name="connsiteX72" fmla="*/ 1228090 w 12191995"/>
              <a:gd name="connsiteY72" fmla="*/ 3232107 h 3429000"/>
              <a:gd name="connsiteX73" fmla="*/ 1216106 w 12191995"/>
              <a:gd name="connsiteY73" fmla="*/ 3193216 h 3429000"/>
              <a:gd name="connsiteX74" fmla="*/ 1393150 w 12191995"/>
              <a:gd name="connsiteY74" fmla="*/ 3192312 h 3429000"/>
              <a:gd name="connsiteX75" fmla="*/ 1363981 w 12191995"/>
              <a:gd name="connsiteY75" fmla="*/ 3221706 h 3429000"/>
              <a:gd name="connsiteX76" fmla="*/ 1393375 w 12191995"/>
              <a:gd name="connsiteY76" fmla="*/ 3251100 h 3429000"/>
              <a:gd name="connsiteX77" fmla="*/ 1421413 w 12191995"/>
              <a:gd name="connsiteY77" fmla="*/ 3233464 h 3429000"/>
              <a:gd name="connsiteX78" fmla="*/ 1404907 w 12191995"/>
              <a:gd name="connsiteY78" fmla="*/ 3231655 h 3429000"/>
              <a:gd name="connsiteX79" fmla="*/ 1393602 w 12191995"/>
              <a:gd name="connsiteY79" fmla="*/ 3237308 h 3429000"/>
              <a:gd name="connsiteX80" fmla="*/ 1380713 w 12191995"/>
              <a:gd name="connsiteY80" fmla="*/ 3226002 h 3429000"/>
              <a:gd name="connsiteX81" fmla="*/ 1422317 w 12191995"/>
              <a:gd name="connsiteY81" fmla="*/ 3226002 h 3429000"/>
              <a:gd name="connsiteX82" fmla="*/ 1422544 w 12191995"/>
              <a:gd name="connsiteY82" fmla="*/ 3225776 h 3429000"/>
              <a:gd name="connsiteX83" fmla="*/ 1393150 w 12191995"/>
              <a:gd name="connsiteY83" fmla="*/ 3192312 h 3429000"/>
              <a:gd name="connsiteX84" fmla="*/ 1157996 w 12191995"/>
              <a:gd name="connsiteY84" fmla="*/ 3192312 h 3429000"/>
              <a:gd name="connsiteX85" fmla="*/ 1143526 w 12191995"/>
              <a:gd name="connsiteY85" fmla="*/ 3202035 h 3429000"/>
              <a:gd name="connsiteX86" fmla="*/ 1143526 w 12191995"/>
              <a:gd name="connsiteY86" fmla="*/ 3193217 h 3429000"/>
              <a:gd name="connsiteX87" fmla="*/ 1128150 w 12191995"/>
              <a:gd name="connsiteY87" fmla="*/ 3193217 h 3429000"/>
              <a:gd name="connsiteX88" fmla="*/ 1128150 w 12191995"/>
              <a:gd name="connsiteY88" fmla="*/ 3249292 h 3429000"/>
              <a:gd name="connsiteX89" fmla="*/ 1143978 w 12191995"/>
              <a:gd name="connsiteY89" fmla="*/ 3249292 h 3429000"/>
              <a:gd name="connsiteX90" fmla="*/ 1143978 w 12191995"/>
              <a:gd name="connsiteY90" fmla="*/ 3222611 h 3429000"/>
              <a:gd name="connsiteX91" fmla="*/ 1155735 w 12191995"/>
              <a:gd name="connsiteY91" fmla="*/ 3209045 h 3429000"/>
              <a:gd name="connsiteX92" fmla="*/ 1162519 w 12191995"/>
              <a:gd name="connsiteY92" fmla="*/ 3209045 h 3429000"/>
              <a:gd name="connsiteX93" fmla="*/ 1162292 w 12191995"/>
              <a:gd name="connsiteY93" fmla="*/ 3192764 h 3429000"/>
              <a:gd name="connsiteX94" fmla="*/ 1157996 w 12191995"/>
              <a:gd name="connsiteY94" fmla="*/ 3192312 h 3429000"/>
              <a:gd name="connsiteX95" fmla="*/ 1287103 w 12191995"/>
              <a:gd name="connsiteY95" fmla="*/ 3191859 h 3429000"/>
              <a:gd name="connsiteX96" fmla="*/ 1263136 w 12191995"/>
              <a:gd name="connsiteY96" fmla="*/ 3198643 h 3429000"/>
              <a:gd name="connsiteX97" fmla="*/ 1269241 w 12191995"/>
              <a:gd name="connsiteY97" fmla="*/ 3210626 h 3429000"/>
              <a:gd name="connsiteX98" fmla="*/ 1286199 w 12191995"/>
              <a:gd name="connsiteY98" fmla="*/ 3205425 h 3429000"/>
              <a:gd name="connsiteX99" fmla="*/ 1295470 w 12191995"/>
              <a:gd name="connsiteY99" fmla="*/ 3211983 h 3429000"/>
              <a:gd name="connsiteX100" fmla="*/ 1295470 w 12191995"/>
              <a:gd name="connsiteY100" fmla="*/ 3212435 h 3429000"/>
              <a:gd name="connsiteX101" fmla="*/ 1291626 w 12191995"/>
              <a:gd name="connsiteY101" fmla="*/ 3215826 h 3429000"/>
              <a:gd name="connsiteX102" fmla="*/ 1280546 w 12191995"/>
              <a:gd name="connsiteY102" fmla="*/ 3215826 h 3429000"/>
              <a:gd name="connsiteX103" fmla="*/ 1260196 w 12191995"/>
              <a:gd name="connsiteY103" fmla="*/ 3233011 h 3429000"/>
              <a:gd name="connsiteX104" fmla="*/ 1279868 w 12191995"/>
              <a:gd name="connsiteY104" fmla="*/ 3250647 h 3429000"/>
              <a:gd name="connsiteX105" fmla="*/ 1295470 w 12191995"/>
              <a:gd name="connsiteY105" fmla="*/ 3243864 h 3429000"/>
              <a:gd name="connsiteX106" fmla="*/ 1295470 w 12191995"/>
              <a:gd name="connsiteY106" fmla="*/ 3249291 h 3429000"/>
              <a:gd name="connsiteX107" fmla="*/ 1311297 w 12191995"/>
              <a:gd name="connsiteY107" fmla="*/ 3249291 h 3429000"/>
              <a:gd name="connsiteX108" fmla="*/ 1311297 w 12191995"/>
              <a:gd name="connsiteY108" fmla="*/ 3212435 h 3429000"/>
              <a:gd name="connsiteX109" fmla="*/ 1287103 w 12191995"/>
              <a:gd name="connsiteY109" fmla="*/ 3191859 h 3429000"/>
              <a:gd name="connsiteX110" fmla="*/ 1090842 w 12191995"/>
              <a:gd name="connsiteY110" fmla="*/ 3191859 h 3429000"/>
              <a:gd name="connsiteX111" fmla="*/ 1066875 w 12191995"/>
              <a:gd name="connsiteY111" fmla="*/ 3198643 h 3429000"/>
              <a:gd name="connsiteX112" fmla="*/ 1072979 w 12191995"/>
              <a:gd name="connsiteY112" fmla="*/ 3210626 h 3429000"/>
              <a:gd name="connsiteX113" fmla="*/ 1089938 w 12191995"/>
              <a:gd name="connsiteY113" fmla="*/ 3205425 h 3429000"/>
              <a:gd name="connsiteX114" fmla="*/ 1099209 w 12191995"/>
              <a:gd name="connsiteY114" fmla="*/ 3211983 h 3429000"/>
              <a:gd name="connsiteX115" fmla="*/ 1099209 w 12191995"/>
              <a:gd name="connsiteY115" fmla="*/ 3212435 h 3429000"/>
              <a:gd name="connsiteX116" fmla="*/ 1095365 w 12191995"/>
              <a:gd name="connsiteY116" fmla="*/ 3215826 h 3429000"/>
              <a:gd name="connsiteX117" fmla="*/ 1084285 w 12191995"/>
              <a:gd name="connsiteY117" fmla="*/ 3215826 h 3429000"/>
              <a:gd name="connsiteX118" fmla="*/ 1063935 w 12191995"/>
              <a:gd name="connsiteY118" fmla="*/ 3233011 h 3429000"/>
              <a:gd name="connsiteX119" fmla="*/ 1083607 w 12191995"/>
              <a:gd name="connsiteY119" fmla="*/ 3250647 h 3429000"/>
              <a:gd name="connsiteX120" fmla="*/ 1099209 w 12191995"/>
              <a:gd name="connsiteY120" fmla="*/ 3243864 h 3429000"/>
              <a:gd name="connsiteX121" fmla="*/ 1099209 w 12191995"/>
              <a:gd name="connsiteY121" fmla="*/ 3249291 h 3429000"/>
              <a:gd name="connsiteX122" fmla="*/ 1115036 w 12191995"/>
              <a:gd name="connsiteY122" fmla="*/ 3249291 h 3429000"/>
              <a:gd name="connsiteX123" fmla="*/ 1115036 w 12191995"/>
              <a:gd name="connsiteY123" fmla="*/ 3212435 h 3429000"/>
              <a:gd name="connsiteX124" fmla="*/ 1090842 w 12191995"/>
              <a:gd name="connsiteY124" fmla="*/ 3191859 h 3429000"/>
              <a:gd name="connsiteX125" fmla="*/ 769540 w 12191995"/>
              <a:gd name="connsiteY125" fmla="*/ 3172414 h 3429000"/>
              <a:gd name="connsiteX126" fmla="*/ 769540 w 12191995"/>
              <a:gd name="connsiteY126" fmla="*/ 3195025 h 3429000"/>
              <a:gd name="connsiteX127" fmla="*/ 760270 w 12191995"/>
              <a:gd name="connsiteY127" fmla="*/ 3195025 h 3429000"/>
              <a:gd name="connsiteX128" fmla="*/ 760270 w 12191995"/>
              <a:gd name="connsiteY128" fmla="*/ 3201130 h 3429000"/>
              <a:gd name="connsiteX129" fmla="*/ 769540 w 12191995"/>
              <a:gd name="connsiteY129" fmla="*/ 3201130 h 3429000"/>
              <a:gd name="connsiteX130" fmla="*/ 769540 w 12191995"/>
              <a:gd name="connsiteY130" fmla="*/ 3237759 h 3429000"/>
              <a:gd name="connsiteX131" fmla="*/ 781976 w 12191995"/>
              <a:gd name="connsiteY131" fmla="*/ 3249291 h 3429000"/>
              <a:gd name="connsiteX132" fmla="*/ 790343 w 12191995"/>
              <a:gd name="connsiteY132" fmla="*/ 3248839 h 3429000"/>
              <a:gd name="connsiteX133" fmla="*/ 790343 w 12191995"/>
              <a:gd name="connsiteY133" fmla="*/ 3242734 h 3429000"/>
              <a:gd name="connsiteX134" fmla="*/ 784690 w 12191995"/>
              <a:gd name="connsiteY134" fmla="*/ 3243186 h 3429000"/>
              <a:gd name="connsiteX135" fmla="*/ 777002 w 12191995"/>
              <a:gd name="connsiteY135" fmla="*/ 3237986 h 3429000"/>
              <a:gd name="connsiteX136" fmla="*/ 777002 w 12191995"/>
              <a:gd name="connsiteY136" fmla="*/ 3201356 h 3429000"/>
              <a:gd name="connsiteX137" fmla="*/ 790343 w 12191995"/>
              <a:gd name="connsiteY137" fmla="*/ 3201356 h 3429000"/>
              <a:gd name="connsiteX138" fmla="*/ 790343 w 12191995"/>
              <a:gd name="connsiteY138" fmla="*/ 3195251 h 3429000"/>
              <a:gd name="connsiteX139" fmla="*/ 777002 w 12191995"/>
              <a:gd name="connsiteY139" fmla="*/ 3195251 h 3429000"/>
              <a:gd name="connsiteX140" fmla="*/ 777002 w 12191995"/>
              <a:gd name="connsiteY140" fmla="*/ 3172641 h 3429000"/>
              <a:gd name="connsiteX141" fmla="*/ 777002 w 12191995"/>
              <a:gd name="connsiteY141" fmla="*/ 3172414 h 3429000"/>
              <a:gd name="connsiteX142" fmla="*/ 1328256 w 12191995"/>
              <a:gd name="connsiteY142" fmla="*/ 3171735 h 3429000"/>
              <a:gd name="connsiteX143" fmla="*/ 1328256 w 12191995"/>
              <a:gd name="connsiteY143" fmla="*/ 3192989 h 3429000"/>
              <a:gd name="connsiteX144" fmla="*/ 1319438 w 12191995"/>
              <a:gd name="connsiteY144" fmla="*/ 3192989 h 3429000"/>
              <a:gd name="connsiteX145" fmla="*/ 1319438 w 12191995"/>
              <a:gd name="connsiteY145" fmla="*/ 3206330 h 3429000"/>
              <a:gd name="connsiteX146" fmla="*/ 1328256 w 12191995"/>
              <a:gd name="connsiteY146" fmla="*/ 3206330 h 3429000"/>
              <a:gd name="connsiteX147" fmla="*/ 1328256 w 12191995"/>
              <a:gd name="connsiteY147" fmla="*/ 3237080 h 3429000"/>
              <a:gd name="connsiteX148" fmla="*/ 1344311 w 12191995"/>
              <a:gd name="connsiteY148" fmla="*/ 3249742 h 3429000"/>
              <a:gd name="connsiteX149" fmla="*/ 1356746 w 12191995"/>
              <a:gd name="connsiteY149" fmla="*/ 3249064 h 3429000"/>
              <a:gd name="connsiteX150" fmla="*/ 1356746 w 12191995"/>
              <a:gd name="connsiteY150" fmla="*/ 3235498 h 3429000"/>
              <a:gd name="connsiteX151" fmla="*/ 1349511 w 12191995"/>
              <a:gd name="connsiteY151" fmla="*/ 3235950 h 3429000"/>
              <a:gd name="connsiteX152" fmla="*/ 1344311 w 12191995"/>
              <a:gd name="connsiteY152" fmla="*/ 3231880 h 3429000"/>
              <a:gd name="connsiteX153" fmla="*/ 1344311 w 12191995"/>
              <a:gd name="connsiteY153" fmla="*/ 3206556 h 3429000"/>
              <a:gd name="connsiteX154" fmla="*/ 1356520 w 12191995"/>
              <a:gd name="connsiteY154" fmla="*/ 3206556 h 3429000"/>
              <a:gd name="connsiteX155" fmla="*/ 1356520 w 12191995"/>
              <a:gd name="connsiteY155" fmla="*/ 3193216 h 3429000"/>
              <a:gd name="connsiteX156" fmla="*/ 1344311 w 12191995"/>
              <a:gd name="connsiteY156" fmla="*/ 3193216 h 3429000"/>
              <a:gd name="connsiteX157" fmla="*/ 1344311 w 12191995"/>
              <a:gd name="connsiteY157" fmla="*/ 3171961 h 3429000"/>
              <a:gd name="connsiteX158" fmla="*/ 617143 w 12191995"/>
              <a:gd name="connsiteY158" fmla="*/ 3170379 h 3429000"/>
              <a:gd name="connsiteX159" fmla="*/ 633196 w 12191995"/>
              <a:gd name="connsiteY159" fmla="*/ 3170379 h 3429000"/>
              <a:gd name="connsiteX160" fmla="*/ 653999 w 12191995"/>
              <a:gd name="connsiteY160" fmla="*/ 3189599 h 3429000"/>
              <a:gd name="connsiteX161" fmla="*/ 633196 w 12191995"/>
              <a:gd name="connsiteY161" fmla="*/ 3209270 h 3429000"/>
              <a:gd name="connsiteX162" fmla="*/ 617143 w 12191995"/>
              <a:gd name="connsiteY162" fmla="*/ 3209270 h 3429000"/>
              <a:gd name="connsiteX163" fmla="*/ 1181963 w 12191995"/>
              <a:gd name="connsiteY163" fmla="*/ 3163822 h 3429000"/>
              <a:gd name="connsiteX164" fmla="*/ 1171788 w 12191995"/>
              <a:gd name="connsiteY164" fmla="*/ 3173998 h 3429000"/>
              <a:gd name="connsiteX165" fmla="*/ 1181963 w 12191995"/>
              <a:gd name="connsiteY165" fmla="*/ 3184172 h 3429000"/>
              <a:gd name="connsiteX166" fmla="*/ 1192138 w 12191995"/>
              <a:gd name="connsiteY166" fmla="*/ 3173998 h 3429000"/>
              <a:gd name="connsiteX167" fmla="*/ 1181963 w 12191995"/>
              <a:gd name="connsiteY167" fmla="*/ 3163822 h 3429000"/>
              <a:gd name="connsiteX168" fmla="*/ 1038610 w 12191995"/>
              <a:gd name="connsiteY168" fmla="*/ 3163822 h 3429000"/>
              <a:gd name="connsiteX169" fmla="*/ 1038610 w 12191995"/>
              <a:gd name="connsiteY169" fmla="*/ 3249292 h 3429000"/>
              <a:gd name="connsiteX170" fmla="*/ 1054438 w 12191995"/>
              <a:gd name="connsiteY170" fmla="*/ 3249292 h 3429000"/>
              <a:gd name="connsiteX171" fmla="*/ 1054438 w 12191995"/>
              <a:gd name="connsiteY171" fmla="*/ 3163822 h 3429000"/>
              <a:gd name="connsiteX172" fmla="*/ 609681 w 12191995"/>
              <a:gd name="connsiteY172" fmla="*/ 3163822 h 3429000"/>
              <a:gd name="connsiteX173" fmla="*/ 609681 w 12191995"/>
              <a:gd name="connsiteY173" fmla="*/ 3249292 h 3429000"/>
              <a:gd name="connsiteX174" fmla="*/ 617143 w 12191995"/>
              <a:gd name="connsiteY174" fmla="*/ 3249292 h 3429000"/>
              <a:gd name="connsiteX175" fmla="*/ 617143 w 12191995"/>
              <a:gd name="connsiteY175" fmla="*/ 3216279 h 3429000"/>
              <a:gd name="connsiteX176" fmla="*/ 632292 w 12191995"/>
              <a:gd name="connsiteY176" fmla="*/ 3216279 h 3429000"/>
              <a:gd name="connsiteX177" fmla="*/ 661686 w 12191995"/>
              <a:gd name="connsiteY177" fmla="*/ 3189825 h 3429000"/>
              <a:gd name="connsiteX178" fmla="*/ 632292 w 12191995"/>
              <a:gd name="connsiteY178" fmla="*/ 3163822 h 3429000"/>
              <a:gd name="connsiteX179" fmla="*/ 906789 w 12191995"/>
              <a:gd name="connsiteY179" fmla="*/ 3163144 h 3429000"/>
              <a:gd name="connsiteX180" fmla="*/ 894579 w 12191995"/>
              <a:gd name="connsiteY180" fmla="*/ 3176033 h 3429000"/>
              <a:gd name="connsiteX181" fmla="*/ 894353 w 12191995"/>
              <a:gd name="connsiteY181" fmla="*/ 3176033 h 3429000"/>
              <a:gd name="connsiteX182" fmla="*/ 894353 w 12191995"/>
              <a:gd name="connsiteY182" fmla="*/ 3195252 h 3429000"/>
              <a:gd name="connsiteX183" fmla="*/ 885082 w 12191995"/>
              <a:gd name="connsiteY183" fmla="*/ 3195252 h 3429000"/>
              <a:gd name="connsiteX184" fmla="*/ 885082 w 12191995"/>
              <a:gd name="connsiteY184" fmla="*/ 3201356 h 3429000"/>
              <a:gd name="connsiteX185" fmla="*/ 894353 w 12191995"/>
              <a:gd name="connsiteY185" fmla="*/ 3201356 h 3429000"/>
              <a:gd name="connsiteX186" fmla="*/ 894353 w 12191995"/>
              <a:gd name="connsiteY186" fmla="*/ 3249066 h 3429000"/>
              <a:gd name="connsiteX187" fmla="*/ 901815 w 12191995"/>
              <a:gd name="connsiteY187" fmla="*/ 3249066 h 3429000"/>
              <a:gd name="connsiteX188" fmla="*/ 901815 w 12191995"/>
              <a:gd name="connsiteY188" fmla="*/ 3201356 h 3429000"/>
              <a:gd name="connsiteX189" fmla="*/ 912894 w 12191995"/>
              <a:gd name="connsiteY189" fmla="*/ 3201356 h 3429000"/>
              <a:gd name="connsiteX190" fmla="*/ 912894 w 12191995"/>
              <a:gd name="connsiteY190" fmla="*/ 3195252 h 3429000"/>
              <a:gd name="connsiteX191" fmla="*/ 901815 w 12191995"/>
              <a:gd name="connsiteY191" fmla="*/ 3195252 h 3429000"/>
              <a:gd name="connsiteX192" fmla="*/ 901815 w 12191995"/>
              <a:gd name="connsiteY192" fmla="*/ 3176711 h 3429000"/>
              <a:gd name="connsiteX193" fmla="*/ 908597 w 12191995"/>
              <a:gd name="connsiteY193" fmla="*/ 3169476 h 3429000"/>
              <a:gd name="connsiteX194" fmla="*/ 914024 w 12191995"/>
              <a:gd name="connsiteY194" fmla="*/ 3170153 h 3429000"/>
              <a:gd name="connsiteX195" fmla="*/ 914024 w 12191995"/>
              <a:gd name="connsiteY195" fmla="*/ 3163596 h 3429000"/>
              <a:gd name="connsiteX196" fmla="*/ 906789 w 12191995"/>
              <a:gd name="connsiteY196" fmla="*/ 3163144 h 3429000"/>
              <a:gd name="connsiteX197" fmla="*/ 987283 w 12191995"/>
              <a:gd name="connsiteY197" fmla="*/ 3162013 h 3429000"/>
              <a:gd name="connsiteX198" fmla="*/ 942739 w 12191995"/>
              <a:gd name="connsiteY198" fmla="*/ 3206331 h 3429000"/>
              <a:gd name="connsiteX199" fmla="*/ 987283 w 12191995"/>
              <a:gd name="connsiteY199" fmla="*/ 3250648 h 3429000"/>
              <a:gd name="connsiteX200" fmla="*/ 1029113 w 12191995"/>
              <a:gd name="connsiteY200" fmla="*/ 3218767 h 3429000"/>
              <a:gd name="connsiteX201" fmla="*/ 1010347 w 12191995"/>
              <a:gd name="connsiteY201" fmla="*/ 3218767 h 3429000"/>
              <a:gd name="connsiteX202" fmla="*/ 987057 w 12191995"/>
              <a:gd name="connsiteY202" fmla="*/ 3235047 h 3429000"/>
              <a:gd name="connsiteX203" fmla="*/ 960149 w 12191995"/>
              <a:gd name="connsiteY203" fmla="*/ 3206331 h 3429000"/>
              <a:gd name="connsiteX204" fmla="*/ 987057 w 12191995"/>
              <a:gd name="connsiteY204" fmla="*/ 3177615 h 3429000"/>
              <a:gd name="connsiteX205" fmla="*/ 1010347 w 12191995"/>
              <a:gd name="connsiteY205" fmla="*/ 3193895 h 3429000"/>
              <a:gd name="connsiteX206" fmla="*/ 1029113 w 12191995"/>
              <a:gd name="connsiteY206" fmla="*/ 3193895 h 3429000"/>
              <a:gd name="connsiteX207" fmla="*/ 987283 w 12191995"/>
              <a:gd name="connsiteY207" fmla="*/ 3162013 h 3429000"/>
              <a:gd name="connsiteX208" fmla="*/ 1451259 w 12191995"/>
              <a:gd name="connsiteY208" fmla="*/ 3055516 h 3429000"/>
              <a:gd name="connsiteX209" fmla="*/ 1453972 w 12191995"/>
              <a:gd name="connsiteY209" fmla="*/ 3055516 h 3429000"/>
              <a:gd name="connsiteX210" fmla="*/ 1456686 w 12191995"/>
              <a:gd name="connsiteY210" fmla="*/ 3056194 h 3429000"/>
              <a:gd name="connsiteX211" fmla="*/ 1457364 w 12191995"/>
              <a:gd name="connsiteY211" fmla="*/ 3058229 h 3429000"/>
              <a:gd name="connsiteX212" fmla="*/ 1456460 w 12191995"/>
              <a:gd name="connsiteY212" fmla="*/ 3060038 h 3429000"/>
              <a:gd name="connsiteX213" fmla="*/ 1454199 w 12191995"/>
              <a:gd name="connsiteY213" fmla="*/ 3060716 h 3429000"/>
              <a:gd name="connsiteX214" fmla="*/ 1451259 w 12191995"/>
              <a:gd name="connsiteY214" fmla="*/ 3060716 h 3429000"/>
              <a:gd name="connsiteX215" fmla="*/ 1448094 w 12191995"/>
              <a:gd name="connsiteY215" fmla="*/ 3053254 h 3429000"/>
              <a:gd name="connsiteX216" fmla="*/ 1448094 w 12191995"/>
              <a:gd name="connsiteY216" fmla="*/ 3070213 h 3429000"/>
              <a:gd name="connsiteX217" fmla="*/ 1451259 w 12191995"/>
              <a:gd name="connsiteY217" fmla="*/ 3070213 h 3429000"/>
              <a:gd name="connsiteX218" fmla="*/ 1451259 w 12191995"/>
              <a:gd name="connsiteY218" fmla="*/ 3063429 h 3429000"/>
              <a:gd name="connsiteX219" fmla="*/ 1454651 w 12191995"/>
              <a:gd name="connsiteY219" fmla="*/ 3063429 h 3429000"/>
              <a:gd name="connsiteX220" fmla="*/ 1456912 w 12191995"/>
              <a:gd name="connsiteY220" fmla="*/ 3064108 h 3429000"/>
              <a:gd name="connsiteX221" fmla="*/ 1457591 w 12191995"/>
              <a:gd name="connsiteY221" fmla="*/ 3066142 h 3429000"/>
              <a:gd name="connsiteX222" fmla="*/ 1457591 w 12191995"/>
              <a:gd name="connsiteY222" fmla="*/ 3068856 h 3429000"/>
              <a:gd name="connsiteX223" fmla="*/ 1457816 w 12191995"/>
              <a:gd name="connsiteY223" fmla="*/ 3069986 h 3429000"/>
              <a:gd name="connsiteX224" fmla="*/ 1460756 w 12191995"/>
              <a:gd name="connsiteY224" fmla="*/ 3069986 h 3429000"/>
              <a:gd name="connsiteX225" fmla="*/ 1460756 w 12191995"/>
              <a:gd name="connsiteY225" fmla="*/ 3069761 h 3429000"/>
              <a:gd name="connsiteX226" fmla="*/ 1460304 w 12191995"/>
              <a:gd name="connsiteY226" fmla="*/ 3068630 h 3429000"/>
              <a:gd name="connsiteX227" fmla="*/ 1460304 w 12191995"/>
              <a:gd name="connsiteY227" fmla="*/ 3067273 h 3429000"/>
              <a:gd name="connsiteX228" fmla="*/ 1460304 w 12191995"/>
              <a:gd name="connsiteY228" fmla="*/ 3066142 h 3429000"/>
              <a:gd name="connsiteX229" fmla="*/ 1459626 w 12191995"/>
              <a:gd name="connsiteY229" fmla="*/ 3063655 h 3429000"/>
              <a:gd name="connsiteX230" fmla="*/ 1457816 w 12191995"/>
              <a:gd name="connsiteY230" fmla="*/ 3062073 h 3429000"/>
              <a:gd name="connsiteX231" fmla="*/ 1459626 w 12191995"/>
              <a:gd name="connsiteY231" fmla="*/ 3060490 h 3429000"/>
              <a:gd name="connsiteX232" fmla="*/ 1460304 w 12191995"/>
              <a:gd name="connsiteY232" fmla="*/ 3058455 h 3429000"/>
              <a:gd name="connsiteX233" fmla="*/ 1458495 w 12191995"/>
              <a:gd name="connsiteY233" fmla="*/ 3054611 h 3429000"/>
              <a:gd name="connsiteX234" fmla="*/ 1453746 w 12191995"/>
              <a:gd name="connsiteY234" fmla="*/ 3053254 h 3429000"/>
              <a:gd name="connsiteX235" fmla="*/ 1446285 w 12191995"/>
              <a:gd name="connsiteY235" fmla="*/ 3052576 h 3429000"/>
              <a:gd name="connsiteX236" fmla="*/ 1462339 w 12191995"/>
              <a:gd name="connsiteY236" fmla="*/ 3053028 h 3429000"/>
              <a:gd name="connsiteX237" fmla="*/ 1462339 w 12191995"/>
              <a:gd name="connsiteY237" fmla="*/ 3070665 h 3429000"/>
              <a:gd name="connsiteX238" fmla="*/ 1461660 w 12191995"/>
              <a:gd name="connsiteY238" fmla="*/ 3071343 h 3429000"/>
              <a:gd name="connsiteX239" fmla="*/ 1445607 w 12191995"/>
              <a:gd name="connsiteY239" fmla="*/ 3070665 h 3429000"/>
              <a:gd name="connsiteX240" fmla="*/ 1442214 w 12191995"/>
              <a:gd name="connsiteY240" fmla="*/ 3061846 h 3429000"/>
              <a:gd name="connsiteX241" fmla="*/ 1445833 w 12191995"/>
              <a:gd name="connsiteY241" fmla="*/ 3053028 h 3429000"/>
              <a:gd name="connsiteX242" fmla="*/ 1453662 w 12191995"/>
              <a:gd name="connsiteY242" fmla="*/ 3047008 h 3429000"/>
              <a:gd name="connsiteX243" fmla="*/ 1444023 w 12191995"/>
              <a:gd name="connsiteY243" fmla="*/ 3051220 h 3429000"/>
              <a:gd name="connsiteX244" fmla="*/ 1439954 w 12191995"/>
              <a:gd name="connsiteY244" fmla="*/ 3061846 h 3429000"/>
              <a:gd name="connsiteX245" fmla="*/ 1444023 w 12191995"/>
              <a:gd name="connsiteY245" fmla="*/ 3072474 h 3429000"/>
              <a:gd name="connsiteX246" fmla="*/ 1444476 w 12191995"/>
              <a:gd name="connsiteY246" fmla="*/ 3072926 h 3429000"/>
              <a:gd name="connsiteX247" fmla="*/ 1463922 w 12191995"/>
              <a:gd name="connsiteY247" fmla="*/ 3072474 h 3429000"/>
              <a:gd name="connsiteX248" fmla="*/ 1467992 w 12191995"/>
              <a:gd name="connsiteY248" fmla="*/ 3061846 h 3429000"/>
              <a:gd name="connsiteX249" fmla="*/ 1463922 w 12191995"/>
              <a:gd name="connsiteY249" fmla="*/ 3051220 h 3429000"/>
              <a:gd name="connsiteX250" fmla="*/ 1463469 w 12191995"/>
              <a:gd name="connsiteY250" fmla="*/ 3050768 h 3429000"/>
              <a:gd name="connsiteX251" fmla="*/ 1453662 w 12191995"/>
              <a:gd name="connsiteY251" fmla="*/ 3047008 h 3429000"/>
              <a:gd name="connsiteX252" fmla="*/ 1112094 w 12191995"/>
              <a:gd name="connsiteY252" fmla="*/ 2956706 h 3429000"/>
              <a:gd name="connsiteX253" fmla="*/ 1143523 w 12191995"/>
              <a:gd name="connsiteY253" fmla="*/ 3007581 h 3429000"/>
              <a:gd name="connsiteX254" fmla="*/ 1109155 w 12191995"/>
              <a:gd name="connsiteY254" fmla="*/ 3060942 h 3429000"/>
              <a:gd name="connsiteX255" fmla="*/ 1091291 w 12191995"/>
              <a:gd name="connsiteY255" fmla="*/ 3058003 h 3429000"/>
              <a:gd name="connsiteX256" fmla="*/ 1091291 w 12191995"/>
              <a:gd name="connsiteY256" fmla="*/ 2960776 h 3429000"/>
              <a:gd name="connsiteX257" fmla="*/ 1112094 w 12191995"/>
              <a:gd name="connsiteY257" fmla="*/ 2956706 h 3429000"/>
              <a:gd name="connsiteX258" fmla="*/ 1288684 w 12191995"/>
              <a:gd name="connsiteY258" fmla="*/ 2940426 h 3429000"/>
              <a:gd name="connsiteX259" fmla="*/ 1288684 w 12191995"/>
              <a:gd name="connsiteY259" fmla="*/ 3077223 h 3429000"/>
              <a:gd name="connsiteX260" fmla="*/ 1319661 w 12191995"/>
              <a:gd name="connsiteY260" fmla="*/ 3077223 h 3429000"/>
              <a:gd name="connsiteX261" fmla="*/ 1319661 w 12191995"/>
              <a:gd name="connsiteY261" fmla="*/ 2940426 h 3429000"/>
              <a:gd name="connsiteX262" fmla="*/ 999944 w 12191995"/>
              <a:gd name="connsiteY262" fmla="*/ 2940426 h 3429000"/>
              <a:gd name="connsiteX263" fmla="*/ 999944 w 12191995"/>
              <a:gd name="connsiteY263" fmla="*/ 3077223 h 3429000"/>
              <a:gd name="connsiteX264" fmla="*/ 1030921 w 12191995"/>
              <a:gd name="connsiteY264" fmla="*/ 3077223 h 3429000"/>
              <a:gd name="connsiteX265" fmla="*/ 1030921 w 12191995"/>
              <a:gd name="connsiteY265" fmla="*/ 2940426 h 3429000"/>
              <a:gd name="connsiteX266" fmla="*/ 728386 w 12191995"/>
              <a:gd name="connsiteY266" fmla="*/ 2940426 h 3429000"/>
              <a:gd name="connsiteX267" fmla="*/ 771573 w 12191995"/>
              <a:gd name="connsiteY267" fmla="*/ 3006450 h 3429000"/>
              <a:gd name="connsiteX268" fmla="*/ 723411 w 12191995"/>
              <a:gd name="connsiteY268" fmla="*/ 3077448 h 3429000"/>
              <a:gd name="connsiteX269" fmla="*/ 759137 w 12191995"/>
              <a:gd name="connsiteY269" fmla="*/ 3077448 h 3429000"/>
              <a:gd name="connsiteX270" fmla="*/ 788757 w 12191995"/>
              <a:gd name="connsiteY270" fmla="*/ 3027704 h 3429000"/>
              <a:gd name="connsiteX271" fmla="*/ 789436 w 12191995"/>
              <a:gd name="connsiteY271" fmla="*/ 3027704 h 3429000"/>
              <a:gd name="connsiteX272" fmla="*/ 818603 w 12191995"/>
              <a:gd name="connsiteY272" fmla="*/ 3077448 h 3429000"/>
              <a:gd name="connsiteX273" fmla="*/ 857042 w 12191995"/>
              <a:gd name="connsiteY273" fmla="*/ 3077448 h 3429000"/>
              <a:gd name="connsiteX274" fmla="*/ 808429 w 12191995"/>
              <a:gd name="connsiteY274" fmla="*/ 3004415 h 3429000"/>
              <a:gd name="connsiteX275" fmla="*/ 852520 w 12191995"/>
              <a:gd name="connsiteY275" fmla="*/ 2940426 h 3429000"/>
              <a:gd name="connsiteX276" fmla="*/ 819282 w 12191995"/>
              <a:gd name="connsiteY276" fmla="*/ 2940426 h 3429000"/>
              <a:gd name="connsiteX277" fmla="*/ 791923 w 12191995"/>
              <a:gd name="connsiteY277" fmla="*/ 2985196 h 3429000"/>
              <a:gd name="connsiteX278" fmla="*/ 791471 w 12191995"/>
              <a:gd name="connsiteY278" fmla="*/ 2985196 h 3429000"/>
              <a:gd name="connsiteX279" fmla="*/ 765242 w 12191995"/>
              <a:gd name="connsiteY279" fmla="*/ 2940426 h 3429000"/>
              <a:gd name="connsiteX280" fmla="*/ 1269691 w 12191995"/>
              <a:gd name="connsiteY280" fmla="*/ 2938390 h 3429000"/>
              <a:gd name="connsiteX281" fmla="*/ 1198467 w 12191995"/>
              <a:gd name="connsiteY281" fmla="*/ 2947887 h 3429000"/>
              <a:gd name="connsiteX282" fmla="*/ 1198467 w 12191995"/>
              <a:gd name="connsiteY282" fmla="*/ 3077448 h 3429000"/>
              <a:gd name="connsiteX283" fmla="*/ 1229444 w 12191995"/>
              <a:gd name="connsiteY283" fmla="*/ 3077448 h 3429000"/>
              <a:gd name="connsiteX284" fmla="*/ 1229444 w 12191995"/>
              <a:gd name="connsiteY284" fmla="*/ 2961906 h 3429000"/>
              <a:gd name="connsiteX285" fmla="*/ 1263360 w 12191995"/>
              <a:gd name="connsiteY285" fmla="*/ 2960776 h 3429000"/>
              <a:gd name="connsiteX286" fmla="*/ 1269691 w 12191995"/>
              <a:gd name="connsiteY286" fmla="*/ 2938390 h 3429000"/>
              <a:gd name="connsiteX287" fmla="*/ 1395182 w 12191995"/>
              <a:gd name="connsiteY287" fmla="*/ 2937940 h 3429000"/>
              <a:gd name="connsiteX288" fmla="*/ 1347699 w 12191995"/>
              <a:gd name="connsiteY288" fmla="*/ 2977508 h 3429000"/>
              <a:gd name="connsiteX289" fmla="*/ 1382068 w 12191995"/>
              <a:gd name="connsiteY289" fmla="*/ 3015947 h 3429000"/>
              <a:gd name="connsiteX290" fmla="*/ 1406488 w 12191995"/>
              <a:gd name="connsiteY290" fmla="*/ 3038558 h 3429000"/>
              <a:gd name="connsiteX291" fmla="*/ 1380937 w 12191995"/>
              <a:gd name="connsiteY291" fmla="*/ 3057777 h 3429000"/>
              <a:gd name="connsiteX292" fmla="*/ 1352673 w 12191995"/>
              <a:gd name="connsiteY292" fmla="*/ 3049863 h 3429000"/>
              <a:gd name="connsiteX293" fmla="*/ 1343855 w 12191995"/>
              <a:gd name="connsiteY293" fmla="*/ 3069761 h 3429000"/>
              <a:gd name="connsiteX294" fmla="*/ 1385459 w 12191995"/>
              <a:gd name="connsiteY294" fmla="*/ 3079710 h 3429000"/>
              <a:gd name="connsiteX295" fmla="*/ 1439047 w 12191995"/>
              <a:gd name="connsiteY295" fmla="*/ 3037653 h 3429000"/>
              <a:gd name="connsiteX296" fmla="*/ 1403096 w 12191995"/>
              <a:gd name="connsiteY296" fmla="*/ 2997406 h 3429000"/>
              <a:gd name="connsiteX297" fmla="*/ 1378676 w 12191995"/>
              <a:gd name="connsiteY297" fmla="*/ 2975926 h 3429000"/>
              <a:gd name="connsiteX298" fmla="*/ 1402192 w 12191995"/>
              <a:gd name="connsiteY298" fmla="*/ 2957837 h 3429000"/>
              <a:gd name="connsiteX299" fmla="*/ 1425933 w 12191995"/>
              <a:gd name="connsiteY299" fmla="*/ 2965525 h 3429000"/>
              <a:gd name="connsiteX300" fmla="*/ 1434299 w 12191995"/>
              <a:gd name="connsiteY300" fmla="*/ 2947436 h 3429000"/>
              <a:gd name="connsiteX301" fmla="*/ 1395182 w 12191995"/>
              <a:gd name="connsiteY301" fmla="*/ 2937940 h 3429000"/>
              <a:gd name="connsiteX302" fmla="*/ 644499 w 12191995"/>
              <a:gd name="connsiteY302" fmla="*/ 2902892 h 3429000"/>
              <a:gd name="connsiteX303" fmla="*/ 604703 w 12191995"/>
              <a:gd name="connsiteY303" fmla="*/ 2950827 h 3429000"/>
              <a:gd name="connsiteX304" fmla="*/ 604703 w 12191995"/>
              <a:gd name="connsiteY304" fmla="*/ 3029965 h 3429000"/>
              <a:gd name="connsiteX305" fmla="*/ 644499 w 12191995"/>
              <a:gd name="connsiteY305" fmla="*/ 3077900 h 3429000"/>
              <a:gd name="connsiteX306" fmla="*/ 706906 w 12191995"/>
              <a:gd name="connsiteY306" fmla="*/ 3077900 h 3429000"/>
              <a:gd name="connsiteX307" fmla="*/ 706906 w 12191995"/>
              <a:gd name="connsiteY307" fmla="*/ 3056420 h 3429000"/>
              <a:gd name="connsiteX308" fmla="*/ 659196 w 12191995"/>
              <a:gd name="connsiteY308" fmla="*/ 3056420 h 3429000"/>
              <a:gd name="connsiteX309" fmla="*/ 637037 w 12191995"/>
              <a:gd name="connsiteY309" fmla="*/ 3033130 h 3429000"/>
              <a:gd name="connsiteX310" fmla="*/ 637037 w 12191995"/>
              <a:gd name="connsiteY310" fmla="*/ 2998536 h 3429000"/>
              <a:gd name="connsiteX311" fmla="*/ 701253 w 12191995"/>
              <a:gd name="connsiteY311" fmla="*/ 2998536 h 3429000"/>
              <a:gd name="connsiteX312" fmla="*/ 701253 w 12191995"/>
              <a:gd name="connsiteY312" fmla="*/ 2977056 h 3429000"/>
              <a:gd name="connsiteX313" fmla="*/ 637037 w 12191995"/>
              <a:gd name="connsiteY313" fmla="*/ 2977056 h 3429000"/>
              <a:gd name="connsiteX314" fmla="*/ 637037 w 12191995"/>
              <a:gd name="connsiteY314" fmla="*/ 2947662 h 3429000"/>
              <a:gd name="connsiteX315" fmla="*/ 659196 w 12191995"/>
              <a:gd name="connsiteY315" fmla="*/ 2924373 h 3429000"/>
              <a:gd name="connsiteX316" fmla="*/ 707131 w 12191995"/>
              <a:gd name="connsiteY316" fmla="*/ 2924373 h 3429000"/>
              <a:gd name="connsiteX317" fmla="*/ 707131 w 12191995"/>
              <a:gd name="connsiteY317" fmla="*/ 2902892 h 3429000"/>
              <a:gd name="connsiteX318" fmla="*/ 877165 w 12191995"/>
              <a:gd name="connsiteY318" fmla="*/ 2902666 h 3429000"/>
              <a:gd name="connsiteX319" fmla="*/ 877165 w 12191995"/>
              <a:gd name="connsiteY319" fmla="*/ 3029740 h 3429000"/>
              <a:gd name="connsiteX320" fmla="*/ 916960 w 12191995"/>
              <a:gd name="connsiteY320" fmla="*/ 3077675 h 3429000"/>
              <a:gd name="connsiteX321" fmla="*/ 979140 w 12191995"/>
              <a:gd name="connsiteY321" fmla="*/ 3077675 h 3429000"/>
              <a:gd name="connsiteX322" fmla="*/ 979140 w 12191995"/>
              <a:gd name="connsiteY322" fmla="*/ 3056194 h 3429000"/>
              <a:gd name="connsiteX323" fmla="*/ 931657 w 12191995"/>
              <a:gd name="connsiteY323" fmla="*/ 3056194 h 3429000"/>
              <a:gd name="connsiteX324" fmla="*/ 909499 w 12191995"/>
              <a:gd name="connsiteY324" fmla="*/ 3032905 h 3429000"/>
              <a:gd name="connsiteX325" fmla="*/ 909499 w 12191995"/>
              <a:gd name="connsiteY325" fmla="*/ 2902666 h 3429000"/>
              <a:gd name="connsiteX326" fmla="*/ 1091291 w 12191995"/>
              <a:gd name="connsiteY326" fmla="*/ 2901309 h 3429000"/>
              <a:gd name="connsiteX327" fmla="*/ 1060541 w 12191995"/>
              <a:gd name="connsiteY327" fmla="*/ 2906962 h 3429000"/>
              <a:gd name="connsiteX328" fmla="*/ 1060541 w 12191995"/>
              <a:gd name="connsiteY328" fmla="*/ 3069986 h 3429000"/>
              <a:gd name="connsiteX329" fmla="*/ 1108024 w 12191995"/>
              <a:gd name="connsiteY329" fmla="*/ 3079935 h 3429000"/>
              <a:gd name="connsiteX330" fmla="*/ 1174274 w 12191995"/>
              <a:gd name="connsiteY330" fmla="*/ 3005772 h 3429000"/>
              <a:gd name="connsiteX331" fmla="*/ 1120460 w 12191995"/>
              <a:gd name="connsiteY331" fmla="*/ 2938844 h 3429000"/>
              <a:gd name="connsiteX332" fmla="*/ 1091291 w 12191995"/>
              <a:gd name="connsiteY332" fmla="*/ 2944496 h 3429000"/>
              <a:gd name="connsiteX333" fmla="*/ 1159351 w 12191995"/>
              <a:gd name="connsiteY333" fmla="*/ 2803630 h 3429000"/>
              <a:gd name="connsiteX334" fmla="*/ 1001074 w 12191995"/>
              <a:gd name="connsiteY334" fmla="*/ 2884125 h 3429000"/>
              <a:gd name="connsiteX335" fmla="*/ 996326 w 12191995"/>
              <a:gd name="connsiteY335" fmla="*/ 2896561 h 3429000"/>
              <a:gd name="connsiteX336" fmla="*/ 1000622 w 12191995"/>
              <a:gd name="connsiteY336" fmla="*/ 2908998 h 3429000"/>
              <a:gd name="connsiteX337" fmla="*/ 1015093 w 12191995"/>
              <a:gd name="connsiteY337" fmla="*/ 2916459 h 3429000"/>
              <a:gd name="connsiteX338" fmla="*/ 1032503 w 12191995"/>
              <a:gd name="connsiteY338" fmla="*/ 2906737 h 3429000"/>
              <a:gd name="connsiteX339" fmla="*/ 1158899 w 12191995"/>
              <a:gd name="connsiteY339" fmla="*/ 2811996 h 3429000"/>
              <a:gd name="connsiteX340" fmla="*/ 1287556 w 12191995"/>
              <a:gd name="connsiteY340" fmla="*/ 2907641 h 3429000"/>
              <a:gd name="connsiteX341" fmla="*/ 1306549 w 12191995"/>
              <a:gd name="connsiteY341" fmla="*/ 2915780 h 3429000"/>
              <a:gd name="connsiteX342" fmla="*/ 1323055 w 12191995"/>
              <a:gd name="connsiteY342" fmla="*/ 2896788 h 3429000"/>
              <a:gd name="connsiteX343" fmla="*/ 1318759 w 12191995"/>
              <a:gd name="connsiteY343" fmla="*/ 2884352 h 3429000"/>
              <a:gd name="connsiteX344" fmla="*/ 1159351 w 12191995"/>
              <a:gd name="connsiteY344" fmla="*/ 2803630 h 3429000"/>
              <a:gd name="connsiteX345" fmla="*/ 0 w 12191995"/>
              <a:gd name="connsiteY345" fmla="*/ 0 h 3429000"/>
              <a:gd name="connsiteX346" fmla="*/ 12191995 w 12191995"/>
              <a:gd name="connsiteY346" fmla="*/ 0 h 3429000"/>
              <a:gd name="connsiteX347" fmla="*/ 12191995 w 12191995"/>
              <a:gd name="connsiteY347" fmla="*/ 3429000 h 3429000"/>
              <a:gd name="connsiteX348" fmla="*/ 0 w 12191995"/>
              <a:gd name="connsiteY348"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2191995" h="3429000">
                <a:moveTo>
                  <a:pt x="1295470" y="3225097"/>
                </a:moveTo>
                <a:lnTo>
                  <a:pt x="1295470" y="3229167"/>
                </a:lnTo>
                <a:cubicBezTo>
                  <a:pt x="1295470" y="3236177"/>
                  <a:pt x="1290269" y="3239115"/>
                  <a:pt x="1284617" y="3238890"/>
                </a:cubicBezTo>
                <a:cubicBezTo>
                  <a:pt x="1279868" y="3238890"/>
                  <a:pt x="1276702" y="3236177"/>
                  <a:pt x="1276702" y="3232333"/>
                </a:cubicBezTo>
                <a:cubicBezTo>
                  <a:pt x="1276702" y="3228489"/>
                  <a:pt x="1279642" y="3226228"/>
                  <a:pt x="1284617" y="3226228"/>
                </a:cubicBezTo>
                <a:lnTo>
                  <a:pt x="1290495" y="3226228"/>
                </a:lnTo>
                <a:cubicBezTo>
                  <a:pt x="1292756" y="3226228"/>
                  <a:pt x="1294566" y="3226002"/>
                  <a:pt x="1295470" y="3225097"/>
                </a:cubicBezTo>
                <a:close/>
                <a:moveTo>
                  <a:pt x="1099209" y="3225097"/>
                </a:moveTo>
                <a:lnTo>
                  <a:pt x="1099209" y="3229167"/>
                </a:lnTo>
                <a:cubicBezTo>
                  <a:pt x="1099209" y="3236177"/>
                  <a:pt x="1094008" y="3239115"/>
                  <a:pt x="1088355" y="3238890"/>
                </a:cubicBezTo>
                <a:cubicBezTo>
                  <a:pt x="1083607" y="3238890"/>
                  <a:pt x="1080441" y="3236177"/>
                  <a:pt x="1080441" y="3232333"/>
                </a:cubicBezTo>
                <a:cubicBezTo>
                  <a:pt x="1080441" y="3228489"/>
                  <a:pt x="1083381" y="3226228"/>
                  <a:pt x="1088355" y="3226228"/>
                </a:cubicBezTo>
                <a:lnTo>
                  <a:pt x="1094234" y="3226228"/>
                </a:lnTo>
                <a:cubicBezTo>
                  <a:pt x="1096495" y="3226228"/>
                  <a:pt x="1098304" y="3226002"/>
                  <a:pt x="1099209" y="3225097"/>
                </a:cubicBezTo>
                <a:close/>
                <a:moveTo>
                  <a:pt x="703743" y="3222611"/>
                </a:moveTo>
                <a:lnTo>
                  <a:pt x="703743" y="3230073"/>
                </a:lnTo>
                <a:cubicBezTo>
                  <a:pt x="703743" y="3239795"/>
                  <a:pt x="695829" y="3244318"/>
                  <a:pt x="687915" y="3244318"/>
                </a:cubicBezTo>
                <a:cubicBezTo>
                  <a:pt x="678871" y="3244318"/>
                  <a:pt x="675253" y="3238891"/>
                  <a:pt x="675253" y="3234142"/>
                </a:cubicBezTo>
                <a:cubicBezTo>
                  <a:pt x="675253" y="3228490"/>
                  <a:pt x="678871" y="3224646"/>
                  <a:pt x="686785" y="3224646"/>
                </a:cubicBezTo>
                <a:lnTo>
                  <a:pt x="696734" y="3224646"/>
                </a:lnTo>
                <a:cubicBezTo>
                  <a:pt x="699672" y="3224646"/>
                  <a:pt x="702386" y="3224194"/>
                  <a:pt x="703743" y="3222611"/>
                </a:cubicBezTo>
                <a:close/>
                <a:moveTo>
                  <a:pt x="1392923" y="3205201"/>
                </a:moveTo>
                <a:cubicBezTo>
                  <a:pt x="1399707" y="3205201"/>
                  <a:pt x="1404455" y="3209722"/>
                  <a:pt x="1405359" y="3215375"/>
                </a:cubicBezTo>
                <a:lnTo>
                  <a:pt x="1380261" y="3215375"/>
                </a:lnTo>
                <a:cubicBezTo>
                  <a:pt x="1381618" y="3209270"/>
                  <a:pt x="1386366" y="3204974"/>
                  <a:pt x="1392923" y="3205201"/>
                </a:cubicBezTo>
                <a:close/>
                <a:moveTo>
                  <a:pt x="850035" y="3200452"/>
                </a:moveTo>
                <a:cubicBezTo>
                  <a:pt x="862245" y="3200452"/>
                  <a:pt x="870385" y="3210175"/>
                  <a:pt x="870385" y="3222385"/>
                </a:cubicBezTo>
                <a:cubicBezTo>
                  <a:pt x="870385" y="3234821"/>
                  <a:pt x="862019" y="3244318"/>
                  <a:pt x="850035" y="3244318"/>
                </a:cubicBezTo>
                <a:cubicBezTo>
                  <a:pt x="838052" y="3244318"/>
                  <a:pt x="829685" y="3234821"/>
                  <a:pt x="829685" y="3222385"/>
                </a:cubicBezTo>
                <a:cubicBezTo>
                  <a:pt x="829685" y="3209949"/>
                  <a:pt x="838052" y="3200452"/>
                  <a:pt x="850035" y="3200452"/>
                </a:cubicBezTo>
                <a:close/>
                <a:moveTo>
                  <a:pt x="751451" y="3194573"/>
                </a:moveTo>
                <a:cubicBezTo>
                  <a:pt x="744894" y="3194573"/>
                  <a:pt x="738337" y="3197513"/>
                  <a:pt x="735171" y="3204749"/>
                </a:cubicBezTo>
                <a:lnTo>
                  <a:pt x="735171" y="3195478"/>
                </a:lnTo>
                <a:lnTo>
                  <a:pt x="728162" y="3195478"/>
                </a:lnTo>
                <a:lnTo>
                  <a:pt x="728162" y="3249292"/>
                </a:lnTo>
                <a:lnTo>
                  <a:pt x="735398" y="3249292"/>
                </a:lnTo>
                <a:lnTo>
                  <a:pt x="735398" y="3219219"/>
                </a:lnTo>
                <a:cubicBezTo>
                  <a:pt x="735398" y="3206331"/>
                  <a:pt x="742180" y="3202035"/>
                  <a:pt x="751677" y="3202035"/>
                </a:cubicBezTo>
                <a:lnTo>
                  <a:pt x="755295" y="3202035"/>
                </a:lnTo>
                <a:lnTo>
                  <a:pt x="755521" y="3194800"/>
                </a:lnTo>
                <a:cubicBezTo>
                  <a:pt x="753939" y="3194800"/>
                  <a:pt x="752582" y="3194573"/>
                  <a:pt x="751451" y="3194573"/>
                </a:cubicBezTo>
                <a:close/>
                <a:moveTo>
                  <a:pt x="850035" y="3193895"/>
                </a:moveTo>
                <a:cubicBezTo>
                  <a:pt x="834660" y="3193895"/>
                  <a:pt x="822224" y="3205879"/>
                  <a:pt x="822224" y="3222385"/>
                </a:cubicBezTo>
                <a:cubicBezTo>
                  <a:pt x="822224" y="3238891"/>
                  <a:pt x="834433" y="3250648"/>
                  <a:pt x="850035" y="3250648"/>
                </a:cubicBezTo>
                <a:cubicBezTo>
                  <a:pt x="865637" y="3250648"/>
                  <a:pt x="878073" y="3238891"/>
                  <a:pt x="878073" y="3222385"/>
                </a:cubicBezTo>
                <a:cubicBezTo>
                  <a:pt x="878073" y="3205879"/>
                  <a:pt x="865637" y="3193895"/>
                  <a:pt x="850035" y="3193895"/>
                </a:cubicBezTo>
                <a:close/>
                <a:moveTo>
                  <a:pt x="690628" y="3193895"/>
                </a:moveTo>
                <a:cubicBezTo>
                  <a:pt x="681358" y="3193895"/>
                  <a:pt x="673670" y="3197739"/>
                  <a:pt x="670053" y="3200679"/>
                </a:cubicBezTo>
                <a:lnTo>
                  <a:pt x="673670" y="3206331"/>
                </a:lnTo>
                <a:cubicBezTo>
                  <a:pt x="677966" y="3203392"/>
                  <a:pt x="683393" y="3200452"/>
                  <a:pt x="690176" y="3200452"/>
                </a:cubicBezTo>
                <a:cubicBezTo>
                  <a:pt x="697412" y="3200452"/>
                  <a:pt x="703743" y="3203844"/>
                  <a:pt x="703743" y="3211984"/>
                </a:cubicBezTo>
                <a:lnTo>
                  <a:pt x="703516" y="3213341"/>
                </a:lnTo>
                <a:cubicBezTo>
                  <a:pt x="703516" y="3216280"/>
                  <a:pt x="702160" y="3218315"/>
                  <a:pt x="698316" y="3218315"/>
                </a:cubicBezTo>
                <a:lnTo>
                  <a:pt x="685428" y="3218315"/>
                </a:lnTo>
                <a:cubicBezTo>
                  <a:pt x="674122" y="3218315"/>
                  <a:pt x="667113" y="3224420"/>
                  <a:pt x="667113" y="3234142"/>
                </a:cubicBezTo>
                <a:cubicBezTo>
                  <a:pt x="667113" y="3243866"/>
                  <a:pt x="675027" y="3250648"/>
                  <a:pt x="686785" y="3250648"/>
                </a:cubicBezTo>
                <a:cubicBezTo>
                  <a:pt x="693342" y="3250648"/>
                  <a:pt x="700578" y="3247935"/>
                  <a:pt x="703743" y="3242508"/>
                </a:cubicBezTo>
                <a:lnTo>
                  <a:pt x="703743" y="3249292"/>
                </a:lnTo>
                <a:lnTo>
                  <a:pt x="711204" y="3249292"/>
                </a:lnTo>
                <a:lnTo>
                  <a:pt x="711204" y="3212210"/>
                </a:lnTo>
                <a:cubicBezTo>
                  <a:pt x="711204" y="3201131"/>
                  <a:pt x="703516" y="3193895"/>
                  <a:pt x="690628" y="3193895"/>
                </a:cubicBezTo>
                <a:close/>
                <a:moveTo>
                  <a:pt x="1166814" y="3193443"/>
                </a:moveTo>
                <a:lnTo>
                  <a:pt x="1166814" y="3206783"/>
                </a:lnTo>
                <a:lnTo>
                  <a:pt x="1174727" y="3206783"/>
                </a:lnTo>
                <a:lnTo>
                  <a:pt x="1174727" y="3249292"/>
                </a:lnTo>
                <a:lnTo>
                  <a:pt x="1190555" y="3249292"/>
                </a:lnTo>
                <a:lnTo>
                  <a:pt x="1190555" y="3193443"/>
                </a:lnTo>
                <a:close/>
                <a:moveTo>
                  <a:pt x="1198921" y="3193216"/>
                </a:moveTo>
                <a:lnTo>
                  <a:pt x="1217915" y="3249291"/>
                </a:lnTo>
                <a:lnTo>
                  <a:pt x="1237587" y="3249291"/>
                </a:lnTo>
                <a:lnTo>
                  <a:pt x="1257484" y="3193216"/>
                </a:lnTo>
                <a:lnTo>
                  <a:pt x="1240752" y="3193216"/>
                </a:lnTo>
                <a:lnTo>
                  <a:pt x="1228090" y="3232107"/>
                </a:lnTo>
                <a:lnTo>
                  <a:pt x="1216106" y="3193216"/>
                </a:lnTo>
                <a:close/>
                <a:moveTo>
                  <a:pt x="1393150" y="3192312"/>
                </a:moveTo>
                <a:cubicBezTo>
                  <a:pt x="1376417" y="3192312"/>
                  <a:pt x="1363981" y="3204748"/>
                  <a:pt x="1363981" y="3221706"/>
                </a:cubicBezTo>
                <a:cubicBezTo>
                  <a:pt x="1363981" y="3238664"/>
                  <a:pt x="1376643" y="3251100"/>
                  <a:pt x="1393375" y="3251100"/>
                </a:cubicBezTo>
                <a:cubicBezTo>
                  <a:pt x="1405811" y="3251100"/>
                  <a:pt x="1416439" y="3245448"/>
                  <a:pt x="1421413" y="3233464"/>
                </a:cubicBezTo>
                <a:lnTo>
                  <a:pt x="1404907" y="3231655"/>
                </a:lnTo>
                <a:cubicBezTo>
                  <a:pt x="1402646" y="3235272"/>
                  <a:pt x="1398350" y="3237308"/>
                  <a:pt x="1393602" y="3237308"/>
                </a:cubicBezTo>
                <a:cubicBezTo>
                  <a:pt x="1386366" y="3237308"/>
                  <a:pt x="1381618" y="3232107"/>
                  <a:pt x="1380713" y="3226002"/>
                </a:cubicBezTo>
                <a:lnTo>
                  <a:pt x="1422317" y="3226002"/>
                </a:lnTo>
                <a:lnTo>
                  <a:pt x="1422544" y="3225776"/>
                </a:lnTo>
                <a:cubicBezTo>
                  <a:pt x="1422544" y="3202261"/>
                  <a:pt x="1408524" y="3192312"/>
                  <a:pt x="1393150" y="3192312"/>
                </a:cubicBezTo>
                <a:close/>
                <a:moveTo>
                  <a:pt x="1157996" y="3192312"/>
                </a:moveTo>
                <a:cubicBezTo>
                  <a:pt x="1150987" y="3192312"/>
                  <a:pt x="1145786" y="3196156"/>
                  <a:pt x="1143526" y="3202035"/>
                </a:cubicBezTo>
                <a:lnTo>
                  <a:pt x="1143526" y="3193217"/>
                </a:lnTo>
                <a:lnTo>
                  <a:pt x="1128150" y="3193217"/>
                </a:lnTo>
                <a:lnTo>
                  <a:pt x="1128150" y="3249292"/>
                </a:lnTo>
                <a:lnTo>
                  <a:pt x="1143978" y="3249292"/>
                </a:lnTo>
                <a:lnTo>
                  <a:pt x="1143978" y="3222611"/>
                </a:lnTo>
                <a:cubicBezTo>
                  <a:pt x="1143978" y="3212889"/>
                  <a:pt x="1147595" y="3209045"/>
                  <a:pt x="1155735" y="3209045"/>
                </a:cubicBezTo>
                <a:lnTo>
                  <a:pt x="1162519" y="3209045"/>
                </a:lnTo>
                <a:lnTo>
                  <a:pt x="1162292" y="3192764"/>
                </a:lnTo>
                <a:cubicBezTo>
                  <a:pt x="1160935" y="3192539"/>
                  <a:pt x="1159579" y="3192312"/>
                  <a:pt x="1157996" y="3192312"/>
                </a:cubicBezTo>
                <a:close/>
                <a:moveTo>
                  <a:pt x="1287103" y="3191859"/>
                </a:moveTo>
                <a:cubicBezTo>
                  <a:pt x="1273537" y="3191859"/>
                  <a:pt x="1263136" y="3198643"/>
                  <a:pt x="1263136" y="3198643"/>
                </a:cubicBezTo>
                <a:lnTo>
                  <a:pt x="1269241" y="3210626"/>
                </a:lnTo>
                <a:cubicBezTo>
                  <a:pt x="1273537" y="3208365"/>
                  <a:pt x="1280546" y="3205425"/>
                  <a:pt x="1286199" y="3205425"/>
                </a:cubicBezTo>
                <a:cubicBezTo>
                  <a:pt x="1292304" y="3205425"/>
                  <a:pt x="1295470" y="3207913"/>
                  <a:pt x="1295470" y="3211983"/>
                </a:cubicBezTo>
                <a:lnTo>
                  <a:pt x="1295470" y="3212435"/>
                </a:lnTo>
                <a:cubicBezTo>
                  <a:pt x="1295470" y="3214696"/>
                  <a:pt x="1294339" y="3215826"/>
                  <a:pt x="1291626" y="3215826"/>
                </a:cubicBezTo>
                <a:lnTo>
                  <a:pt x="1280546" y="3215826"/>
                </a:lnTo>
                <a:cubicBezTo>
                  <a:pt x="1268110" y="3215826"/>
                  <a:pt x="1260196" y="3222384"/>
                  <a:pt x="1260196" y="3233011"/>
                </a:cubicBezTo>
                <a:cubicBezTo>
                  <a:pt x="1260196" y="3242282"/>
                  <a:pt x="1268110" y="3250647"/>
                  <a:pt x="1279868" y="3250647"/>
                </a:cubicBezTo>
                <a:cubicBezTo>
                  <a:pt x="1286199" y="3250647"/>
                  <a:pt x="1292530" y="3248160"/>
                  <a:pt x="1295470" y="3243864"/>
                </a:cubicBezTo>
                <a:lnTo>
                  <a:pt x="1295470" y="3249291"/>
                </a:lnTo>
                <a:lnTo>
                  <a:pt x="1311297" y="3249291"/>
                </a:lnTo>
                <a:lnTo>
                  <a:pt x="1311297" y="3212435"/>
                </a:lnTo>
                <a:cubicBezTo>
                  <a:pt x="1311297" y="3197738"/>
                  <a:pt x="1299766" y="3191859"/>
                  <a:pt x="1287103" y="3191859"/>
                </a:cubicBezTo>
                <a:close/>
                <a:moveTo>
                  <a:pt x="1090842" y="3191859"/>
                </a:moveTo>
                <a:cubicBezTo>
                  <a:pt x="1077276" y="3191859"/>
                  <a:pt x="1066875" y="3198643"/>
                  <a:pt x="1066875" y="3198643"/>
                </a:cubicBezTo>
                <a:lnTo>
                  <a:pt x="1072979" y="3210626"/>
                </a:lnTo>
                <a:cubicBezTo>
                  <a:pt x="1077276" y="3208365"/>
                  <a:pt x="1084285" y="3205425"/>
                  <a:pt x="1089938" y="3205425"/>
                </a:cubicBezTo>
                <a:cubicBezTo>
                  <a:pt x="1096043" y="3205425"/>
                  <a:pt x="1099209" y="3207913"/>
                  <a:pt x="1099209" y="3211983"/>
                </a:cubicBezTo>
                <a:lnTo>
                  <a:pt x="1099209" y="3212435"/>
                </a:lnTo>
                <a:cubicBezTo>
                  <a:pt x="1099209" y="3214696"/>
                  <a:pt x="1098078" y="3215826"/>
                  <a:pt x="1095365" y="3215826"/>
                </a:cubicBezTo>
                <a:lnTo>
                  <a:pt x="1084285" y="3215826"/>
                </a:lnTo>
                <a:cubicBezTo>
                  <a:pt x="1071849" y="3215826"/>
                  <a:pt x="1063935" y="3222384"/>
                  <a:pt x="1063935" y="3233011"/>
                </a:cubicBezTo>
                <a:cubicBezTo>
                  <a:pt x="1063935" y="3242282"/>
                  <a:pt x="1071849" y="3250647"/>
                  <a:pt x="1083607" y="3250647"/>
                </a:cubicBezTo>
                <a:cubicBezTo>
                  <a:pt x="1089938" y="3250647"/>
                  <a:pt x="1096269" y="3248160"/>
                  <a:pt x="1099209" y="3243864"/>
                </a:cubicBezTo>
                <a:lnTo>
                  <a:pt x="1099209" y="3249291"/>
                </a:lnTo>
                <a:lnTo>
                  <a:pt x="1115036" y="3249291"/>
                </a:lnTo>
                <a:lnTo>
                  <a:pt x="1115036" y="3212435"/>
                </a:lnTo>
                <a:cubicBezTo>
                  <a:pt x="1115036" y="3197738"/>
                  <a:pt x="1103505" y="3191859"/>
                  <a:pt x="1090842" y="3191859"/>
                </a:cubicBezTo>
                <a:close/>
                <a:moveTo>
                  <a:pt x="769540" y="3172414"/>
                </a:moveTo>
                <a:lnTo>
                  <a:pt x="769540" y="3195025"/>
                </a:lnTo>
                <a:lnTo>
                  <a:pt x="760270" y="3195025"/>
                </a:lnTo>
                <a:lnTo>
                  <a:pt x="760270" y="3201130"/>
                </a:lnTo>
                <a:lnTo>
                  <a:pt x="769540" y="3201130"/>
                </a:lnTo>
                <a:lnTo>
                  <a:pt x="769540" y="3237759"/>
                </a:lnTo>
                <a:cubicBezTo>
                  <a:pt x="769540" y="3247708"/>
                  <a:pt x="776323" y="3249291"/>
                  <a:pt x="781976" y="3249291"/>
                </a:cubicBezTo>
                <a:cubicBezTo>
                  <a:pt x="786499" y="3249291"/>
                  <a:pt x="790343" y="3248839"/>
                  <a:pt x="790343" y="3248839"/>
                </a:cubicBezTo>
                <a:lnTo>
                  <a:pt x="790343" y="3242734"/>
                </a:lnTo>
                <a:cubicBezTo>
                  <a:pt x="790343" y="3242734"/>
                  <a:pt x="788081" y="3243186"/>
                  <a:pt x="784690" y="3243186"/>
                </a:cubicBezTo>
                <a:cubicBezTo>
                  <a:pt x="780620" y="3243186"/>
                  <a:pt x="777002" y="3242960"/>
                  <a:pt x="777002" y="3237986"/>
                </a:cubicBezTo>
                <a:lnTo>
                  <a:pt x="777002" y="3201356"/>
                </a:lnTo>
                <a:lnTo>
                  <a:pt x="790343" y="3201356"/>
                </a:lnTo>
                <a:lnTo>
                  <a:pt x="790343" y="3195251"/>
                </a:lnTo>
                <a:lnTo>
                  <a:pt x="777002" y="3195251"/>
                </a:lnTo>
                <a:lnTo>
                  <a:pt x="777002" y="3172641"/>
                </a:lnTo>
                <a:lnTo>
                  <a:pt x="777002" y="3172414"/>
                </a:lnTo>
                <a:close/>
                <a:moveTo>
                  <a:pt x="1328256" y="3171735"/>
                </a:moveTo>
                <a:lnTo>
                  <a:pt x="1328256" y="3192989"/>
                </a:lnTo>
                <a:lnTo>
                  <a:pt x="1319438" y="3192989"/>
                </a:lnTo>
                <a:lnTo>
                  <a:pt x="1319438" y="3206330"/>
                </a:lnTo>
                <a:lnTo>
                  <a:pt x="1328256" y="3206330"/>
                </a:lnTo>
                <a:lnTo>
                  <a:pt x="1328256" y="3237080"/>
                </a:lnTo>
                <a:cubicBezTo>
                  <a:pt x="1328256" y="3248386"/>
                  <a:pt x="1336396" y="3249742"/>
                  <a:pt x="1344311" y="3249742"/>
                </a:cubicBezTo>
                <a:cubicBezTo>
                  <a:pt x="1349059" y="3249742"/>
                  <a:pt x="1356746" y="3249064"/>
                  <a:pt x="1356746" y="3249064"/>
                </a:cubicBezTo>
                <a:lnTo>
                  <a:pt x="1356746" y="3235498"/>
                </a:lnTo>
                <a:cubicBezTo>
                  <a:pt x="1356746" y="3235498"/>
                  <a:pt x="1353581" y="3235950"/>
                  <a:pt x="1349511" y="3235950"/>
                </a:cubicBezTo>
                <a:cubicBezTo>
                  <a:pt x="1347249" y="3235950"/>
                  <a:pt x="1344311" y="3235498"/>
                  <a:pt x="1344311" y="3231880"/>
                </a:cubicBezTo>
                <a:lnTo>
                  <a:pt x="1344311" y="3206556"/>
                </a:lnTo>
                <a:lnTo>
                  <a:pt x="1356520" y="3206556"/>
                </a:lnTo>
                <a:lnTo>
                  <a:pt x="1356520" y="3193216"/>
                </a:lnTo>
                <a:lnTo>
                  <a:pt x="1344311" y="3193216"/>
                </a:lnTo>
                <a:lnTo>
                  <a:pt x="1344311" y="3171961"/>
                </a:lnTo>
                <a:close/>
                <a:moveTo>
                  <a:pt x="617143" y="3170379"/>
                </a:moveTo>
                <a:lnTo>
                  <a:pt x="633196" y="3170379"/>
                </a:lnTo>
                <a:cubicBezTo>
                  <a:pt x="644503" y="3170379"/>
                  <a:pt x="653999" y="3176711"/>
                  <a:pt x="653999" y="3189599"/>
                </a:cubicBezTo>
                <a:cubicBezTo>
                  <a:pt x="653999" y="3202487"/>
                  <a:pt x="644503" y="3209270"/>
                  <a:pt x="633196" y="3209270"/>
                </a:cubicBezTo>
                <a:lnTo>
                  <a:pt x="617143" y="3209270"/>
                </a:lnTo>
                <a:close/>
                <a:moveTo>
                  <a:pt x="1181963" y="3163822"/>
                </a:moveTo>
                <a:cubicBezTo>
                  <a:pt x="1176310" y="3163822"/>
                  <a:pt x="1171788" y="3168344"/>
                  <a:pt x="1171788" y="3173998"/>
                </a:cubicBezTo>
                <a:cubicBezTo>
                  <a:pt x="1171788" y="3179650"/>
                  <a:pt x="1176310" y="3184172"/>
                  <a:pt x="1181963" y="3184172"/>
                </a:cubicBezTo>
                <a:cubicBezTo>
                  <a:pt x="1187616" y="3184172"/>
                  <a:pt x="1192138" y="3179650"/>
                  <a:pt x="1192138" y="3173998"/>
                </a:cubicBezTo>
                <a:cubicBezTo>
                  <a:pt x="1192138" y="3168344"/>
                  <a:pt x="1187616" y="3163822"/>
                  <a:pt x="1181963" y="3163822"/>
                </a:cubicBezTo>
                <a:close/>
                <a:moveTo>
                  <a:pt x="1038610" y="3163822"/>
                </a:moveTo>
                <a:lnTo>
                  <a:pt x="1038610" y="3249292"/>
                </a:lnTo>
                <a:lnTo>
                  <a:pt x="1054438" y="3249292"/>
                </a:lnTo>
                <a:lnTo>
                  <a:pt x="1054438" y="3163822"/>
                </a:lnTo>
                <a:close/>
                <a:moveTo>
                  <a:pt x="609681" y="3163822"/>
                </a:moveTo>
                <a:lnTo>
                  <a:pt x="609681" y="3249292"/>
                </a:lnTo>
                <a:lnTo>
                  <a:pt x="617143" y="3249292"/>
                </a:lnTo>
                <a:lnTo>
                  <a:pt x="617143" y="3216279"/>
                </a:lnTo>
                <a:lnTo>
                  <a:pt x="632292" y="3216279"/>
                </a:lnTo>
                <a:cubicBezTo>
                  <a:pt x="651964" y="3216279"/>
                  <a:pt x="661686" y="3204070"/>
                  <a:pt x="661686" y="3189825"/>
                </a:cubicBezTo>
                <a:cubicBezTo>
                  <a:pt x="661686" y="3175354"/>
                  <a:pt x="651964" y="3163822"/>
                  <a:pt x="632292" y="3163822"/>
                </a:cubicBezTo>
                <a:close/>
                <a:moveTo>
                  <a:pt x="906789" y="3163144"/>
                </a:moveTo>
                <a:cubicBezTo>
                  <a:pt x="901136" y="3163144"/>
                  <a:pt x="894579" y="3166084"/>
                  <a:pt x="894579" y="3176033"/>
                </a:cubicBezTo>
                <a:lnTo>
                  <a:pt x="894353" y="3176033"/>
                </a:lnTo>
                <a:lnTo>
                  <a:pt x="894353" y="3195252"/>
                </a:lnTo>
                <a:lnTo>
                  <a:pt x="885082" y="3195252"/>
                </a:lnTo>
                <a:lnTo>
                  <a:pt x="885082" y="3201356"/>
                </a:lnTo>
                <a:lnTo>
                  <a:pt x="894353" y="3201356"/>
                </a:lnTo>
                <a:lnTo>
                  <a:pt x="894353" y="3249066"/>
                </a:lnTo>
                <a:lnTo>
                  <a:pt x="901815" y="3249066"/>
                </a:lnTo>
                <a:lnTo>
                  <a:pt x="901815" y="3201356"/>
                </a:lnTo>
                <a:lnTo>
                  <a:pt x="912894" y="3201356"/>
                </a:lnTo>
                <a:lnTo>
                  <a:pt x="912894" y="3195252"/>
                </a:lnTo>
                <a:lnTo>
                  <a:pt x="901815" y="3195252"/>
                </a:lnTo>
                <a:lnTo>
                  <a:pt x="901815" y="3176711"/>
                </a:lnTo>
                <a:cubicBezTo>
                  <a:pt x="901815" y="3171510"/>
                  <a:pt x="903849" y="3169476"/>
                  <a:pt x="908597" y="3169476"/>
                </a:cubicBezTo>
                <a:cubicBezTo>
                  <a:pt x="910633" y="3169476"/>
                  <a:pt x="914024" y="3170153"/>
                  <a:pt x="914024" y="3170153"/>
                </a:cubicBezTo>
                <a:lnTo>
                  <a:pt x="914024" y="3163596"/>
                </a:lnTo>
                <a:cubicBezTo>
                  <a:pt x="914024" y="3163596"/>
                  <a:pt x="910633" y="3163144"/>
                  <a:pt x="906789" y="3163144"/>
                </a:cubicBezTo>
                <a:close/>
                <a:moveTo>
                  <a:pt x="987283" y="3162013"/>
                </a:moveTo>
                <a:cubicBezTo>
                  <a:pt x="962185" y="3162013"/>
                  <a:pt x="942739" y="3180554"/>
                  <a:pt x="942739" y="3206331"/>
                </a:cubicBezTo>
                <a:cubicBezTo>
                  <a:pt x="942739" y="3232107"/>
                  <a:pt x="962185" y="3250648"/>
                  <a:pt x="987283" y="3250648"/>
                </a:cubicBezTo>
                <a:cubicBezTo>
                  <a:pt x="1006502" y="3250648"/>
                  <a:pt x="1024139" y="3238891"/>
                  <a:pt x="1029113" y="3218767"/>
                </a:cubicBezTo>
                <a:lnTo>
                  <a:pt x="1010347" y="3218767"/>
                </a:lnTo>
                <a:cubicBezTo>
                  <a:pt x="1007180" y="3228942"/>
                  <a:pt x="998363" y="3235047"/>
                  <a:pt x="987057" y="3235047"/>
                </a:cubicBezTo>
                <a:cubicBezTo>
                  <a:pt x="971003" y="3235047"/>
                  <a:pt x="960149" y="3222837"/>
                  <a:pt x="960149" y="3206331"/>
                </a:cubicBezTo>
                <a:cubicBezTo>
                  <a:pt x="960149" y="3189824"/>
                  <a:pt x="971003" y="3177615"/>
                  <a:pt x="987057" y="3177615"/>
                </a:cubicBezTo>
                <a:cubicBezTo>
                  <a:pt x="998363" y="3177615"/>
                  <a:pt x="1007180" y="3183720"/>
                  <a:pt x="1010347" y="3193895"/>
                </a:cubicBezTo>
                <a:lnTo>
                  <a:pt x="1029113" y="3193895"/>
                </a:lnTo>
                <a:cubicBezTo>
                  <a:pt x="1024139" y="3173771"/>
                  <a:pt x="1006502" y="3162013"/>
                  <a:pt x="987283" y="3162013"/>
                </a:cubicBezTo>
                <a:close/>
                <a:moveTo>
                  <a:pt x="1451259" y="3055516"/>
                </a:moveTo>
                <a:lnTo>
                  <a:pt x="1453972" y="3055516"/>
                </a:lnTo>
                <a:cubicBezTo>
                  <a:pt x="1454877" y="3055516"/>
                  <a:pt x="1455782" y="3055741"/>
                  <a:pt x="1456686" y="3056194"/>
                </a:cubicBezTo>
                <a:cubicBezTo>
                  <a:pt x="1457139" y="3056646"/>
                  <a:pt x="1457364" y="3057550"/>
                  <a:pt x="1457364" y="3058229"/>
                </a:cubicBezTo>
                <a:cubicBezTo>
                  <a:pt x="1457364" y="3059133"/>
                  <a:pt x="1457139" y="3059585"/>
                  <a:pt x="1456460" y="3060038"/>
                </a:cubicBezTo>
                <a:cubicBezTo>
                  <a:pt x="1455782" y="3060490"/>
                  <a:pt x="1455103" y="3060716"/>
                  <a:pt x="1454199" y="3060716"/>
                </a:cubicBezTo>
                <a:lnTo>
                  <a:pt x="1451259" y="3060716"/>
                </a:lnTo>
                <a:close/>
                <a:moveTo>
                  <a:pt x="1448094" y="3053254"/>
                </a:moveTo>
                <a:lnTo>
                  <a:pt x="1448094" y="3070213"/>
                </a:lnTo>
                <a:lnTo>
                  <a:pt x="1451259" y="3070213"/>
                </a:lnTo>
                <a:lnTo>
                  <a:pt x="1451259" y="3063429"/>
                </a:lnTo>
                <a:lnTo>
                  <a:pt x="1454651" y="3063429"/>
                </a:lnTo>
                <a:cubicBezTo>
                  <a:pt x="1455555" y="3063429"/>
                  <a:pt x="1456234" y="3063655"/>
                  <a:pt x="1456912" y="3064108"/>
                </a:cubicBezTo>
                <a:cubicBezTo>
                  <a:pt x="1457364" y="3064560"/>
                  <a:pt x="1457591" y="3065238"/>
                  <a:pt x="1457591" y="3066142"/>
                </a:cubicBezTo>
                <a:lnTo>
                  <a:pt x="1457591" y="3068856"/>
                </a:lnTo>
                <a:cubicBezTo>
                  <a:pt x="1457591" y="3069082"/>
                  <a:pt x="1457591" y="3069534"/>
                  <a:pt x="1457816" y="3069986"/>
                </a:cubicBezTo>
                <a:lnTo>
                  <a:pt x="1460756" y="3069986"/>
                </a:lnTo>
                <a:lnTo>
                  <a:pt x="1460756" y="3069761"/>
                </a:lnTo>
                <a:cubicBezTo>
                  <a:pt x="1460530" y="3069308"/>
                  <a:pt x="1460304" y="3069082"/>
                  <a:pt x="1460304" y="3068630"/>
                </a:cubicBezTo>
                <a:cubicBezTo>
                  <a:pt x="1460304" y="3068178"/>
                  <a:pt x="1460304" y="3067725"/>
                  <a:pt x="1460304" y="3067273"/>
                </a:cubicBezTo>
                <a:lnTo>
                  <a:pt x="1460304" y="3066142"/>
                </a:lnTo>
                <a:cubicBezTo>
                  <a:pt x="1460304" y="3065238"/>
                  <a:pt x="1460078" y="3064560"/>
                  <a:pt x="1459626" y="3063655"/>
                </a:cubicBezTo>
                <a:cubicBezTo>
                  <a:pt x="1459399" y="3062977"/>
                  <a:pt x="1458721" y="3062298"/>
                  <a:pt x="1457816" y="3062073"/>
                </a:cubicBezTo>
                <a:cubicBezTo>
                  <a:pt x="1458495" y="3061621"/>
                  <a:pt x="1459174" y="3061168"/>
                  <a:pt x="1459626" y="3060490"/>
                </a:cubicBezTo>
                <a:cubicBezTo>
                  <a:pt x="1460078" y="3060038"/>
                  <a:pt x="1460304" y="3059133"/>
                  <a:pt x="1460304" y="3058455"/>
                </a:cubicBezTo>
                <a:cubicBezTo>
                  <a:pt x="1460304" y="3056872"/>
                  <a:pt x="1459626" y="3055516"/>
                  <a:pt x="1458495" y="3054611"/>
                </a:cubicBezTo>
                <a:cubicBezTo>
                  <a:pt x="1457139" y="3053706"/>
                  <a:pt x="1455555" y="3053254"/>
                  <a:pt x="1453746" y="3053254"/>
                </a:cubicBezTo>
                <a:close/>
                <a:moveTo>
                  <a:pt x="1446285" y="3052576"/>
                </a:moveTo>
                <a:cubicBezTo>
                  <a:pt x="1450807" y="3048280"/>
                  <a:pt x="1458043" y="3048506"/>
                  <a:pt x="1462339" y="3053028"/>
                </a:cubicBezTo>
                <a:cubicBezTo>
                  <a:pt x="1466861" y="3058002"/>
                  <a:pt x="1466861" y="3065690"/>
                  <a:pt x="1462339" y="3070665"/>
                </a:cubicBezTo>
                <a:lnTo>
                  <a:pt x="1461660" y="3071343"/>
                </a:lnTo>
                <a:cubicBezTo>
                  <a:pt x="1457139" y="3075413"/>
                  <a:pt x="1449903" y="3075187"/>
                  <a:pt x="1445607" y="3070665"/>
                </a:cubicBezTo>
                <a:cubicBezTo>
                  <a:pt x="1443345" y="3068403"/>
                  <a:pt x="1442214" y="3065238"/>
                  <a:pt x="1442214" y="3061846"/>
                </a:cubicBezTo>
                <a:cubicBezTo>
                  <a:pt x="1442214" y="3058681"/>
                  <a:pt x="1443345" y="3055516"/>
                  <a:pt x="1445833" y="3053028"/>
                </a:cubicBezTo>
                <a:close/>
                <a:moveTo>
                  <a:pt x="1453662" y="3047008"/>
                </a:moveTo>
                <a:cubicBezTo>
                  <a:pt x="1450129" y="3047093"/>
                  <a:pt x="1446624" y="3048506"/>
                  <a:pt x="1444023" y="3051220"/>
                </a:cubicBezTo>
                <a:cubicBezTo>
                  <a:pt x="1441310" y="3054158"/>
                  <a:pt x="1439954" y="3058002"/>
                  <a:pt x="1439954" y="3061846"/>
                </a:cubicBezTo>
                <a:cubicBezTo>
                  <a:pt x="1439954" y="3065917"/>
                  <a:pt x="1441310" y="3069761"/>
                  <a:pt x="1444023" y="3072474"/>
                </a:cubicBezTo>
                <a:lnTo>
                  <a:pt x="1444476" y="3072926"/>
                </a:lnTo>
                <a:cubicBezTo>
                  <a:pt x="1449903" y="3078126"/>
                  <a:pt x="1458721" y="3077900"/>
                  <a:pt x="1463922" y="3072474"/>
                </a:cubicBezTo>
                <a:cubicBezTo>
                  <a:pt x="1466635" y="3069534"/>
                  <a:pt x="1467992" y="3065690"/>
                  <a:pt x="1467992" y="3061846"/>
                </a:cubicBezTo>
                <a:cubicBezTo>
                  <a:pt x="1468217" y="3057777"/>
                  <a:pt x="1466635" y="3054158"/>
                  <a:pt x="1463922" y="3051220"/>
                </a:cubicBezTo>
                <a:lnTo>
                  <a:pt x="1463469" y="3050768"/>
                </a:lnTo>
                <a:cubicBezTo>
                  <a:pt x="1460756" y="3048167"/>
                  <a:pt x="1457195" y="3046924"/>
                  <a:pt x="1453662" y="3047008"/>
                </a:cubicBezTo>
                <a:close/>
                <a:moveTo>
                  <a:pt x="1112094" y="2956706"/>
                </a:moveTo>
                <a:cubicBezTo>
                  <a:pt x="1135383" y="2956932"/>
                  <a:pt x="1143523" y="2979091"/>
                  <a:pt x="1143523" y="3007581"/>
                </a:cubicBezTo>
                <a:cubicBezTo>
                  <a:pt x="1143523" y="3040140"/>
                  <a:pt x="1133574" y="3060942"/>
                  <a:pt x="1109155" y="3060942"/>
                </a:cubicBezTo>
                <a:cubicBezTo>
                  <a:pt x="1103049" y="3060942"/>
                  <a:pt x="1096944" y="3060038"/>
                  <a:pt x="1091291" y="3058003"/>
                </a:cubicBezTo>
                <a:lnTo>
                  <a:pt x="1091291" y="2960776"/>
                </a:lnTo>
                <a:cubicBezTo>
                  <a:pt x="1097848" y="2957837"/>
                  <a:pt x="1104859" y="2956480"/>
                  <a:pt x="1112094" y="2956706"/>
                </a:cubicBezTo>
                <a:close/>
                <a:moveTo>
                  <a:pt x="1288684" y="2940426"/>
                </a:moveTo>
                <a:lnTo>
                  <a:pt x="1288684" y="3077223"/>
                </a:lnTo>
                <a:lnTo>
                  <a:pt x="1319661" y="3077223"/>
                </a:lnTo>
                <a:lnTo>
                  <a:pt x="1319661" y="2940426"/>
                </a:lnTo>
                <a:close/>
                <a:moveTo>
                  <a:pt x="999944" y="2940426"/>
                </a:moveTo>
                <a:lnTo>
                  <a:pt x="999944" y="3077223"/>
                </a:lnTo>
                <a:lnTo>
                  <a:pt x="1030921" y="3077223"/>
                </a:lnTo>
                <a:lnTo>
                  <a:pt x="1030921" y="2940426"/>
                </a:lnTo>
                <a:close/>
                <a:moveTo>
                  <a:pt x="728386" y="2940426"/>
                </a:moveTo>
                <a:lnTo>
                  <a:pt x="771573" y="3006450"/>
                </a:lnTo>
                <a:lnTo>
                  <a:pt x="723411" y="3077448"/>
                </a:lnTo>
                <a:lnTo>
                  <a:pt x="759137" y="3077448"/>
                </a:lnTo>
                <a:lnTo>
                  <a:pt x="788757" y="3027704"/>
                </a:lnTo>
                <a:lnTo>
                  <a:pt x="789436" y="3027704"/>
                </a:lnTo>
                <a:lnTo>
                  <a:pt x="818603" y="3077448"/>
                </a:lnTo>
                <a:lnTo>
                  <a:pt x="857042" y="3077448"/>
                </a:lnTo>
                <a:lnTo>
                  <a:pt x="808429" y="3004415"/>
                </a:lnTo>
                <a:lnTo>
                  <a:pt x="852520" y="2940426"/>
                </a:lnTo>
                <a:lnTo>
                  <a:pt x="819282" y="2940426"/>
                </a:lnTo>
                <a:lnTo>
                  <a:pt x="791923" y="2985196"/>
                </a:lnTo>
                <a:lnTo>
                  <a:pt x="791471" y="2985196"/>
                </a:lnTo>
                <a:lnTo>
                  <a:pt x="765242" y="2940426"/>
                </a:lnTo>
                <a:close/>
                <a:moveTo>
                  <a:pt x="1269691" y="2938390"/>
                </a:moveTo>
                <a:cubicBezTo>
                  <a:pt x="1237584" y="2935904"/>
                  <a:pt x="1216555" y="2940426"/>
                  <a:pt x="1198467" y="2947887"/>
                </a:cubicBezTo>
                <a:lnTo>
                  <a:pt x="1198467" y="3077448"/>
                </a:lnTo>
                <a:lnTo>
                  <a:pt x="1229444" y="3077448"/>
                </a:lnTo>
                <a:lnTo>
                  <a:pt x="1229444" y="2961906"/>
                </a:lnTo>
                <a:cubicBezTo>
                  <a:pt x="1236453" y="2957836"/>
                  <a:pt x="1252959" y="2957158"/>
                  <a:pt x="1263360" y="2960776"/>
                </a:cubicBezTo>
                <a:cubicBezTo>
                  <a:pt x="1263360" y="2960776"/>
                  <a:pt x="1269691" y="2938390"/>
                  <a:pt x="1269691" y="2938390"/>
                </a:cubicBezTo>
                <a:close/>
                <a:moveTo>
                  <a:pt x="1395182" y="2937940"/>
                </a:moveTo>
                <a:cubicBezTo>
                  <a:pt x="1366693" y="2937940"/>
                  <a:pt x="1347699" y="2955576"/>
                  <a:pt x="1347699" y="2977508"/>
                </a:cubicBezTo>
                <a:cubicBezTo>
                  <a:pt x="1347699" y="2991753"/>
                  <a:pt x="1353578" y="3005998"/>
                  <a:pt x="1382068" y="3015947"/>
                </a:cubicBezTo>
                <a:cubicBezTo>
                  <a:pt x="1397443" y="3021374"/>
                  <a:pt x="1406488" y="3027252"/>
                  <a:pt x="1406488" y="3038558"/>
                </a:cubicBezTo>
                <a:cubicBezTo>
                  <a:pt x="1406488" y="3049637"/>
                  <a:pt x="1394956" y="3057777"/>
                  <a:pt x="1380937" y="3057777"/>
                </a:cubicBezTo>
                <a:cubicBezTo>
                  <a:pt x="1370762" y="3058004"/>
                  <a:pt x="1361040" y="3055290"/>
                  <a:pt x="1352673" y="3049863"/>
                </a:cubicBezTo>
                <a:lnTo>
                  <a:pt x="1343855" y="3069761"/>
                </a:lnTo>
                <a:cubicBezTo>
                  <a:pt x="1356517" y="3076770"/>
                  <a:pt x="1370989" y="3080162"/>
                  <a:pt x="1385459" y="3079710"/>
                </a:cubicBezTo>
                <a:cubicBezTo>
                  <a:pt x="1418245" y="3079483"/>
                  <a:pt x="1439047" y="3060264"/>
                  <a:pt x="1439047" y="3037653"/>
                </a:cubicBezTo>
                <a:cubicBezTo>
                  <a:pt x="1439047" y="3021826"/>
                  <a:pt x="1432490" y="3008033"/>
                  <a:pt x="1403096" y="2997406"/>
                </a:cubicBezTo>
                <a:cubicBezTo>
                  <a:pt x="1389755" y="2992657"/>
                  <a:pt x="1378676" y="2987005"/>
                  <a:pt x="1378676" y="2975926"/>
                </a:cubicBezTo>
                <a:cubicBezTo>
                  <a:pt x="1378676" y="2966203"/>
                  <a:pt x="1388173" y="2957837"/>
                  <a:pt x="1402192" y="2957837"/>
                </a:cubicBezTo>
                <a:cubicBezTo>
                  <a:pt x="1410557" y="2958063"/>
                  <a:pt x="1418924" y="2960777"/>
                  <a:pt x="1425933" y="2965525"/>
                </a:cubicBezTo>
                <a:lnTo>
                  <a:pt x="1434299" y="2947436"/>
                </a:lnTo>
                <a:cubicBezTo>
                  <a:pt x="1422316" y="2940879"/>
                  <a:pt x="1408749" y="2937487"/>
                  <a:pt x="1395182" y="2937940"/>
                </a:cubicBezTo>
                <a:close/>
                <a:moveTo>
                  <a:pt x="644499" y="2902892"/>
                </a:moveTo>
                <a:cubicBezTo>
                  <a:pt x="621661" y="2902666"/>
                  <a:pt x="604703" y="2924373"/>
                  <a:pt x="604703" y="2950827"/>
                </a:cubicBezTo>
                <a:lnTo>
                  <a:pt x="604703" y="3029965"/>
                </a:lnTo>
                <a:cubicBezTo>
                  <a:pt x="604703" y="3056420"/>
                  <a:pt x="621661" y="3077900"/>
                  <a:pt x="644499" y="3077900"/>
                </a:cubicBezTo>
                <a:lnTo>
                  <a:pt x="706906" y="3077900"/>
                </a:lnTo>
                <a:lnTo>
                  <a:pt x="706906" y="3056420"/>
                </a:lnTo>
                <a:lnTo>
                  <a:pt x="659196" y="3056420"/>
                </a:lnTo>
                <a:cubicBezTo>
                  <a:pt x="644725" y="3056420"/>
                  <a:pt x="637037" y="3045341"/>
                  <a:pt x="637037" y="3033130"/>
                </a:cubicBezTo>
                <a:lnTo>
                  <a:pt x="637037" y="2998536"/>
                </a:lnTo>
                <a:lnTo>
                  <a:pt x="701253" y="2998536"/>
                </a:lnTo>
                <a:lnTo>
                  <a:pt x="701253" y="2977056"/>
                </a:lnTo>
                <a:lnTo>
                  <a:pt x="637037" y="2977056"/>
                </a:lnTo>
                <a:lnTo>
                  <a:pt x="637037" y="2947662"/>
                </a:lnTo>
                <a:cubicBezTo>
                  <a:pt x="637037" y="2935226"/>
                  <a:pt x="644725" y="2924373"/>
                  <a:pt x="659196" y="2924373"/>
                </a:cubicBezTo>
                <a:lnTo>
                  <a:pt x="707131" y="2924373"/>
                </a:lnTo>
                <a:lnTo>
                  <a:pt x="707131" y="2902892"/>
                </a:lnTo>
                <a:close/>
                <a:moveTo>
                  <a:pt x="877165" y="2902666"/>
                </a:moveTo>
                <a:lnTo>
                  <a:pt x="877165" y="3029740"/>
                </a:lnTo>
                <a:cubicBezTo>
                  <a:pt x="877165" y="3056194"/>
                  <a:pt x="894123" y="3077675"/>
                  <a:pt x="916960" y="3077675"/>
                </a:cubicBezTo>
                <a:lnTo>
                  <a:pt x="979140" y="3077675"/>
                </a:lnTo>
                <a:lnTo>
                  <a:pt x="979140" y="3056194"/>
                </a:lnTo>
                <a:lnTo>
                  <a:pt x="931657" y="3056194"/>
                </a:lnTo>
                <a:cubicBezTo>
                  <a:pt x="916960" y="3056194"/>
                  <a:pt x="909499" y="3045341"/>
                  <a:pt x="909499" y="3032905"/>
                </a:cubicBezTo>
                <a:lnTo>
                  <a:pt x="909499" y="2902666"/>
                </a:lnTo>
                <a:close/>
                <a:moveTo>
                  <a:pt x="1091291" y="2901309"/>
                </a:moveTo>
                <a:lnTo>
                  <a:pt x="1060541" y="2906962"/>
                </a:lnTo>
                <a:lnTo>
                  <a:pt x="1060541" y="3069986"/>
                </a:lnTo>
                <a:cubicBezTo>
                  <a:pt x="1069359" y="3075639"/>
                  <a:pt x="1086995" y="3079935"/>
                  <a:pt x="1108024" y="3079935"/>
                </a:cubicBezTo>
                <a:cubicBezTo>
                  <a:pt x="1150307" y="3079935"/>
                  <a:pt x="1174048" y="3051898"/>
                  <a:pt x="1174274" y="3005772"/>
                </a:cubicBezTo>
                <a:cubicBezTo>
                  <a:pt x="1174274" y="2965072"/>
                  <a:pt x="1152115" y="2938844"/>
                  <a:pt x="1120460" y="2938844"/>
                </a:cubicBezTo>
                <a:cubicBezTo>
                  <a:pt x="1110511" y="2938617"/>
                  <a:pt x="1100562" y="2940652"/>
                  <a:pt x="1091291" y="2944496"/>
                </a:cubicBezTo>
                <a:close/>
                <a:moveTo>
                  <a:pt x="1159351" y="2803630"/>
                </a:moveTo>
                <a:cubicBezTo>
                  <a:pt x="1098302" y="2803630"/>
                  <a:pt x="1032955" y="2827824"/>
                  <a:pt x="1001074" y="2884125"/>
                </a:cubicBezTo>
                <a:cubicBezTo>
                  <a:pt x="998361" y="2887743"/>
                  <a:pt x="996778" y="2892040"/>
                  <a:pt x="996326" y="2896561"/>
                </a:cubicBezTo>
                <a:cubicBezTo>
                  <a:pt x="996100" y="2901083"/>
                  <a:pt x="997683" y="2905606"/>
                  <a:pt x="1000622" y="2908998"/>
                </a:cubicBezTo>
                <a:cubicBezTo>
                  <a:pt x="1004240" y="2913294"/>
                  <a:pt x="1009441" y="2916007"/>
                  <a:pt x="1015093" y="2916459"/>
                </a:cubicBezTo>
                <a:cubicBezTo>
                  <a:pt x="1022329" y="2916686"/>
                  <a:pt x="1028886" y="2912842"/>
                  <a:pt x="1032503" y="2906737"/>
                </a:cubicBezTo>
                <a:cubicBezTo>
                  <a:pt x="1063481" y="2850435"/>
                  <a:pt x="1098980" y="2811996"/>
                  <a:pt x="1158899" y="2811996"/>
                </a:cubicBezTo>
                <a:cubicBezTo>
                  <a:pt x="1218818" y="2811996"/>
                  <a:pt x="1256578" y="2852696"/>
                  <a:pt x="1287556" y="2907641"/>
                </a:cubicBezTo>
                <a:cubicBezTo>
                  <a:pt x="1291852" y="2913519"/>
                  <a:pt x="1299313" y="2916686"/>
                  <a:pt x="1306549" y="2915780"/>
                </a:cubicBezTo>
                <a:cubicBezTo>
                  <a:pt x="1317854" y="2915328"/>
                  <a:pt x="1323281" y="2902893"/>
                  <a:pt x="1323055" y="2896788"/>
                </a:cubicBezTo>
                <a:cubicBezTo>
                  <a:pt x="1322829" y="2892265"/>
                  <a:pt x="1321246" y="2887969"/>
                  <a:pt x="1318759" y="2884352"/>
                </a:cubicBezTo>
                <a:cubicBezTo>
                  <a:pt x="1286425" y="2827598"/>
                  <a:pt x="1220401" y="2803630"/>
                  <a:pt x="1159351" y="2803630"/>
                </a:cubicBezTo>
                <a:close/>
                <a:moveTo>
                  <a:pt x="0" y="0"/>
                </a:moveTo>
                <a:lnTo>
                  <a:pt x="12191995" y="0"/>
                </a:lnTo>
                <a:lnTo>
                  <a:pt x="12191995"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7" name="Group 6">
            <a:extLst>
              <a:ext uri="{FF2B5EF4-FFF2-40B4-BE49-F238E27FC236}">
                <a16:creationId xmlns:a16="http://schemas.microsoft.com/office/drawing/2014/main" id="{F7EEFD25-5670-B1EA-C8BB-BFD3AF407A40}"/>
              </a:ext>
            </a:extLst>
          </p:cNvPr>
          <p:cNvGrpSpPr/>
          <p:nvPr userDrawn="1"/>
        </p:nvGrpSpPr>
        <p:grpSpPr>
          <a:xfrm>
            <a:off x="594288" y="6242315"/>
            <a:ext cx="863309" cy="447470"/>
            <a:chOff x="5591148" y="1647262"/>
            <a:chExt cx="1029067" cy="533386"/>
          </a:xfrm>
        </p:grpSpPr>
        <p:sp>
          <p:nvSpPr>
            <p:cNvPr id="84" name="Freeform 83">
              <a:extLst>
                <a:ext uri="{FF2B5EF4-FFF2-40B4-BE49-F238E27FC236}">
                  <a16:creationId xmlns:a16="http://schemas.microsoft.com/office/drawing/2014/main" id="{AF882C8E-8884-4313-FB72-10D508CB276B}"/>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1D1AFC3-1276-65D6-D446-863628D1BE60}"/>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F35A2379-42F0-0033-D8F1-32D08A878F4D}"/>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1B05B4B3-459A-FA92-481B-9979D97767A5}"/>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3A4458CD-D2B1-957E-AC66-B870AB6A693F}"/>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3663D5ED-86FA-04DA-7DFE-705F800F6AB6}"/>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3B002A6B-7B7F-D713-B474-1CFAFCF73F6D}"/>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AAFBC345-0C4E-29CD-4B78-D9B9CDDC394A}"/>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D28F0E2A-CD16-9983-CA13-1AA9683DDF98}"/>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40EB09B-E65A-6238-F204-BDA68F13B50B}"/>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CE884668-3CC8-4B80-01D9-C337CC6E843A}"/>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D15894C9-3EBF-7E50-0438-8BB6480CFB68}"/>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AF0C648-F7DD-7010-C42A-BC46E9119D39}"/>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23941EA-6C43-F039-F402-11B7B9DDEE34}"/>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B64A73BA-5F53-0327-9CE8-94F2EF471163}"/>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551E914B-4B73-1924-1F77-1E7A6309C99E}"/>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982A0DD0-E832-41DC-3996-7CDCCDADE995}"/>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FBDE7204-E673-F7EE-A52D-F90AD6767873}"/>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86E6117E-6D87-4183-1C16-86B7F212E132}"/>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4AF34BF3-228F-66E3-CA96-A449CED6DEBC}"/>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0829FC93-955A-9EDE-D9D4-4A38422D6833}"/>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F94639DC-AF24-6AD7-AB71-911D046BDBA0}"/>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DBA740E2-35B9-F680-5538-9D0327086540}"/>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67C4669E-E513-5806-B88E-9FC132D5BFD1}"/>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9EB5ADF3-53B0-459F-4711-7E05F7508158}"/>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4">
            <a:extLst>
              <a:ext uri="{FF2B5EF4-FFF2-40B4-BE49-F238E27FC236}">
                <a16:creationId xmlns:a16="http://schemas.microsoft.com/office/drawing/2014/main" id="{F103FE96-715D-B096-4D6E-84C68333ABE1}"/>
              </a:ext>
            </a:extLst>
          </p:cNvPr>
          <p:cNvSpPr>
            <a:spLocks noGrp="1"/>
          </p:cNvSpPr>
          <p:nvPr>
            <p:ph type="pic" sz="quarter" idx="30"/>
          </p:nvPr>
        </p:nvSpPr>
        <p:spPr>
          <a:xfrm>
            <a:off x="6" y="4"/>
            <a:ext cx="12191995" cy="6857997"/>
          </a:xfrm>
          <a:custGeom>
            <a:avLst/>
            <a:gdLst>
              <a:gd name="connsiteX0" fmla="*/ 1286043 w 12191995"/>
              <a:gd name="connsiteY0" fmla="*/ 6672947 h 6857997"/>
              <a:gd name="connsiteX1" fmla="*/ 1286043 w 12191995"/>
              <a:gd name="connsiteY1" fmla="*/ 6677017 h 6857997"/>
              <a:gd name="connsiteX2" fmla="*/ 1275189 w 12191995"/>
              <a:gd name="connsiteY2" fmla="*/ 6686740 h 6857997"/>
              <a:gd name="connsiteX3" fmla="*/ 1267275 w 12191995"/>
              <a:gd name="connsiteY3" fmla="*/ 6680183 h 6857997"/>
              <a:gd name="connsiteX4" fmla="*/ 1275189 w 12191995"/>
              <a:gd name="connsiteY4" fmla="*/ 6674078 h 6857997"/>
              <a:gd name="connsiteX5" fmla="*/ 1281068 w 12191995"/>
              <a:gd name="connsiteY5" fmla="*/ 6674078 h 6857997"/>
              <a:gd name="connsiteX6" fmla="*/ 1286043 w 12191995"/>
              <a:gd name="connsiteY6" fmla="*/ 6672947 h 6857997"/>
              <a:gd name="connsiteX7" fmla="*/ 1089782 w 12191995"/>
              <a:gd name="connsiteY7" fmla="*/ 6672947 h 6857997"/>
              <a:gd name="connsiteX8" fmla="*/ 1089782 w 12191995"/>
              <a:gd name="connsiteY8" fmla="*/ 6677017 h 6857997"/>
              <a:gd name="connsiteX9" fmla="*/ 1078928 w 12191995"/>
              <a:gd name="connsiteY9" fmla="*/ 6686740 h 6857997"/>
              <a:gd name="connsiteX10" fmla="*/ 1071014 w 12191995"/>
              <a:gd name="connsiteY10" fmla="*/ 6680183 h 6857997"/>
              <a:gd name="connsiteX11" fmla="*/ 1078928 w 12191995"/>
              <a:gd name="connsiteY11" fmla="*/ 6674078 h 6857997"/>
              <a:gd name="connsiteX12" fmla="*/ 1084807 w 12191995"/>
              <a:gd name="connsiteY12" fmla="*/ 6674078 h 6857997"/>
              <a:gd name="connsiteX13" fmla="*/ 1089782 w 12191995"/>
              <a:gd name="connsiteY13" fmla="*/ 6672947 h 6857997"/>
              <a:gd name="connsiteX14" fmla="*/ 694316 w 12191995"/>
              <a:gd name="connsiteY14" fmla="*/ 6670461 h 6857997"/>
              <a:gd name="connsiteX15" fmla="*/ 694316 w 12191995"/>
              <a:gd name="connsiteY15" fmla="*/ 6677923 h 6857997"/>
              <a:gd name="connsiteX16" fmla="*/ 678488 w 12191995"/>
              <a:gd name="connsiteY16" fmla="*/ 6692168 h 6857997"/>
              <a:gd name="connsiteX17" fmla="*/ 665826 w 12191995"/>
              <a:gd name="connsiteY17" fmla="*/ 6681992 h 6857997"/>
              <a:gd name="connsiteX18" fmla="*/ 677358 w 12191995"/>
              <a:gd name="connsiteY18" fmla="*/ 6672496 h 6857997"/>
              <a:gd name="connsiteX19" fmla="*/ 687306 w 12191995"/>
              <a:gd name="connsiteY19" fmla="*/ 6672496 h 6857997"/>
              <a:gd name="connsiteX20" fmla="*/ 694316 w 12191995"/>
              <a:gd name="connsiteY20" fmla="*/ 6670461 h 6857997"/>
              <a:gd name="connsiteX21" fmla="*/ 1383496 w 12191995"/>
              <a:gd name="connsiteY21" fmla="*/ 6653051 h 6857997"/>
              <a:gd name="connsiteX22" fmla="*/ 1395932 w 12191995"/>
              <a:gd name="connsiteY22" fmla="*/ 6663225 h 6857997"/>
              <a:gd name="connsiteX23" fmla="*/ 1370834 w 12191995"/>
              <a:gd name="connsiteY23" fmla="*/ 6663225 h 6857997"/>
              <a:gd name="connsiteX24" fmla="*/ 1383496 w 12191995"/>
              <a:gd name="connsiteY24" fmla="*/ 6653051 h 6857997"/>
              <a:gd name="connsiteX25" fmla="*/ 840609 w 12191995"/>
              <a:gd name="connsiteY25" fmla="*/ 6648302 h 6857997"/>
              <a:gd name="connsiteX26" fmla="*/ 860959 w 12191995"/>
              <a:gd name="connsiteY26" fmla="*/ 6670235 h 6857997"/>
              <a:gd name="connsiteX27" fmla="*/ 840609 w 12191995"/>
              <a:gd name="connsiteY27" fmla="*/ 6692168 h 6857997"/>
              <a:gd name="connsiteX28" fmla="*/ 820259 w 12191995"/>
              <a:gd name="connsiteY28" fmla="*/ 6670235 h 6857997"/>
              <a:gd name="connsiteX29" fmla="*/ 840609 w 12191995"/>
              <a:gd name="connsiteY29" fmla="*/ 6648302 h 6857997"/>
              <a:gd name="connsiteX30" fmla="*/ 742023 w 12191995"/>
              <a:gd name="connsiteY30" fmla="*/ 6642423 h 6857997"/>
              <a:gd name="connsiteX31" fmla="*/ 725743 w 12191995"/>
              <a:gd name="connsiteY31" fmla="*/ 6652599 h 6857997"/>
              <a:gd name="connsiteX32" fmla="*/ 725743 w 12191995"/>
              <a:gd name="connsiteY32" fmla="*/ 6643328 h 6857997"/>
              <a:gd name="connsiteX33" fmla="*/ 718734 w 12191995"/>
              <a:gd name="connsiteY33" fmla="*/ 6643328 h 6857997"/>
              <a:gd name="connsiteX34" fmla="*/ 718734 w 12191995"/>
              <a:gd name="connsiteY34" fmla="*/ 6697142 h 6857997"/>
              <a:gd name="connsiteX35" fmla="*/ 725970 w 12191995"/>
              <a:gd name="connsiteY35" fmla="*/ 6697142 h 6857997"/>
              <a:gd name="connsiteX36" fmla="*/ 725970 w 12191995"/>
              <a:gd name="connsiteY36" fmla="*/ 6667069 h 6857997"/>
              <a:gd name="connsiteX37" fmla="*/ 742249 w 12191995"/>
              <a:gd name="connsiteY37" fmla="*/ 6649885 h 6857997"/>
              <a:gd name="connsiteX38" fmla="*/ 745867 w 12191995"/>
              <a:gd name="connsiteY38" fmla="*/ 6649885 h 6857997"/>
              <a:gd name="connsiteX39" fmla="*/ 746093 w 12191995"/>
              <a:gd name="connsiteY39" fmla="*/ 6642650 h 6857997"/>
              <a:gd name="connsiteX40" fmla="*/ 742023 w 12191995"/>
              <a:gd name="connsiteY40" fmla="*/ 6642423 h 6857997"/>
              <a:gd name="connsiteX41" fmla="*/ 840609 w 12191995"/>
              <a:gd name="connsiteY41" fmla="*/ 6641745 h 6857997"/>
              <a:gd name="connsiteX42" fmla="*/ 812797 w 12191995"/>
              <a:gd name="connsiteY42" fmla="*/ 6670235 h 6857997"/>
              <a:gd name="connsiteX43" fmla="*/ 840609 w 12191995"/>
              <a:gd name="connsiteY43" fmla="*/ 6698498 h 6857997"/>
              <a:gd name="connsiteX44" fmla="*/ 868646 w 12191995"/>
              <a:gd name="connsiteY44" fmla="*/ 6670235 h 6857997"/>
              <a:gd name="connsiteX45" fmla="*/ 840609 w 12191995"/>
              <a:gd name="connsiteY45" fmla="*/ 6641745 h 6857997"/>
              <a:gd name="connsiteX46" fmla="*/ 681201 w 12191995"/>
              <a:gd name="connsiteY46" fmla="*/ 6641745 h 6857997"/>
              <a:gd name="connsiteX47" fmla="*/ 660626 w 12191995"/>
              <a:gd name="connsiteY47" fmla="*/ 6648529 h 6857997"/>
              <a:gd name="connsiteX48" fmla="*/ 664243 w 12191995"/>
              <a:gd name="connsiteY48" fmla="*/ 6654181 h 6857997"/>
              <a:gd name="connsiteX49" fmla="*/ 680749 w 12191995"/>
              <a:gd name="connsiteY49" fmla="*/ 6648302 h 6857997"/>
              <a:gd name="connsiteX50" fmla="*/ 694316 w 12191995"/>
              <a:gd name="connsiteY50" fmla="*/ 6659834 h 6857997"/>
              <a:gd name="connsiteX51" fmla="*/ 694089 w 12191995"/>
              <a:gd name="connsiteY51" fmla="*/ 6661191 h 6857997"/>
              <a:gd name="connsiteX52" fmla="*/ 688889 w 12191995"/>
              <a:gd name="connsiteY52" fmla="*/ 6666165 h 6857997"/>
              <a:gd name="connsiteX53" fmla="*/ 676000 w 12191995"/>
              <a:gd name="connsiteY53" fmla="*/ 6666165 h 6857997"/>
              <a:gd name="connsiteX54" fmla="*/ 657686 w 12191995"/>
              <a:gd name="connsiteY54" fmla="*/ 6681992 h 6857997"/>
              <a:gd name="connsiteX55" fmla="*/ 677358 w 12191995"/>
              <a:gd name="connsiteY55" fmla="*/ 6698498 h 6857997"/>
              <a:gd name="connsiteX56" fmla="*/ 694316 w 12191995"/>
              <a:gd name="connsiteY56" fmla="*/ 6690358 h 6857997"/>
              <a:gd name="connsiteX57" fmla="*/ 694316 w 12191995"/>
              <a:gd name="connsiteY57" fmla="*/ 6697142 h 6857997"/>
              <a:gd name="connsiteX58" fmla="*/ 701777 w 12191995"/>
              <a:gd name="connsiteY58" fmla="*/ 6697142 h 6857997"/>
              <a:gd name="connsiteX59" fmla="*/ 701777 w 12191995"/>
              <a:gd name="connsiteY59" fmla="*/ 6660060 h 6857997"/>
              <a:gd name="connsiteX60" fmla="*/ 681201 w 12191995"/>
              <a:gd name="connsiteY60" fmla="*/ 6641745 h 6857997"/>
              <a:gd name="connsiteX61" fmla="*/ 1157385 w 12191995"/>
              <a:gd name="connsiteY61" fmla="*/ 6641293 h 6857997"/>
              <a:gd name="connsiteX62" fmla="*/ 1157385 w 12191995"/>
              <a:gd name="connsiteY62" fmla="*/ 6654633 h 6857997"/>
              <a:gd name="connsiteX63" fmla="*/ 1165299 w 12191995"/>
              <a:gd name="connsiteY63" fmla="*/ 6654633 h 6857997"/>
              <a:gd name="connsiteX64" fmla="*/ 1165299 w 12191995"/>
              <a:gd name="connsiteY64" fmla="*/ 6697142 h 6857997"/>
              <a:gd name="connsiteX65" fmla="*/ 1181127 w 12191995"/>
              <a:gd name="connsiteY65" fmla="*/ 6697142 h 6857997"/>
              <a:gd name="connsiteX66" fmla="*/ 1181127 w 12191995"/>
              <a:gd name="connsiteY66" fmla="*/ 6641293 h 6857997"/>
              <a:gd name="connsiteX67" fmla="*/ 1189493 w 12191995"/>
              <a:gd name="connsiteY67" fmla="*/ 6641066 h 6857997"/>
              <a:gd name="connsiteX68" fmla="*/ 1208486 w 12191995"/>
              <a:gd name="connsiteY68" fmla="*/ 6697141 h 6857997"/>
              <a:gd name="connsiteX69" fmla="*/ 1228158 w 12191995"/>
              <a:gd name="connsiteY69" fmla="*/ 6697141 h 6857997"/>
              <a:gd name="connsiteX70" fmla="*/ 1248056 w 12191995"/>
              <a:gd name="connsiteY70" fmla="*/ 6641066 h 6857997"/>
              <a:gd name="connsiteX71" fmla="*/ 1231323 w 12191995"/>
              <a:gd name="connsiteY71" fmla="*/ 6641066 h 6857997"/>
              <a:gd name="connsiteX72" fmla="*/ 1218661 w 12191995"/>
              <a:gd name="connsiteY72" fmla="*/ 6679957 h 6857997"/>
              <a:gd name="connsiteX73" fmla="*/ 1206677 w 12191995"/>
              <a:gd name="connsiteY73" fmla="*/ 6641066 h 6857997"/>
              <a:gd name="connsiteX74" fmla="*/ 1383722 w 12191995"/>
              <a:gd name="connsiteY74" fmla="*/ 6640162 h 6857997"/>
              <a:gd name="connsiteX75" fmla="*/ 1354554 w 12191995"/>
              <a:gd name="connsiteY75" fmla="*/ 6669556 h 6857997"/>
              <a:gd name="connsiteX76" fmla="*/ 1383948 w 12191995"/>
              <a:gd name="connsiteY76" fmla="*/ 6698950 h 6857997"/>
              <a:gd name="connsiteX77" fmla="*/ 1411986 w 12191995"/>
              <a:gd name="connsiteY77" fmla="*/ 6681314 h 6857997"/>
              <a:gd name="connsiteX78" fmla="*/ 1395480 w 12191995"/>
              <a:gd name="connsiteY78" fmla="*/ 6679505 h 6857997"/>
              <a:gd name="connsiteX79" fmla="*/ 1384174 w 12191995"/>
              <a:gd name="connsiteY79" fmla="*/ 6685158 h 6857997"/>
              <a:gd name="connsiteX80" fmla="*/ 1371286 w 12191995"/>
              <a:gd name="connsiteY80" fmla="*/ 6673852 h 6857997"/>
              <a:gd name="connsiteX81" fmla="*/ 1412890 w 12191995"/>
              <a:gd name="connsiteY81" fmla="*/ 6673852 h 6857997"/>
              <a:gd name="connsiteX82" fmla="*/ 1413117 w 12191995"/>
              <a:gd name="connsiteY82" fmla="*/ 6673626 h 6857997"/>
              <a:gd name="connsiteX83" fmla="*/ 1383722 w 12191995"/>
              <a:gd name="connsiteY83" fmla="*/ 6640162 h 6857997"/>
              <a:gd name="connsiteX84" fmla="*/ 1148570 w 12191995"/>
              <a:gd name="connsiteY84" fmla="*/ 6640162 h 6857997"/>
              <a:gd name="connsiteX85" fmla="*/ 1134100 w 12191995"/>
              <a:gd name="connsiteY85" fmla="*/ 6649885 h 6857997"/>
              <a:gd name="connsiteX86" fmla="*/ 1134100 w 12191995"/>
              <a:gd name="connsiteY86" fmla="*/ 6641067 h 6857997"/>
              <a:gd name="connsiteX87" fmla="*/ 1118724 w 12191995"/>
              <a:gd name="connsiteY87" fmla="*/ 6641067 h 6857997"/>
              <a:gd name="connsiteX88" fmla="*/ 1118724 w 12191995"/>
              <a:gd name="connsiteY88" fmla="*/ 6697142 h 6857997"/>
              <a:gd name="connsiteX89" fmla="*/ 1134552 w 12191995"/>
              <a:gd name="connsiteY89" fmla="*/ 6697142 h 6857997"/>
              <a:gd name="connsiteX90" fmla="*/ 1134552 w 12191995"/>
              <a:gd name="connsiteY90" fmla="*/ 6670461 h 6857997"/>
              <a:gd name="connsiteX91" fmla="*/ 1146309 w 12191995"/>
              <a:gd name="connsiteY91" fmla="*/ 6656895 h 6857997"/>
              <a:gd name="connsiteX92" fmla="*/ 1153093 w 12191995"/>
              <a:gd name="connsiteY92" fmla="*/ 6656895 h 6857997"/>
              <a:gd name="connsiteX93" fmla="*/ 1152866 w 12191995"/>
              <a:gd name="connsiteY93" fmla="*/ 6640614 h 6857997"/>
              <a:gd name="connsiteX94" fmla="*/ 1148570 w 12191995"/>
              <a:gd name="connsiteY94" fmla="*/ 6640162 h 6857997"/>
              <a:gd name="connsiteX95" fmla="*/ 1277676 w 12191995"/>
              <a:gd name="connsiteY95" fmla="*/ 6639709 h 6857997"/>
              <a:gd name="connsiteX96" fmla="*/ 1253708 w 12191995"/>
              <a:gd name="connsiteY96" fmla="*/ 6646493 h 6857997"/>
              <a:gd name="connsiteX97" fmla="*/ 1259813 w 12191995"/>
              <a:gd name="connsiteY97" fmla="*/ 6658476 h 6857997"/>
              <a:gd name="connsiteX98" fmla="*/ 1276772 w 12191995"/>
              <a:gd name="connsiteY98" fmla="*/ 6653275 h 6857997"/>
              <a:gd name="connsiteX99" fmla="*/ 1286043 w 12191995"/>
              <a:gd name="connsiteY99" fmla="*/ 6659833 h 6857997"/>
              <a:gd name="connsiteX100" fmla="*/ 1286043 w 12191995"/>
              <a:gd name="connsiteY100" fmla="*/ 6660285 h 6857997"/>
              <a:gd name="connsiteX101" fmla="*/ 1282199 w 12191995"/>
              <a:gd name="connsiteY101" fmla="*/ 6663676 h 6857997"/>
              <a:gd name="connsiteX102" fmla="*/ 1271119 w 12191995"/>
              <a:gd name="connsiteY102" fmla="*/ 6663676 h 6857997"/>
              <a:gd name="connsiteX103" fmla="*/ 1250769 w 12191995"/>
              <a:gd name="connsiteY103" fmla="*/ 6680861 h 6857997"/>
              <a:gd name="connsiteX104" fmla="*/ 1270441 w 12191995"/>
              <a:gd name="connsiteY104" fmla="*/ 6698497 h 6857997"/>
              <a:gd name="connsiteX105" fmla="*/ 1286043 w 12191995"/>
              <a:gd name="connsiteY105" fmla="*/ 6691714 h 6857997"/>
              <a:gd name="connsiteX106" fmla="*/ 1286043 w 12191995"/>
              <a:gd name="connsiteY106" fmla="*/ 6697141 h 6857997"/>
              <a:gd name="connsiteX107" fmla="*/ 1301870 w 12191995"/>
              <a:gd name="connsiteY107" fmla="*/ 6697141 h 6857997"/>
              <a:gd name="connsiteX108" fmla="*/ 1301870 w 12191995"/>
              <a:gd name="connsiteY108" fmla="*/ 6660285 h 6857997"/>
              <a:gd name="connsiteX109" fmla="*/ 1277676 w 12191995"/>
              <a:gd name="connsiteY109" fmla="*/ 6639709 h 6857997"/>
              <a:gd name="connsiteX110" fmla="*/ 1081415 w 12191995"/>
              <a:gd name="connsiteY110" fmla="*/ 6639709 h 6857997"/>
              <a:gd name="connsiteX111" fmla="*/ 1057447 w 12191995"/>
              <a:gd name="connsiteY111" fmla="*/ 6646493 h 6857997"/>
              <a:gd name="connsiteX112" fmla="*/ 1063552 w 12191995"/>
              <a:gd name="connsiteY112" fmla="*/ 6658476 h 6857997"/>
              <a:gd name="connsiteX113" fmla="*/ 1080510 w 12191995"/>
              <a:gd name="connsiteY113" fmla="*/ 6653275 h 6857997"/>
              <a:gd name="connsiteX114" fmla="*/ 1089782 w 12191995"/>
              <a:gd name="connsiteY114" fmla="*/ 6659833 h 6857997"/>
              <a:gd name="connsiteX115" fmla="*/ 1089782 w 12191995"/>
              <a:gd name="connsiteY115" fmla="*/ 6660285 h 6857997"/>
              <a:gd name="connsiteX116" fmla="*/ 1085937 w 12191995"/>
              <a:gd name="connsiteY116" fmla="*/ 6663676 h 6857997"/>
              <a:gd name="connsiteX117" fmla="*/ 1074858 w 12191995"/>
              <a:gd name="connsiteY117" fmla="*/ 6663676 h 6857997"/>
              <a:gd name="connsiteX118" fmla="*/ 1054508 w 12191995"/>
              <a:gd name="connsiteY118" fmla="*/ 6680861 h 6857997"/>
              <a:gd name="connsiteX119" fmla="*/ 1074180 w 12191995"/>
              <a:gd name="connsiteY119" fmla="*/ 6698497 h 6857997"/>
              <a:gd name="connsiteX120" fmla="*/ 1089782 w 12191995"/>
              <a:gd name="connsiteY120" fmla="*/ 6691714 h 6857997"/>
              <a:gd name="connsiteX121" fmla="*/ 1089782 w 12191995"/>
              <a:gd name="connsiteY121" fmla="*/ 6697141 h 6857997"/>
              <a:gd name="connsiteX122" fmla="*/ 1105609 w 12191995"/>
              <a:gd name="connsiteY122" fmla="*/ 6697141 h 6857997"/>
              <a:gd name="connsiteX123" fmla="*/ 1105609 w 12191995"/>
              <a:gd name="connsiteY123" fmla="*/ 6660285 h 6857997"/>
              <a:gd name="connsiteX124" fmla="*/ 1081415 w 12191995"/>
              <a:gd name="connsiteY124" fmla="*/ 6639709 h 6857997"/>
              <a:gd name="connsiteX125" fmla="*/ 760110 w 12191995"/>
              <a:gd name="connsiteY125" fmla="*/ 6620264 h 6857997"/>
              <a:gd name="connsiteX126" fmla="*/ 760110 w 12191995"/>
              <a:gd name="connsiteY126" fmla="*/ 6642875 h 6857997"/>
              <a:gd name="connsiteX127" fmla="*/ 750840 w 12191995"/>
              <a:gd name="connsiteY127" fmla="*/ 6642875 h 6857997"/>
              <a:gd name="connsiteX128" fmla="*/ 750840 w 12191995"/>
              <a:gd name="connsiteY128" fmla="*/ 6648980 h 6857997"/>
              <a:gd name="connsiteX129" fmla="*/ 760110 w 12191995"/>
              <a:gd name="connsiteY129" fmla="*/ 6648980 h 6857997"/>
              <a:gd name="connsiteX130" fmla="*/ 760110 w 12191995"/>
              <a:gd name="connsiteY130" fmla="*/ 6685609 h 6857997"/>
              <a:gd name="connsiteX131" fmla="*/ 772546 w 12191995"/>
              <a:gd name="connsiteY131" fmla="*/ 6697141 h 6857997"/>
              <a:gd name="connsiteX132" fmla="*/ 780913 w 12191995"/>
              <a:gd name="connsiteY132" fmla="*/ 6696689 h 6857997"/>
              <a:gd name="connsiteX133" fmla="*/ 780913 w 12191995"/>
              <a:gd name="connsiteY133" fmla="*/ 6690584 h 6857997"/>
              <a:gd name="connsiteX134" fmla="*/ 775260 w 12191995"/>
              <a:gd name="connsiteY134" fmla="*/ 6691036 h 6857997"/>
              <a:gd name="connsiteX135" fmla="*/ 767572 w 12191995"/>
              <a:gd name="connsiteY135" fmla="*/ 6685836 h 6857997"/>
              <a:gd name="connsiteX136" fmla="*/ 767572 w 12191995"/>
              <a:gd name="connsiteY136" fmla="*/ 6649206 h 6857997"/>
              <a:gd name="connsiteX137" fmla="*/ 780913 w 12191995"/>
              <a:gd name="connsiteY137" fmla="*/ 6649206 h 6857997"/>
              <a:gd name="connsiteX138" fmla="*/ 780913 w 12191995"/>
              <a:gd name="connsiteY138" fmla="*/ 6643101 h 6857997"/>
              <a:gd name="connsiteX139" fmla="*/ 767572 w 12191995"/>
              <a:gd name="connsiteY139" fmla="*/ 6643101 h 6857997"/>
              <a:gd name="connsiteX140" fmla="*/ 767572 w 12191995"/>
              <a:gd name="connsiteY140" fmla="*/ 6620491 h 6857997"/>
              <a:gd name="connsiteX141" fmla="*/ 767572 w 12191995"/>
              <a:gd name="connsiteY141" fmla="*/ 6620264 h 6857997"/>
              <a:gd name="connsiteX142" fmla="*/ 1318830 w 12191995"/>
              <a:gd name="connsiteY142" fmla="*/ 6619585 h 6857997"/>
              <a:gd name="connsiteX143" fmla="*/ 1318830 w 12191995"/>
              <a:gd name="connsiteY143" fmla="*/ 6640839 h 6857997"/>
              <a:gd name="connsiteX144" fmla="*/ 1310012 w 12191995"/>
              <a:gd name="connsiteY144" fmla="*/ 6640839 h 6857997"/>
              <a:gd name="connsiteX145" fmla="*/ 1310012 w 12191995"/>
              <a:gd name="connsiteY145" fmla="*/ 6654180 h 6857997"/>
              <a:gd name="connsiteX146" fmla="*/ 1318830 w 12191995"/>
              <a:gd name="connsiteY146" fmla="*/ 6654180 h 6857997"/>
              <a:gd name="connsiteX147" fmla="*/ 1318830 w 12191995"/>
              <a:gd name="connsiteY147" fmla="*/ 6684930 h 6857997"/>
              <a:gd name="connsiteX148" fmla="*/ 1334885 w 12191995"/>
              <a:gd name="connsiteY148" fmla="*/ 6697592 h 6857997"/>
              <a:gd name="connsiteX149" fmla="*/ 1347320 w 12191995"/>
              <a:gd name="connsiteY149" fmla="*/ 6696914 h 6857997"/>
              <a:gd name="connsiteX150" fmla="*/ 1347320 w 12191995"/>
              <a:gd name="connsiteY150" fmla="*/ 6683348 h 6857997"/>
              <a:gd name="connsiteX151" fmla="*/ 1340085 w 12191995"/>
              <a:gd name="connsiteY151" fmla="*/ 6683800 h 6857997"/>
              <a:gd name="connsiteX152" fmla="*/ 1334885 w 12191995"/>
              <a:gd name="connsiteY152" fmla="*/ 6679730 h 6857997"/>
              <a:gd name="connsiteX153" fmla="*/ 1334885 w 12191995"/>
              <a:gd name="connsiteY153" fmla="*/ 6654406 h 6857997"/>
              <a:gd name="connsiteX154" fmla="*/ 1347095 w 12191995"/>
              <a:gd name="connsiteY154" fmla="*/ 6654406 h 6857997"/>
              <a:gd name="connsiteX155" fmla="*/ 1347095 w 12191995"/>
              <a:gd name="connsiteY155" fmla="*/ 6641066 h 6857997"/>
              <a:gd name="connsiteX156" fmla="*/ 1334885 w 12191995"/>
              <a:gd name="connsiteY156" fmla="*/ 6641066 h 6857997"/>
              <a:gd name="connsiteX157" fmla="*/ 1334885 w 12191995"/>
              <a:gd name="connsiteY157" fmla="*/ 6619811 h 6857997"/>
              <a:gd name="connsiteX158" fmla="*/ 607712 w 12191995"/>
              <a:gd name="connsiteY158" fmla="*/ 6618229 h 6857997"/>
              <a:gd name="connsiteX159" fmla="*/ 623765 w 12191995"/>
              <a:gd name="connsiteY159" fmla="*/ 6618229 h 6857997"/>
              <a:gd name="connsiteX160" fmla="*/ 644568 w 12191995"/>
              <a:gd name="connsiteY160" fmla="*/ 6637449 h 6857997"/>
              <a:gd name="connsiteX161" fmla="*/ 623765 w 12191995"/>
              <a:gd name="connsiteY161" fmla="*/ 6657120 h 6857997"/>
              <a:gd name="connsiteX162" fmla="*/ 607712 w 12191995"/>
              <a:gd name="connsiteY162" fmla="*/ 6657120 h 6857997"/>
              <a:gd name="connsiteX163" fmla="*/ 1172535 w 12191995"/>
              <a:gd name="connsiteY163" fmla="*/ 6611672 h 6857997"/>
              <a:gd name="connsiteX164" fmla="*/ 1162359 w 12191995"/>
              <a:gd name="connsiteY164" fmla="*/ 6621848 h 6857997"/>
              <a:gd name="connsiteX165" fmla="*/ 1172535 w 12191995"/>
              <a:gd name="connsiteY165" fmla="*/ 6632022 h 6857997"/>
              <a:gd name="connsiteX166" fmla="*/ 1182710 w 12191995"/>
              <a:gd name="connsiteY166" fmla="*/ 6621848 h 6857997"/>
              <a:gd name="connsiteX167" fmla="*/ 1172535 w 12191995"/>
              <a:gd name="connsiteY167" fmla="*/ 6611672 h 6857997"/>
              <a:gd name="connsiteX168" fmla="*/ 1029181 w 12191995"/>
              <a:gd name="connsiteY168" fmla="*/ 6611672 h 6857997"/>
              <a:gd name="connsiteX169" fmla="*/ 1029181 w 12191995"/>
              <a:gd name="connsiteY169" fmla="*/ 6697142 h 6857997"/>
              <a:gd name="connsiteX170" fmla="*/ 1045009 w 12191995"/>
              <a:gd name="connsiteY170" fmla="*/ 6697142 h 6857997"/>
              <a:gd name="connsiteX171" fmla="*/ 1045009 w 12191995"/>
              <a:gd name="connsiteY171" fmla="*/ 6611672 h 6857997"/>
              <a:gd name="connsiteX172" fmla="*/ 600250 w 12191995"/>
              <a:gd name="connsiteY172" fmla="*/ 6611672 h 6857997"/>
              <a:gd name="connsiteX173" fmla="*/ 600250 w 12191995"/>
              <a:gd name="connsiteY173" fmla="*/ 6697142 h 6857997"/>
              <a:gd name="connsiteX174" fmla="*/ 607712 w 12191995"/>
              <a:gd name="connsiteY174" fmla="*/ 6697142 h 6857997"/>
              <a:gd name="connsiteX175" fmla="*/ 607712 w 12191995"/>
              <a:gd name="connsiteY175" fmla="*/ 6664129 h 6857997"/>
              <a:gd name="connsiteX176" fmla="*/ 622861 w 12191995"/>
              <a:gd name="connsiteY176" fmla="*/ 6664129 h 6857997"/>
              <a:gd name="connsiteX177" fmla="*/ 652255 w 12191995"/>
              <a:gd name="connsiteY177" fmla="*/ 6637675 h 6857997"/>
              <a:gd name="connsiteX178" fmla="*/ 622861 w 12191995"/>
              <a:gd name="connsiteY178" fmla="*/ 6611672 h 6857997"/>
              <a:gd name="connsiteX179" fmla="*/ 897360 w 12191995"/>
              <a:gd name="connsiteY179" fmla="*/ 6610994 h 6857997"/>
              <a:gd name="connsiteX180" fmla="*/ 885150 w 12191995"/>
              <a:gd name="connsiteY180" fmla="*/ 6623883 h 6857997"/>
              <a:gd name="connsiteX181" fmla="*/ 884924 w 12191995"/>
              <a:gd name="connsiteY181" fmla="*/ 6623883 h 6857997"/>
              <a:gd name="connsiteX182" fmla="*/ 884924 w 12191995"/>
              <a:gd name="connsiteY182" fmla="*/ 6643102 h 6857997"/>
              <a:gd name="connsiteX183" fmla="*/ 875653 w 12191995"/>
              <a:gd name="connsiteY183" fmla="*/ 6643102 h 6857997"/>
              <a:gd name="connsiteX184" fmla="*/ 875653 w 12191995"/>
              <a:gd name="connsiteY184" fmla="*/ 6649206 h 6857997"/>
              <a:gd name="connsiteX185" fmla="*/ 884924 w 12191995"/>
              <a:gd name="connsiteY185" fmla="*/ 6649206 h 6857997"/>
              <a:gd name="connsiteX186" fmla="*/ 884924 w 12191995"/>
              <a:gd name="connsiteY186" fmla="*/ 6696916 h 6857997"/>
              <a:gd name="connsiteX187" fmla="*/ 892386 w 12191995"/>
              <a:gd name="connsiteY187" fmla="*/ 6696916 h 6857997"/>
              <a:gd name="connsiteX188" fmla="*/ 892386 w 12191995"/>
              <a:gd name="connsiteY188" fmla="*/ 6649206 h 6857997"/>
              <a:gd name="connsiteX189" fmla="*/ 903465 w 12191995"/>
              <a:gd name="connsiteY189" fmla="*/ 6649206 h 6857997"/>
              <a:gd name="connsiteX190" fmla="*/ 903465 w 12191995"/>
              <a:gd name="connsiteY190" fmla="*/ 6643102 h 6857997"/>
              <a:gd name="connsiteX191" fmla="*/ 892386 w 12191995"/>
              <a:gd name="connsiteY191" fmla="*/ 6643102 h 6857997"/>
              <a:gd name="connsiteX192" fmla="*/ 892386 w 12191995"/>
              <a:gd name="connsiteY192" fmla="*/ 6624561 h 6857997"/>
              <a:gd name="connsiteX193" fmla="*/ 899169 w 12191995"/>
              <a:gd name="connsiteY193" fmla="*/ 6617326 h 6857997"/>
              <a:gd name="connsiteX194" fmla="*/ 904596 w 12191995"/>
              <a:gd name="connsiteY194" fmla="*/ 6618003 h 6857997"/>
              <a:gd name="connsiteX195" fmla="*/ 904596 w 12191995"/>
              <a:gd name="connsiteY195" fmla="*/ 6611446 h 6857997"/>
              <a:gd name="connsiteX196" fmla="*/ 897360 w 12191995"/>
              <a:gd name="connsiteY196" fmla="*/ 6610994 h 6857997"/>
              <a:gd name="connsiteX197" fmla="*/ 977856 w 12191995"/>
              <a:gd name="connsiteY197" fmla="*/ 6609863 h 6857997"/>
              <a:gd name="connsiteX198" fmla="*/ 933312 w 12191995"/>
              <a:gd name="connsiteY198" fmla="*/ 6654181 h 6857997"/>
              <a:gd name="connsiteX199" fmla="*/ 977856 w 12191995"/>
              <a:gd name="connsiteY199" fmla="*/ 6698498 h 6857997"/>
              <a:gd name="connsiteX200" fmla="*/ 1019686 w 12191995"/>
              <a:gd name="connsiteY200" fmla="*/ 6666617 h 6857997"/>
              <a:gd name="connsiteX201" fmla="*/ 1000920 w 12191995"/>
              <a:gd name="connsiteY201" fmla="*/ 6666617 h 6857997"/>
              <a:gd name="connsiteX202" fmla="*/ 977630 w 12191995"/>
              <a:gd name="connsiteY202" fmla="*/ 6682897 h 6857997"/>
              <a:gd name="connsiteX203" fmla="*/ 950723 w 12191995"/>
              <a:gd name="connsiteY203" fmla="*/ 6654181 h 6857997"/>
              <a:gd name="connsiteX204" fmla="*/ 977630 w 12191995"/>
              <a:gd name="connsiteY204" fmla="*/ 6625465 h 6857997"/>
              <a:gd name="connsiteX205" fmla="*/ 1000920 w 12191995"/>
              <a:gd name="connsiteY205" fmla="*/ 6641745 h 6857997"/>
              <a:gd name="connsiteX206" fmla="*/ 1019686 w 12191995"/>
              <a:gd name="connsiteY206" fmla="*/ 6641745 h 6857997"/>
              <a:gd name="connsiteX207" fmla="*/ 977856 w 12191995"/>
              <a:gd name="connsiteY207" fmla="*/ 6609863 h 6857997"/>
              <a:gd name="connsiteX208" fmla="*/ 1441831 w 12191995"/>
              <a:gd name="connsiteY208" fmla="*/ 6503366 h 6857997"/>
              <a:gd name="connsiteX209" fmla="*/ 1444544 w 12191995"/>
              <a:gd name="connsiteY209" fmla="*/ 6503366 h 6857997"/>
              <a:gd name="connsiteX210" fmla="*/ 1447258 w 12191995"/>
              <a:gd name="connsiteY210" fmla="*/ 6504044 h 6857997"/>
              <a:gd name="connsiteX211" fmla="*/ 1447936 w 12191995"/>
              <a:gd name="connsiteY211" fmla="*/ 6506079 h 6857997"/>
              <a:gd name="connsiteX212" fmla="*/ 1447032 w 12191995"/>
              <a:gd name="connsiteY212" fmla="*/ 6507888 h 6857997"/>
              <a:gd name="connsiteX213" fmla="*/ 1444771 w 12191995"/>
              <a:gd name="connsiteY213" fmla="*/ 6508566 h 6857997"/>
              <a:gd name="connsiteX214" fmla="*/ 1441831 w 12191995"/>
              <a:gd name="connsiteY214" fmla="*/ 6508566 h 6857997"/>
              <a:gd name="connsiteX215" fmla="*/ 1438666 w 12191995"/>
              <a:gd name="connsiteY215" fmla="*/ 6501104 h 6857997"/>
              <a:gd name="connsiteX216" fmla="*/ 1438666 w 12191995"/>
              <a:gd name="connsiteY216" fmla="*/ 6518063 h 6857997"/>
              <a:gd name="connsiteX217" fmla="*/ 1441831 w 12191995"/>
              <a:gd name="connsiteY217" fmla="*/ 6518063 h 6857997"/>
              <a:gd name="connsiteX218" fmla="*/ 1441831 w 12191995"/>
              <a:gd name="connsiteY218" fmla="*/ 6511279 h 6857997"/>
              <a:gd name="connsiteX219" fmla="*/ 1445223 w 12191995"/>
              <a:gd name="connsiteY219" fmla="*/ 6511279 h 6857997"/>
              <a:gd name="connsiteX220" fmla="*/ 1447484 w 12191995"/>
              <a:gd name="connsiteY220" fmla="*/ 6511958 h 6857997"/>
              <a:gd name="connsiteX221" fmla="*/ 1448163 w 12191995"/>
              <a:gd name="connsiteY221" fmla="*/ 6513992 h 6857997"/>
              <a:gd name="connsiteX222" fmla="*/ 1448163 w 12191995"/>
              <a:gd name="connsiteY222" fmla="*/ 6516706 h 6857997"/>
              <a:gd name="connsiteX223" fmla="*/ 1448388 w 12191995"/>
              <a:gd name="connsiteY223" fmla="*/ 6517836 h 6857997"/>
              <a:gd name="connsiteX224" fmla="*/ 1451328 w 12191995"/>
              <a:gd name="connsiteY224" fmla="*/ 6517836 h 6857997"/>
              <a:gd name="connsiteX225" fmla="*/ 1451328 w 12191995"/>
              <a:gd name="connsiteY225" fmla="*/ 6517611 h 6857997"/>
              <a:gd name="connsiteX226" fmla="*/ 1450876 w 12191995"/>
              <a:gd name="connsiteY226" fmla="*/ 6516480 h 6857997"/>
              <a:gd name="connsiteX227" fmla="*/ 1450876 w 12191995"/>
              <a:gd name="connsiteY227" fmla="*/ 6515123 h 6857997"/>
              <a:gd name="connsiteX228" fmla="*/ 1450876 w 12191995"/>
              <a:gd name="connsiteY228" fmla="*/ 6513992 h 6857997"/>
              <a:gd name="connsiteX229" fmla="*/ 1450198 w 12191995"/>
              <a:gd name="connsiteY229" fmla="*/ 6511505 h 6857997"/>
              <a:gd name="connsiteX230" fmla="*/ 1448388 w 12191995"/>
              <a:gd name="connsiteY230" fmla="*/ 6509923 h 6857997"/>
              <a:gd name="connsiteX231" fmla="*/ 1450198 w 12191995"/>
              <a:gd name="connsiteY231" fmla="*/ 6508340 h 6857997"/>
              <a:gd name="connsiteX232" fmla="*/ 1450876 w 12191995"/>
              <a:gd name="connsiteY232" fmla="*/ 6506305 h 6857997"/>
              <a:gd name="connsiteX233" fmla="*/ 1449067 w 12191995"/>
              <a:gd name="connsiteY233" fmla="*/ 6502461 h 6857997"/>
              <a:gd name="connsiteX234" fmla="*/ 1444318 w 12191995"/>
              <a:gd name="connsiteY234" fmla="*/ 6501104 h 6857997"/>
              <a:gd name="connsiteX235" fmla="*/ 1436857 w 12191995"/>
              <a:gd name="connsiteY235" fmla="*/ 6500426 h 6857997"/>
              <a:gd name="connsiteX236" fmla="*/ 1452911 w 12191995"/>
              <a:gd name="connsiteY236" fmla="*/ 6500878 h 6857997"/>
              <a:gd name="connsiteX237" fmla="*/ 1452911 w 12191995"/>
              <a:gd name="connsiteY237" fmla="*/ 6518515 h 6857997"/>
              <a:gd name="connsiteX238" fmla="*/ 1452232 w 12191995"/>
              <a:gd name="connsiteY238" fmla="*/ 6519193 h 6857997"/>
              <a:gd name="connsiteX239" fmla="*/ 1436178 w 12191995"/>
              <a:gd name="connsiteY239" fmla="*/ 6518515 h 6857997"/>
              <a:gd name="connsiteX240" fmla="*/ 1432786 w 12191995"/>
              <a:gd name="connsiteY240" fmla="*/ 6509696 h 6857997"/>
              <a:gd name="connsiteX241" fmla="*/ 1436405 w 12191995"/>
              <a:gd name="connsiteY241" fmla="*/ 6500878 h 6857997"/>
              <a:gd name="connsiteX242" fmla="*/ 1444233 w 12191995"/>
              <a:gd name="connsiteY242" fmla="*/ 6494858 h 6857997"/>
              <a:gd name="connsiteX243" fmla="*/ 1434595 w 12191995"/>
              <a:gd name="connsiteY243" fmla="*/ 6499070 h 6857997"/>
              <a:gd name="connsiteX244" fmla="*/ 1430526 w 12191995"/>
              <a:gd name="connsiteY244" fmla="*/ 6509696 h 6857997"/>
              <a:gd name="connsiteX245" fmla="*/ 1434595 w 12191995"/>
              <a:gd name="connsiteY245" fmla="*/ 6520324 h 6857997"/>
              <a:gd name="connsiteX246" fmla="*/ 1435047 w 12191995"/>
              <a:gd name="connsiteY246" fmla="*/ 6520776 h 6857997"/>
              <a:gd name="connsiteX247" fmla="*/ 1454494 w 12191995"/>
              <a:gd name="connsiteY247" fmla="*/ 6520324 h 6857997"/>
              <a:gd name="connsiteX248" fmla="*/ 1458564 w 12191995"/>
              <a:gd name="connsiteY248" fmla="*/ 6509696 h 6857997"/>
              <a:gd name="connsiteX249" fmla="*/ 1454494 w 12191995"/>
              <a:gd name="connsiteY249" fmla="*/ 6499070 h 6857997"/>
              <a:gd name="connsiteX250" fmla="*/ 1454041 w 12191995"/>
              <a:gd name="connsiteY250" fmla="*/ 6498618 h 6857997"/>
              <a:gd name="connsiteX251" fmla="*/ 1444233 w 12191995"/>
              <a:gd name="connsiteY251" fmla="*/ 6494858 h 6857997"/>
              <a:gd name="connsiteX252" fmla="*/ 1102668 w 12191995"/>
              <a:gd name="connsiteY252" fmla="*/ 6404556 h 6857997"/>
              <a:gd name="connsiteX253" fmla="*/ 1134098 w 12191995"/>
              <a:gd name="connsiteY253" fmla="*/ 6455431 h 6857997"/>
              <a:gd name="connsiteX254" fmla="*/ 1099730 w 12191995"/>
              <a:gd name="connsiteY254" fmla="*/ 6508792 h 6857997"/>
              <a:gd name="connsiteX255" fmla="*/ 1081866 w 12191995"/>
              <a:gd name="connsiteY255" fmla="*/ 6505853 h 6857997"/>
              <a:gd name="connsiteX256" fmla="*/ 1081866 w 12191995"/>
              <a:gd name="connsiteY256" fmla="*/ 6408626 h 6857997"/>
              <a:gd name="connsiteX257" fmla="*/ 1102668 w 12191995"/>
              <a:gd name="connsiteY257" fmla="*/ 6404556 h 6857997"/>
              <a:gd name="connsiteX258" fmla="*/ 1279260 w 12191995"/>
              <a:gd name="connsiteY258" fmla="*/ 6388276 h 6857997"/>
              <a:gd name="connsiteX259" fmla="*/ 1279260 w 12191995"/>
              <a:gd name="connsiteY259" fmla="*/ 6525073 h 6857997"/>
              <a:gd name="connsiteX260" fmla="*/ 1310237 w 12191995"/>
              <a:gd name="connsiteY260" fmla="*/ 6525073 h 6857997"/>
              <a:gd name="connsiteX261" fmla="*/ 1310237 w 12191995"/>
              <a:gd name="connsiteY261" fmla="*/ 6388276 h 6857997"/>
              <a:gd name="connsiteX262" fmla="*/ 990520 w 12191995"/>
              <a:gd name="connsiteY262" fmla="*/ 6388276 h 6857997"/>
              <a:gd name="connsiteX263" fmla="*/ 990520 w 12191995"/>
              <a:gd name="connsiteY263" fmla="*/ 6525073 h 6857997"/>
              <a:gd name="connsiteX264" fmla="*/ 1021496 w 12191995"/>
              <a:gd name="connsiteY264" fmla="*/ 6525073 h 6857997"/>
              <a:gd name="connsiteX265" fmla="*/ 1021496 w 12191995"/>
              <a:gd name="connsiteY265" fmla="*/ 6388276 h 6857997"/>
              <a:gd name="connsiteX266" fmla="*/ 718960 w 12191995"/>
              <a:gd name="connsiteY266" fmla="*/ 6388276 h 6857997"/>
              <a:gd name="connsiteX267" fmla="*/ 762147 w 12191995"/>
              <a:gd name="connsiteY267" fmla="*/ 6454300 h 6857997"/>
              <a:gd name="connsiteX268" fmla="*/ 713985 w 12191995"/>
              <a:gd name="connsiteY268" fmla="*/ 6525298 h 6857997"/>
              <a:gd name="connsiteX269" fmla="*/ 749711 w 12191995"/>
              <a:gd name="connsiteY269" fmla="*/ 6525298 h 6857997"/>
              <a:gd name="connsiteX270" fmla="*/ 779331 w 12191995"/>
              <a:gd name="connsiteY270" fmla="*/ 6475554 h 6857997"/>
              <a:gd name="connsiteX271" fmla="*/ 780010 w 12191995"/>
              <a:gd name="connsiteY271" fmla="*/ 6475554 h 6857997"/>
              <a:gd name="connsiteX272" fmla="*/ 809177 w 12191995"/>
              <a:gd name="connsiteY272" fmla="*/ 6525298 h 6857997"/>
              <a:gd name="connsiteX273" fmla="*/ 847616 w 12191995"/>
              <a:gd name="connsiteY273" fmla="*/ 6525298 h 6857997"/>
              <a:gd name="connsiteX274" fmla="*/ 799003 w 12191995"/>
              <a:gd name="connsiteY274" fmla="*/ 6452265 h 6857997"/>
              <a:gd name="connsiteX275" fmla="*/ 843094 w 12191995"/>
              <a:gd name="connsiteY275" fmla="*/ 6388276 h 6857997"/>
              <a:gd name="connsiteX276" fmla="*/ 809856 w 12191995"/>
              <a:gd name="connsiteY276" fmla="*/ 6388276 h 6857997"/>
              <a:gd name="connsiteX277" fmla="*/ 782497 w 12191995"/>
              <a:gd name="connsiteY277" fmla="*/ 6433046 h 6857997"/>
              <a:gd name="connsiteX278" fmla="*/ 782045 w 12191995"/>
              <a:gd name="connsiteY278" fmla="*/ 6433046 h 6857997"/>
              <a:gd name="connsiteX279" fmla="*/ 755816 w 12191995"/>
              <a:gd name="connsiteY279" fmla="*/ 6388276 h 6857997"/>
              <a:gd name="connsiteX280" fmla="*/ 1260268 w 12191995"/>
              <a:gd name="connsiteY280" fmla="*/ 6386240 h 6857997"/>
              <a:gd name="connsiteX281" fmla="*/ 1189043 w 12191995"/>
              <a:gd name="connsiteY281" fmla="*/ 6395737 h 6857997"/>
              <a:gd name="connsiteX282" fmla="*/ 1189043 w 12191995"/>
              <a:gd name="connsiteY282" fmla="*/ 6525298 h 6857997"/>
              <a:gd name="connsiteX283" fmla="*/ 1220020 w 12191995"/>
              <a:gd name="connsiteY283" fmla="*/ 6525298 h 6857997"/>
              <a:gd name="connsiteX284" fmla="*/ 1220020 w 12191995"/>
              <a:gd name="connsiteY284" fmla="*/ 6409756 h 6857997"/>
              <a:gd name="connsiteX285" fmla="*/ 1253936 w 12191995"/>
              <a:gd name="connsiteY285" fmla="*/ 6408626 h 6857997"/>
              <a:gd name="connsiteX286" fmla="*/ 1260268 w 12191995"/>
              <a:gd name="connsiteY286" fmla="*/ 6386240 h 6857997"/>
              <a:gd name="connsiteX287" fmla="*/ 1385756 w 12191995"/>
              <a:gd name="connsiteY287" fmla="*/ 6385790 h 6857997"/>
              <a:gd name="connsiteX288" fmla="*/ 1338273 w 12191995"/>
              <a:gd name="connsiteY288" fmla="*/ 6425358 h 6857997"/>
              <a:gd name="connsiteX289" fmla="*/ 1372641 w 12191995"/>
              <a:gd name="connsiteY289" fmla="*/ 6463797 h 6857997"/>
              <a:gd name="connsiteX290" fmla="*/ 1397061 w 12191995"/>
              <a:gd name="connsiteY290" fmla="*/ 6486408 h 6857997"/>
              <a:gd name="connsiteX291" fmla="*/ 1371511 w 12191995"/>
              <a:gd name="connsiteY291" fmla="*/ 6505627 h 6857997"/>
              <a:gd name="connsiteX292" fmla="*/ 1343247 w 12191995"/>
              <a:gd name="connsiteY292" fmla="*/ 6497713 h 6857997"/>
              <a:gd name="connsiteX293" fmla="*/ 1334429 w 12191995"/>
              <a:gd name="connsiteY293" fmla="*/ 6517611 h 6857997"/>
              <a:gd name="connsiteX294" fmla="*/ 1376033 w 12191995"/>
              <a:gd name="connsiteY294" fmla="*/ 6527560 h 6857997"/>
              <a:gd name="connsiteX295" fmla="*/ 1429621 w 12191995"/>
              <a:gd name="connsiteY295" fmla="*/ 6485503 h 6857997"/>
              <a:gd name="connsiteX296" fmla="*/ 1393670 w 12191995"/>
              <a:gd name="connsiteY296" fmla="*/ 6445256 h 6857997"/>
              <a:gd name="connsiteX297" fmla="*/ 1369250 w 12191995"/>
              <a:gd name="connsiteY297" fmla="*/ 6423776 h 6857997"/>
              <a:gd name="connsiteX298" fmla="*/ 1392765 w 12191995"/>
              <a:gd name="connsiteY298" fmla="*/ 6405687 h 6857997"/>
              <a:gd name="connsiteX299" fmla="*/ 1416507 w 12191995"/>
              <a:gd name="connsiteY299" fmla="*/ 6413375 h 6857997"/>
              <a:gd name="connsiteX300" fmla="*/ 1424873 w 12191995"/>
              <a:gd name="connsiteY300" fmla="*/ 6395286 h 6857997"/>
              <a:gd name="connsiteX301" fmla="*/ 1385756 w 12191995"/>
              <a:gd name="connsiteY301" fmla="*/ 6385790 h 6857997"/>
              <a:gd name="connsiteX302" fmla="*/ 635073 w 12191995"/>
              <a:gd name="connsiteY302" fmla="*/ 6350742 h 6857997"/>
              <a:gd name="connsiteX303" fmla="*/ 595277 w 12191995"/>
              <a:gd name="connsiteY303" fmla="*/ 6398677 h 6857997"/>
              <a:gd name="connsiteX304" fmla="*/ 595277 w 12191995"/>
              <a:gd name="connsiteY304" fmla="*/ 6477815 h 6857997"/>
              <a:gd name="connsiteX305" fmla="*/ 635073 w 12191995"/>
              <a:gd name="connsiteY305" fmla="*/ 6525750 h 6857997"/>
              <a:gd name="connsiteX306" fmla="*/ 697479 w 12191995"/>
              <a:gd name="connsiteY306" fmla="*/ 6525750 h 6857997"/>
              <a:gd name="connsiteX307" fmla="*/ 697479 w 12191995"/>
              <a:gd name="connsiteY307" fmla="*/ 6504270 h 6857997"/>
              <a:gd name="connsiteX308" fmla="*/ 649770 w 12191995"/>
              <a:gd name="connsiteY308" fmla="*/ 6504270 h 6857997"/>
              <a:gd name="connsiteX309" fmla="*/ 627611 w 12191995"/>
              <a:gd name="connsiteY309" fmla="*/ 6480980 h 6857997"/>
              <a:gd name="connsiteX310" fmla="*/ 627611 w 12191995"/>
              <a:gd name="connsiteY310" fmla="*/ 6446386 h 6857997"/>
              <a:gd name="connsiteX311" fmla="*/ 691827 w 12191995"/>
              <a:gd name="connsiteY311" fmla="*/ 6446386 h 6857997"/>
              <a:gd name="connsiteX312" fmla="*/ 691827 w 12191995"/>
              <a:gd name="connsiteY312" fmla="*/ 6424906 h 6857997"/>
              <a:gd name="connsiteX313" fmla="*/ 627611 w 12191995"/>
              <a:gd name="connsiteY313" fmla="*/ 6424906 h 6857997"/>
              <a:gd name="connsiteX314" fmla="*/ 627611 w 12191995"/>
              <a:gd name="connsiteY314" fmla="*/ 6395512 h 6857997"/>
              <a:gd name="connsiteX315" fmla="*/ 649770 w 12191995"/>
              <a:gd name="connsiteY315" fmla="*/ 6372223 h 6857997"/>
              <a:gd name="connsiteX316" fmla="*/ 697705 w 12191995"/>
              <a:gd name="connsiteY316" fmla="*/ 6372223 h 6857997"/>
              <a:gd name="connsiteX317" fmla="*/ 697705 w 12191995"/>
              <a:gd name="connsiteY317" fmla="*/ 6350742 h 6857997"/>
              <a:gd name="connsiteX318" fmla="*/ 867737 w 12191995"/>
              <a:gd name="connsiteY318" fmla="*/ 6350516 h 6857997"/>
              <a:gd name="connsiteX319" fmla="*/ 867737 w 12191995"/>
              <a:gd name="connsiteY319" fmla="*/ 6477590 h 6857997"/>
              <a:gd name="connsiteX320" fmla="*/ 907532 w 12191995"/>
              <a:gd name="connsiteY320" fmla="*/ 6525525 h 6857997"/>
              <a:gd name="connsiteX321" fmla="*/ 969712 w 12191995"/>
              <a:gd name="connsiteY321" fmla="*/ 6525525 h 6857997"/>
              <a:gd name="connsiteX322" fmla="*/ 969712 w 12191995"/>
              <a:gd name="connsiteY322" fmla="*/ 6504044 h 6857997"/>
              <a:gd name="connsiteX323" fmla="*/ 922229 w 12191995"/>
              <a:gd name="connsiteY323" fmla="*/ 6504044 h 6857997"/>
              <a:gd name="connsiteX324" fmla="*/ 900071 w 12191995"/>
              <a:gd name="connsiteY324" fmla="*/ 6480755 h 6857997"/>
              <a:gd name="connsiteX325" fmla="*/ 900071 w 12191995"/>
              <a:gd name="connsiteY325" fmla="*/ 6350516 h 6857997"/>
              <a:gd name="connsiteX326" fmla="*/ 1081866 w 12191995"/>
              <a:gd name="connsiteY326" fmla="*/ 6349159 h 6857997"/>
              <a:gd name="connsiteX327" fmla="*/ 1051115 w 12191995"/>
              <a:gd name="connsiteY327" fmla="*/ 6354812 h 6857997"/>
              <a:gd name="connsiteX328" fmla="*/ 1051115 w 12191995"/>
              <a:gd name="connsiteY328" fmla="*/ 6517836 h 6857997"/>
              <a:gd name="connsiteX329" fmla="*/ 1098599 w 12191995"/>
              <a:gd name="connsiteY329" fmla="*/ 6527785 h 6857997"/>
              <a:gd name="connsiteX330" fmla="*/ 1164849 w 12191995"/>
              <a:gd name="connsiteY330" fmla="*/ 6453622 h 6857997"/>
              <a:gd name="connsiteX331" fmla="*/ 1111035 w 12191995"/>
              <a:gd name="connsiteY331" fmla="*/ 6386694 h 6857997"/>
              <a:gd name="connsiteX332" fmla="*/ 1081866 w 12191995"/>
              <a:gd name="connsiteY332" fmla="*/ 6392346 h 6857997"/>
              <a:gd name="connsiteX333" fmla="*/ 1149925 w 12191995"/>
              <a:gd name="connsiteY333" fmla="*/ 6251480 h 6857997"/>
              <a:gd name="connsiteX334" fmla="*/ 991648 w 12191995"/>
              <a:gd name="connsiteY334" fmla="*/ 6331975 h 6857997"/>
              <a:gd name="connsiteX335" fmla="*/ 986899 w 12191995"/>
              <a:gd name="connsiteY335" fmla="*/ 6344411 h 6857997"/>
              <a:gd name="connsiteX336" fmla="*/ 991195 w 12191995"/>
              <a:gd name="connsiteY336" fmla="*/ 6356848 h 6857997"/>
              <a:gd name="connsiteX337" fmla="*/ 1005667 w 12191995"/>
              <a:gd name="connsiteY337" fmla="*/ 6364309 h 6857997"/>
              <a:gd name="connsiteX338" fmla="*/ 1023077 w 12191995"/>
              <a:gd name="connsiteY338" fmla="*/ 6354587 h 6857997"/>
              <a:gd name="connsiteX339" fmla="*/ 1149473 w 12191995"/>
              <a:gd name="connsiteY339" fmla="*/ 6259846 h 6857997"/>
              <a:gd name="connsiteX340" fmla="*/ 1278130 w 12191995"/>
              <a:gd name="connsiteY340" fmla="*/ 6355491 h 6857997"/>
              <a:gd name="connsiteX341" fmla="*/ 1297123 w 12191995"/>
              <a:gd name="connsiteY341" fmla="*/ 6363630 h 6857997"/>
              <a:gd name="connsiteX342" fmla="*/ 1313629 w 12191995"/>
              <a:gd name="connsiteY342" fmla="*/ 6344638 h 6857997"/>
              <a:gd name="connsiteX343" fmla="*/ 1309333 w 12191995"/>
              <a:gd name="connsiteY343" fmla="*/ 6332202 h 6857997"/>
              <a:gd name="connsiteX344" fmla="*/ 1149925 w 12191995"/>
              <a:gd name="connsiteY344" fmla="*/ 6251480 h 6857997"/>
              <a:gd name="connsiteX345" fmla="*/ 0 w 12191995"/>
              <a:gd name="connsiteY345" fmla="*/ 0 h 6857997"/>
              <a:gd name="connsiteX346" fmla="*/ 12191995 w 12191995"/>
              <a:gd name="connsiteY346" fmla="*/ 0 h 6857997"/>
              <a:gd name="connsiteX347" fmla="*/ 12191995 w 12191995"/>
              <a:gd name="connsiteY347" fmla="*/ 6857997 h 6857997"/>
              <a:gd name="connsiteX348" fmla="*/ 0 w 12191995"/>
              <a:gd name="connsiteY348"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2191995" h="6857997">
                <a:moveTo>
                  <a:pt x="1286043" y="6672947"/>
                </a:moveTo>
                <a:lnTo>
                  <a:pt x="1286043" y="6677017"/>
                </a:lnTo>
                <a:cubicBezTo>
                  <a:pt x="1286043" y="6684027"/>
                  <a:pt x="1280842" y="6686965"/>
                  <a:pt x="1275189" y="6686740"/>
                </a:cubicBezTo>
                <a:cubicBezTo>
                  <a:pt x="1270441" y="6686740"/>
                  <a:pt x="1267275" y="6684027"/>
                  <a:pt x="1267275" y="6680183"/>
                </a:cubicBezTo>
                <a:cubicBezTo>
                  <a:pt x="1267275" y="6676339"/>
                  <a:pt x="1270214" y="6674078"/>
                  <a:pt x="1275189" y="6674078"/>
                </a:cubicBezTo>
                <a:lnTo>
                  <a:pt x="1281068" y="6674078"/>
                </a:lnTo>
                <a:cubicBezTo>
                  <a:pt x="1283329" y="6674078"/>
                  <a:pt x="1285138" y="6673852"/>
                  <a:pt x="1286043" y="6672947"/>
                </a:cubicBezTo>
                <a:close/>
                <a:moveTo>
                  <a:pt x="1089782" y="6672947"/>
                </a:moveTo>
                <a:lnTo>
                  <a:pt x="1089782" y="6677017"/>
                </a:lnTo>
                <a:cubicBezTo>
                  <a:pt x="1089782" y="6684027"/>
                  <a:pt x="1084581" y="6686965"/>
                  <a:pt x="1078928" y="6686740"/>
                </a:cubicBezTo>
                <a:cubicBezTo>
                  <a:pt x="1074180" y="6686740"/>
                  <a:pt x="1071014" y="6684027"/>
                  <a:pt x="1071014" y="6680183"/>
                </a:cubicBezTo>
                <a:cubicBezTo>
                  <a:pt x="1071014" y="6676339"/>
                  <a:pt x="1073953" y="6674078"/>
                  <a:pt x="1078928" y="6674078"/>
                </a:cubicBezTo>
                <a:lnTo>
                  <a:pt x="1084807" y="6674078"/>
                </a:lnTo>
                <a:cubicBezTo>
                  <a:pt x="1087067" y="6674078"/>
                  <a:pt x="1088877" y="6673852"/>
                  <a:pt x="1089782" y="6672947"/>
                </a:cubicBezTo>
                <a:close/>
                <a:moveTo>
                  <a:pt x="694316" y="6670461"/>
                </a:moveTo>
                <a:lnTo>
                  <a:pt x="694316" y="6677923"/>
                </a:lnTo>
                <a:cubicBezTo>
                  <a:pt x="694316" y="6687645"/>
                  <a:pt x="686402" y="6692168"/>
                  <a:pt x="678488" y="6692168"/>
                </a:cubicBezTo>
                <a:cubicBezTo>
                  <a:pt x="669443" y="6692168"/>
                  <a:pt x="665826" y="6686741"/>
                  <a:pt x="665826" y="6681992"/>
                </a:cubicBezTo>
                <a:cubicBezTo>
                  <a:pt x="665826" y="6676340"/>
                  <a:pt x="669443" y="6672496"/>
                  <a:pt x="677358" y="6672496"/>
                </a:cubicBezTo>
                <a:lnTo>
                  <a:pt x="687306" y="6672496"/>
                </a:lnTo>
                <a:cubicBezTo>
                  <a:pt x="690245" y="6672496"/>
                  <a:pt x="692959" y="6672044"/>
                  <a:pt x="694316" y="6670461"/>
                </a:cubicBezTo>
                <a:close/>
                <a:moveTo>
                  <a:pt x="1383496" y="6653051"/>
                </a:moveTo>
                <a:cubicBezTo>
                  <a:pt x="1390279" y="6653051"/>
                  <a:pt x="1395028" y="6657572"/>
                  <a:pt x="1395932" y="6663225"/>
                </a:cubicBezTo>
                <a:lnTo>
                  <a:pt x="1370834" y="6663225"/>
                </a:lnTo>
                <a:cubicBezTo>
                  <a:pt x="1372190" y="6657120"/>
                  <a:pt x="1376939" y="6652824"/>
                  <a:pt x="1383496" y="6653051"/>
                </a:cubicBezTo>
                <a:close/>
                <a:moveTo>
                  <a:pt x="840609" y="6648302"/>
                </a:moveTo>
                <a:cubicBezTo>
                  <a:pt x="852819" y="6648302"/>
                  <a:pt x="860959" y="6658025"/>
                  <a:pt x="860959" y="6670235"/>
                </a:cubicBezTo>
                <a:cubicBezTo>
                  <a:pt x="860959" y="6682671"/>
                  <a:pt x="852593" y="6692168"/>
                  <a:pt x="840609" y="6692168"/>
                </a:cubicBezTo>
                <a:cubicBezTo>
                  <a:pt x="828625" y="6692168"/>
                  <a:pt x="820259" y="6682671"/>
                  <a:pt x="820259" y="6670235"/>
                </a:cubicBezTo>
                <a:cubicBezTo>
                  <a:pt x="820259" y="6657799"/>
                  <a:pt x="828625" y="6648302"/>
                  <a:pt x="840609" y="6648302"/>
                </a:cubicBezTo>
                <a:close/>
                <a:moveTo>
                  <a:pt x="742023" y="6642423"/>
                </a:moveTo>
                <a:cubicBezTo>
                  <a:pt x="735466" y="6642423"/>
                  <a:pt x="728909" y="6645363"/>
                  <a:pt x="725743" y="6652599"/>
                </a:cubicBezTo>
                <a:lnTo>
                  <a:pt x="725743" y="6643328"/>
                </a:lnTo>
                <a:lnTo>
                  <a:pt x="718734" y="6643328"/>
                </a:lnTo>
                <a:lnTo>
                  <a:pt x="718734" y="6697142"/>
                </a:lnTo>
                <a:lnTo>
                  <a:pt x="725970" y="6697142"/>
                </a:lnTo>
                <a:lnTo>
                  <a:pt x="725970" y="6667069"/>
                </a:lnTo>
                <a:cubicBezTo>
                  <a:pt x="725970" y="6654181"/>
                  <a:pt x="732753" y="6649885"/>
                  <a:pt x="742249" y="6649885"/>
                </a:cubicBezTo>
                <a:lnTo>
                  <a:pt x="745867" y="6649885"/>
                </a:lnTo>
                <a:lnTo>
                  <a:pt x="746093" y="6642650"/>
                </a:lnTo>
                <a:cubicBezTo>
                  <a:pt x="744511" y="6642650"/>
                  <a:pt x="743154" y="6642423"/>
                  <a:pt x="742023" y="6642423"/>
                </a:cubicBezTo>
                <a:close/>
                <a:moveTo>
                  <a:pt x="840609" y="6641745"/>
                </a:moveTo>
                <a:cubicBezTo>
                  <a:pt x="825234" y="6641745"/>
                  <a:pt x="812797" y="6653729"/>
                  <a:pt x="812797" y="6670235"/>
                </a:cubicBezTo>
                <a:cubicBezTo>
                  <a:pt x="812797" y="6686741"/>
                  <a:pt x="825007" y="6698498"/>
                  <a:pt x="840609" y="6698498"/>
                </a:cubicBezTo>
                <a:cubicBezTo>
                  <a:pt x="856211" y="6698498"/>
                  <a:pt x="868646" y="6686741"/>
                  <a:pt x="868646" y="6670235"/>
                </a:cubicBezTo>
                <a:cubicBezTo>
                  <a:pt x="868646" y="6653729"/>
                  <a:pt x="856211" y="6641745"/>
                  <a:pt x="840609" y="6641745"/>
                </a:cubicBezTo>
                <a:close/>
                <a:moveTo>
                  <a:pt x="681201" y="6641745"/>
                </a:moveTo>
                <a:cubicBezTo>
                  <a:pt x="671931" y="6641745"/>
                  <a:pt x="664243" y="6645589"/>
                  <a:pt x="660626" y="6648529"/>
                </a:cubicBezTo>
                <a:lnTo>
                  <a:pt x="664243" y="6654181"/>
                </a:lnTo>
                <a:cubicBezTo>
                  <a:pt x="668539" y="6651242"/>
                  <a:pt x="673966" y="6648302"/>
                  <a:pt x="680749" y="6648302"/>
                </a:cubicBezTo>
                <a:cubicBezTo>
                  <a:pt x="687984" y="6648302"/>
                  <a:pt x="694316" y="6651694"/>
                  <a:pt x="694316" y="6659834"/>
                </a:cubicBezTo>
                <a:lnTo>
                  <a:pt x="694089" y="6661191"/>
                </a:lnTo>
                <a:cubicBezTo>
                  <a:pt x="694089" y="6664130"/>
                  <a:pt x="692733" y="6666165"/>
                  <a:pt x="688889" y="6666165"/>
                </a:cubicBezTo>
                <a:lnTo>
                  <a:pt x="676000" y="6666165"/>
                </a:lnTo>
                <a:cubicBezTo>
                  <a:pt x="664695" y="6666165"/>
                  <a:pt x="657686" y="6672270"/>
                  <a:pt x="657686" y="6681992"/>
                </a:cubicBezTo>
                <a:cubicBezTo>
                  <a:pt x="657686" y="6691716"/>
                  <a:pt x="665600" y="6698498"/>
                  <a:pt x="677358" y="6698498"/>
                </a:cubicBezTo>
                <a:cubicBezTo>
                  <a:pt x="683915" y="6698498"/>
                  <a:pt x="691150" y="6695785"/>
                  <a:pt x="694316" y="6690358"/>
                </a:cubicBezTo>
                <a:lnTo>
                  <a:pt x="694316" y="6697142"/>
                </a:lnTo>
                <a:lnTo>
                  <a:pt x="701777" y="6697142"/>
                </a:lnTo>
                <a:lnTo>
                  <a:pt x="701777" y="6660060"/>
                </a:lnTo>
                <a:cubicBezTo>
                  <a:pt x="701777" y="6648981"/>
                  <a:pt x="694089" y="6641745"/>
                  <a:pt x="681201" y="6641745"/>
                </a:cubicBezTo>
                <a:close/>
                <a:moveTo>
                  <a:pt x="1157385" y="6641293"/>
                </a:moveTo>
                <a:lnTo>
                  <a:pt x="1157385" y="6654633"/>
                </a:lnTo>
                <a:lnTo>
                  <a:pt x="1165299" y="6654633"/>
                </a:lnTo>
                <a:lnTo>
                  <a:pt x="1165299" y="6697142"/>
                </a:lnTo>
                <a:lnTo>
                  <a:pt x="1181127" y="6697142"/>
                </a:lnTo>
                <a:lnTo>
                  <a:pt x="1181127" y="6641293"/>
                </a:lnTo>
                <a:close/>
                <a:moveTo>
                  <a:pt x="1189493" y="6641066"/>
                </a:moveTo>
                <a:lnTo>
                  <a:pt x="1208486" y="6697141"/>
                </a:lnTo>
                <a:lnTo>
                  <a:pt x="1228158" y="6697141"/>
                </a:lnTo>
                <a:lnTo>
                  <a:pt x="1248056" y="6641066"/>
                </a:lnTo>
                <a:lnTo>
                  <a:pt x="1231323" y="6641066"/>
                </a:lnTo>
                <a:lnTo>
                  <a:pt x="1218661" y="6679957"/>
                </a:lnTo>
                <a:lnTo>
                  <a:pt x="1206677" y="6641066"/>
                </a:lnTo>
                <a:close/>
                <a:moveTo>
                  <a:pt x="1383722" y="6640162"/>
                </a:moveTo>
                <a:cubicBezTo>
                  <a:pt x="1366990" y="6640162"/>
                  <a:pt x="1354554" y="6652598"/>
                  <a:pt x="1354554" y="6669556"/>
                </a:cubicBezTo>
                <a:cubicBezTo>
                  <a:pt x="1354554" y="6686514"/>
                  <a:pt x="1367216" y="6698950"/>
                  <a:pt x="1383948" y="6698950"/>
                </a:cubicBezTo>
                <a:cubicBezTo>
                  <a:pt x="1396384" y="6698950"/>
                  <a:pt x="1407012" y="6693298"/>
                  <a:pt x="1411986" y="6681314"/>
                </a:cubicBezTo>
                <a:lnTo>
                  <a:pt x="1395480" y="6679505"/>
                </a:lnTo>
                <a:cubicBezTo>
                  <a:pt x="1393219" y="6683122"/>
                  <a:pt x="1388923" y="6685158"/>
                  <a:pt x="1384174" y="6685158"/>
                </a:cubicBezTo>
                <a:cubicBezTo>
                  <a:pt x="1376939" y="6685158"/>
                  <a:pt x="1372190" y="6679957"/>
                  <a:pt x="1371286" y="6673852"/>
                </a:cubicBezTo>
                <a:lnTo>
                  <a:pt x="1412890" y="6673852"/>
                </a:lnTo>
                <a:lnTo>
                  <a:pt x="1413117" y="6673626"/>
                </a:lnTo>
                <a:cubicBezTo>
                  <a:pt x="1413117" y="6650111"/>
                  <a:pt x="1399097" y="6640162"/>
                  <a:pt x="1383722" y="6640162"/>
                </a:cubicBezTo>
                <a:close/>
                <a:moveTo>
                  <a:pt x="1148570" y="6640162"/>
                </a:moveTo>
                <a:cubicBezTo>
                  <a:pt x="1141561" y="6640162"/>
                  <a:pt x="1136361" y="6644006"/>
                  <a:pt x="1134100" y="6649885"/>
                </a:cubicBezTo>
                <a:lnTo>
                  <a:pt x="1134100" y="6641067"/>
                </a:lnTo>
                <a:lnTo>
                  <a:pt x="1118724" y="6641067"/>
                </a:lnTo>
                <a:lnTo>
                  <a:pt x="1118724" y="6697142"/>
                </a:lnTo>
                <a:lnTo>
                  <a:pt x="1134552" y="6697142"/>
                </a:lnTo>
                <a:lnTo>
                  <a:pt x="1134552" y="6670461"/>
                </a:lnTo>
                <a:cubicBezTo>
                  <a:pt x="1134552" y="6660739"/>
                  <a:pt x="1138169" y="6656895"/>
                  <a:pt x="1146309" y="6656895"/>
                </a:cubicBezTo>
                <a:lnTo>
                  <a:pt x="1153093" y="6656895"/>
                </a:lnTo>
                <a:lnTo>
                  <a:pt x="1152866" y="6640614"/>
                </a:lnTo>
                <a:cubicBezTo>
                  <a:pt x="1151510" y="6640389"/>
                  <a:pt x="1150153" y="6640162"/>
                  <a:pt x="1148570" y="6640162"/>
                </a:cubicBezTo>
                <a:close/>
                <a:moveTo>
                  <a:pt x="1277676" y="6639709"/>
                </a:moveTo>
                <a:cubicBezTo>
                  <a:pt x="1264110" y="6639709"/>
                  <a:pt x="1253708" y="6646493"/>
                  <a:pt x="1253708" y="6646493"/>
                </a:cubicBezTo>
                <a:lnTo>
                  <a:pt x="1259813" y="6658476"/>
                </a:lnTo>
                <a:cubicBezTo>
                  <a:pt x="1264110" y="6656215"/>
                  <a:pt x="1271119" y="6653275"/>
                  <a:pt x="1276772" y="6653275"/>
                </a:cubicBezTo>
                <a:cubicBezTo>
                  <a:pt x="1282877" y="6653275"/>
                  <a:pt x="1286043" y="6655763"/>
                  <a:pt x="1286043" y="6659833"/>
                </a:cubicBezTo>
                <a:lnTo>
                  <a:pt x="1286043" y="6660285"/>
                </a:lnTo>
                <a:cubicBezTo>
                  <a:pt x="1286043" y="6662546"/>
                  <a:pt x="1284912" y="6663676"/>
                  <a:pt x="1282199" y="6663676"/>
                </a:cubicBezTo>
                <a:lnTo>
                  <a:pt x="1271119" y="6663676"/>
                </a:lnTo>
                <a:cubicBezTo>
                  <a:pt x="1258683" y="6663676"/>
                  <a:pt x="1250769" y="6670234"/>
                  <a:pt x="1250769" y="6680861"/>
                </a:cubicBezTo>
                <a:cubicBezTo>
                  <a:pt x="1250769" y="6690132"/>
                  <a:pt x="1258683" y="6698497"/>
                  <a:pt x="1270441" y="6698497"/>
                </a:cubicBezTo>
                <a:cubicBezTo>
                  <a:pt x="1276772" y="6698497"/>
                  <a:pt x="1283103" y="6696010"/>
                  <a:pt x="1286043" y="6691714"/>
                </a:cubicBezTo>
                <a:lnTo>
                  <a:pt x="1286043" y="6697141"/>
                </a:lnTo>
                <a:lnTo>
                  <a:pt x="1301870" y="6697141"/>
                </a:lnTo>
                <a:lnTo>
                  <a:pt x="1301870" y="6660285"/>
                </a:lnTo>
                <a:cubicBezTo>
                  <a:pt x="1301870" y="6645588"/>
                  <a:pt x="1290339" y="6639709"/>
                  <a:pt x="1277676" y="6639709"/>
                </a:cubicBezTo>
                <a:close/>
                <a:moveTo>
                  <a:pt x="1081415" y="6639709"/>
                </a:moveTo>
                <a:cubicBezTo>
                  <a:pt x="1067848" y="6639709"/>
                  <a:pt x="1057447" y="6646493"/>
                  <a:pt x="1057447" y="6646493"/>
                </a:cubicBezTo>
                <a:lnTo>
                  <a:pt x="1063552" y="6658476"/>
                </a:lnTo>
                <a:cubicBezTo>
                  <a:pt x="1067848" y="6656215"/>
                  <a:pt x="1074858" y="6653275"/>
                  <a:pt x="1080510" y="6653275"/>
                </a:cubicBezTo>
                <a:cubicBezTo>
                  <a:pt x="1086615" y="6653275"/>
                  <a:pt x="1089782" y="6655763"/>
                  <a:pt x="1089782" y="6659833"/>
                </a:cubicBezTo>
                <a:lnTo>
                  <a:pt x="1089782" y="6660285"/>
                </a:lnTo>
                <a:cubicBezTo>
                  <a:pt x="1089782" y="6662546"/>
                  <a:pt x="1088651" y="6663676"/>
                  <a:pt x="1085937" y="6663676"/>
                </a:cubicBezTo>
                <a:lnTo>
                  <a:pt x="1074858" y="6663676"/>
                </a:lnTo>
                <a:cubicBezTo>
                  <a:pt x="1062421" y="6663676"/>
                  <a:pt x="1054508" y="6670234"/>
                  <a:pt x="1054508" y="6680861"/>
                </a:cubicBezTo>
                <a:cubicBezTo>
                  <a:pt x="1054508" y="6690132"/>
                  <a:pt x="1062421" y="6698497"/>
                  <a:pt x="1074180" y="6698497"/>
                </a:cubicBezTo>
                <a:cubicBezTo>
                  <a:pt x="1080510" y="6698497"/>
                  <a:pt x="1086842" y="6696010"/>
                  <a:pt x="1089782" y="6691714"/>
                </a:cubicBezTo>
                <a:lnTo>
                  <a:pt x="1089782" y="6697141"/>
                </a:lnTo>
                <a:lnTo>
                  <a:pt x="1105609" y="6697141"/>
                </a:lnTo>
                <a:lnTo>
                  <a:pt x="1105609" y="6660285"/>
                </a:lnTo>
                <a:cubicBezTo>
                  <a:pt x="1105609" y="6645588"/>
                  <a:pt x="1094078" y="6639709"/>
                  <a:pt x="1081415" y="6639709"/>
                </a:cubicBezTo>
                <a:close/>
                <a:moveTo>
                  <a:pt x="760110" y="6620264"/>
                </a:moveTo>
                <a:lnTo>
                  <a:pt x="760110" y="6642875"/>
                </a:lnTo>
                <a:lnTo>
                  <a:pt x="750840" y="6642875"/>
                </a:lnTo>
                <a:lnTo>
                  <a:pt x="750840" y="6648980"/>
                </a:lnTo>
                <a:lnTo>
                  <a:pt x="760110" y="6648980"/>
                </a:lnTo>
                <a:lnTo>
                  <a:pt x="760110" y="6685609"/>
                </a:lnTo>
                <a:cubicBezTo>
                  <a:pt x="760110" y="6695558"/>
                  <a:pt x="766894" y="6697141"/>
                  <a:pt x="772546" y="6697141"/>
                </a:cubicBezTo>
                <a:cubicBezTo>
                  <a:pt x="777069" y="6697141"/>
                  <a:pt x="780913" y="6696689"/>
                  <a:pt x="780913" y="6696689"/>
                </a:cubicBezTo>
                <a:lnTo>
                  <a:pt x="780913" y="6690584"/>
                </a:lnTo>
                <a:cubicBezTo>
                  <a:pt x="780913" y="6690584"/>
                  <a:pt x="778651" y="6691036"/>
                  <a:pt x="775260" y="6691036"/>
                </a:cubicBezTo>
                <a:cubicBezTo>
                  <a:pt x="771190" y="6691036"/>
                  <a:pt x="767572" y="6690810"/>
                  <a:pt x="767572" y="6685836"/>
                </a:cubicBezTo>
                <a:lnTo>
                  <a:pt x="767572" y="6649206"/>
                </a:lnTo>
                <a:lnTo>
                  <a:pt x="780913" y="6649206"/>
                </a:lnTo>
                <a:lnTo>
                  <a:pt x="780913" y="6643101"/>
                </a:lnTo>
                <a:lnTo>
                  <a:pt x="767572" y="6643101"/>
                </a:lnTo>
                <a:lnTo>
                  <a:pt x="767572" y="6620491"/>
                </a:lnTo>
                <a:lnTo>
                  <a:pt x="767572" y="6620264"/>
                </a:lnTo>
                <a:close/>
                <a:moveTo>
                  <a:pt x="1318830" y="6619585"/>
                </a:moveTo>
                <a:lnTo>
                  <a:pt x="1318830" y="6640839"/>
                </a:lnTo>
                <a:lnTo>
                  <a:pt x="1310012" y="6640839"/>
                </a:lnTo>
                <a:lnTo>
                  <a:pt x="1310012" y="6654180"/>
                </a:lnTo>
                <a:lnTo>
                  <a:pt x="1318830" y="6654180"/>
                </a:lnTo>
                <a:lnTo>
                  <a:pt x="1318830" y="6684930"/>
                </a:lnTo>
                <a:cubicBezTo>
                  <a:pt x="1318830" y="6696236"/>
                  <a:pt x="1326970" y="6697592"/>
                  <a:pt x="1334885" y="6697592"/>
                </a:cubicBezTo>
                <a:cubicBezTo>
                  <a:pt x="1339633" y="6697592"/>
                  <a:pt x="1347320" y="6696914"/>
                  <a:pt x="1347320" y="6696914"/>
                </a:cubicBezTo>
                <a:lnTo>
                  <a:pt x="1347320" y="6683348"/>
                </a:lnTo>
                <a:cubicBezTo>
                  <a:pt x="1347320" y="6683348"/>
                  <a:pt x="1344155" y="6683800"/>
                  <a:pt x="1340085" y="6683800"/>
                </a:cubicBezTo>
                <a:cubicBezTo>
                  <a:pt x="1337824" y="6683800"/>
                  <a:pt x="1334885" y="6683348"/>
                  <a:pt x="1334885" y="6679730"/>
                </a:cubicBezTo>
                <a:lnTo>
                  <a:pt x="1334885" y="6654406"/>
                </a:lnTo>
                <a:lnTo>
                  <a:pt x="1347095" y="6654406"/>
                </a:lnTo>
                <a:lnTo>
                  <a:pt x="1347095" y="6641066"/>
                </a:lnTo>
                <a:lnTo>
                  <a:pt x="1334885" y="6641066"/>
                </a:lnTo>
                <a:lnTo>
                  <a:pt x="1334885" y="6619811"/>
                </a:lnTo>
                <a:close/>
                <a:moveTo>
                  <a:pt x="607712" y="6618229"/>
                </a:moveTo>
                <a:lnTo>
                  <a:pt x="623765" y="6618229"/>
                </a:lnTo>
                <a:cubicBezTo>
                  <a:pt x="635072" y="6618229"/>
                  <a:pt x="644568" y="6624561"/>
                  <a:pt x="644568" y="6637449"/>
                </a:cubicBezTo>
                <a:cubicBezTo>
                  <a:pt x="644568" y="6650337"/>
                  <a:pt x="635072" y="6657120"/>
                  <a:pt x="623765" y="6657120"/>
                </a:cubicBezTo>
                <a:lnTo>
                  <a:pt x="607712" y="6657120"/>
                </a:lnTo>
                <a:close/>
                <a:moveTo>
                  <a:pt x="1172535" y="6611672"/>
                </a:moveTo>
                <a:cubicBezTo>
                  <a:pt x="1166882" y="6611672"/>
                  <a:pt x="1162359" y="6616194"/>
                  <a:pt x="1162359" y="6621848"/>
                </a:cubicBezTo>
                <a:cubicBezTo>
                  <a:pt x="1162359" y="6627500"/>
                  <a:pt x="1166882" y="6632022"/>
                  <a:pt x="1172535" y="6632022"/>
                </a:cubicBezTo>
                <a:cubicBezTo>
                  <a:pt x="1178187" y="6632022"/>
                  <a:pt x="1182710" y="6627500"/>
                  <a:pt x="1182710" y="6621848"/>
                </a:cubicBezTo>
                <a:cubicBezTo>
                  <a:pt x="1182710" y="6616194"/>
                  <a:pt x="1178187" y="6611672"/>
                  <a:pt x="1172535" y="6611672"/>
                </a:cubicBezTo>
                <a:close/>
                <a:moveTo>
                  <a:pt x="1029181" y="6611672"/>
                </a:moveTo>
                <a:lnTo>
                  <a:pt x="1029181" y="6697142"/>
                </a:lnTo>
                <a:lnTo>
                  <a:pt x="1045009" y="6697142"/>
                </a:lnTo>
                <a:lnTo>
                  <a:pt x="1045009" y="6611672"/>
                </a:lnTo>
                <a:close/>
                <a:moveTo>
                  <a:pt x="600250" y="6611672"/>
                </a:moveTo>
                <a:lnTo>
                  <a:pt x="600250" y="6697142"/>
                </a:lnTo>
                <a:lnTo>
                  <a:pt x="607712" y="6697142"/>
                </a:lnTo>
                <a:lnTo>
                  <a:pt x="607712" y="6664129"/>
                </a:lnTo>
                <a:lnTo>
                  <a:pt x="622861" y="6664129"/>
                </a:lnTo>
                <a:cubicBezTo>
                  <a:pt x="642533" y="6664129"/>
                  <a:pt x="652255" y="6651920"/>
                  <a:pt x="652255" y="6637675"/>
                </a:cubicBezTo>
                <a:cubicBezTo>
                  <a:pt x="652255" y="6623204"/>
                  <a:pt x="642533" y="6611672"/>
                  <a:pt x="622861" y="6611672"/>
                </a:cubicBezTo>
                <a:close/>
                <a:moveTo>
                  <a:pt x="897360" y="6610994"/>
                </a:moveTo>
                <a:cubicBezTo>
                  <a:pt x="891707" y="6610994"/>
                  <a:pt x="885150" y="6613934"/>
                  <a:pt x="885150" y="6623883"/>
                </a:cubicBezTo>
                <a:lnTo>
                  <a:pt x="884924" y="6623883"/>
                </a:lnTo>
                <a:lnTo>
                  <a:pt x="884924" y="6643102"/>
                </a:lnTo>
                <a:lnTo>
                  <a:pt x="875653" y="6643102"/>
                </a:lnTo>
                <a:lnTo>
                  <a:pt x="875653" y="6649206"/>
                </a:lnTo>
                <a:lnTo>
                  <a:pt x="884924" y="6649206"/>
                </a:lnTo>
                <a:lnTo>
                  <a:pt x="884924" y="6696916"/>
                </a:lnTo>
                <a:lnTo>
                  <a:pt x="892386" y="6696916"/>
                </a:lnTo>
                <a:lnTo>
                  <a:pt x="892386" y="6649206"/>
                </a:lnTo>
                <a:lnTo>
                  <a:pt x="903465" y="6649206"/>
                </a:lnTo>
                <a:lnTo>
                  <a:pt x="903465" y="6643102"/>
                </a:lnTo>
                <a:lnTo>
                  <a:pt x="892386" y="6643102"/>
                </a:lnTo>
                <a:lnTo>
                  <a:pt x="892386" y="6624561"/>
                </a:lnTo>
                <a:cubicBezTo>
                  <a:pt x="892386" y="6619360"/>
                  <a:pt x="894420" y="6617326"/>
                  <a:pt x="899169" y="6617326"/>
                </a:cubicBezTo>
                <a:cubicBezTo>
                  <a:pt x="901204" y="6617326"/>
                  <a:pt x="904596" y="6618003"/>
                  <a:pt x="904596" y="6618003"/>
                </a:cubicBezTo>
                <a:lnTo>
                  <a:pt x="904596" y="6611446"/>
                </a:lnTo>
                <a:cubicBezTo>
                  <a:pt x="904596" y="6611446"/>
                  <a:pt x="901204" y="6610994"/>
                  <a:pt x="897360" y="6610994"/>
                </a:cubicBezTo>
                <a:close/>
                <a:moveTo>
                  <a:pt x="977856" y="6609863"/>
                </a:moveTo>
                <a:cubicBezTo>
                  <a:pt x="952758" y="6609863"/>
                  <a:pt x="933312" y="6628404"/>
                  <a:pt x="933312" y="6654181"/>
                </a:cubicBezTo>
                <a:cubicBezTo>
                  <a:pt x="933312" y="6679957"/>
                  <a:pt x="952758" y="6698498"/>
                  <a:pt x="977856" y="6698498"/>
                </a:cubicBezTo>
                <a:cubicBezTo>
                  <a:pt x="997076" y="6698498"/>
                  <a:pt x="1014712" y="6686741"/>
                  <a:pt x="1019686" y="6666617"/>
                </a:cubicBezTo>
                <a:lnTo>
                  <a:pt x="1000920" y="6666617"/>
                </a:lnTo>
                <a:cubicBezTo>
                  <a:pt x="997754" y="6676792"/>
                  <a:pt x="988936" y="6682897"/>
                  <a:pt x="977630" y="6682897"/>
                </a:cubicBezTo>
                <a:cubicBezTo>
                  <a:pt x="961576" y="6682897"/>
                  <a:pt x="950723" y="6670687"/>
                  <a:pt x="950723" y="6654181"/>
                </a:cubicBezTo>
                <a:cubicBezTo>
                  <a:pt x="950723" y="6637674"/>
                  <a:pt x="961576" y="6625465"/>
                  <a:pt x="977630" y="6625465"/>
                </a:cubicBezTo>
                <a:cubicBezTo>
                  <a:pt x="988936" y="6625465"/>
                  <a:pt x="997754" y="6631570"/>
                  <a:pt x="1000920" y="6641745"/>
                </a:cubicBezTo>
                <a:lnTo>
                  <a:pt x="1019686" y="6641745"/>
                </a:lnTo>
                <a:cubicBezTo>
                  <a:pt x="1014712" y="6621621"/>
                  <a:pt x="997076" y="6609863"/>
                  <a:pt x="977856" y="6609863"/>
                </a:cubicBezTo>
                <a:close/>
                <a:moveTo>
                  <a:pt x="1441831" y="6503366"/>
                </a:moveTo>
                <a:lnTo>
                  <a:pt x="1444544" y="6503366"/>
                </a:lnTo>
                <a:cubicBezTo>
                  <a:pt x="1445449" y="6503366"/>
                  <a:pt x="1446354" y="6503591"/>
                  <a:pt x="1447258" y="6504044"/>
                </a:cubicBezTo>
                <a:cubicBezTo>
                  <a:pt x="1447710" y="6504496"/>
                  <a:pt x="1447936" y="6505400"/>
                  <a:pt x="1447936" y="6506079"/>
                </a:cubicBezTo>
                <a:cubicBezTo>
                  <a:pt x="1447936" y="6506983"/>
                  <a:pt x="1447710" y="6507435"/>
                  <a:pt x="1447032" y="6507888"/>
                </a:cubicBezTo>
                <a:cubicBezTo>
                  <a:pt x="1446354" y="6508340"/>
                  <a:pt x="1445675" y="6508566"/>
                  <a:pt x="1444771" y="6508566"/>
                </a:cubicBezTo>
                <a:lnTo>
                  <a:pt x="1441831" y="6508566"/>
                </a:lnTo>
                <a:close/>
                <a:moveTo>
                  <a:pt x="1438666" y="6501104"/>
                </a:moveTo>
                <a:lnTo>
                  <a:pt x="1438666" y="6518063"/>
                </a:lnTo>
                <a:lnTo>
                  <a:pt x="1441831" y="6518063"/>
                </a:lnTo>
                <a:lnTo>
                  <a:pt x="1441831" y="6511279"/>
                </a:lnTo>
                <a:lnTo>
                  <a:pt x="1445223" y="6511279"/>
                </a:lnTo>
                <a:cubicBezTo>
                  <a:pt x="1446127" y="6511279"/>
                  <a:pt x="1446806" y="6511505"/>
                  <a:pt x="1447484" y="6511958"/>
                </a:cubicBezTo>
                <a:cubicBezTo>
                  <a:pt x="1447936" y="6512410"/>
                  <a:pt x="1448163" y="6513088"/>
                  <a:pt x="1448163" y="6513992"/>
                </a:cubicBezTo>
                <a:lnTo>
                  <a:pt x="1448163" y="6516706"/>
                </a:lnTo>
                <a:cubicBezTo>
                  <a:pt x="1448163" y="6516932"/>
                  <a:pt x="1448163" y="6517384"/>
                  <a:pt x="1448388" y="6517836"/>
                </a:cubicBezTo>
                <a:lnTo>
                  <a:pt x="1451328" y="6517836"/>
                </a:lnTo>
                <a:lnTo>
                  <a:pt x="1451328" y="6517611"/>
                </a:lnTo>
                <a:cubicBezTo>
                  <a:pt x="1451102" y="6517158"/>
                  <a:pt x="1450876" y="6516932"/>
                  <a:pt x="1450876" y="6516480"/>
                </a:cubicBezTo>
                <a:cubicBezTo>
                  <a:pt x="1450876" y="6516028"/>
                  <a:pt x="1450876" y="6515575"/>
                  <a:pt x="1450876" y="6515123"/>
                </a:cubicBezTo>
                <a:lnTo>
                  <a:pt x="1450876" y="6513992"/>
                </a:lnTo>
                <a:cubicBezTo>
                  <a:pt x="1450876" y="6513088"/>
                  <a:pt x="1450650" y="6512410"/>
                  <a:pt x="1450198" y="6511505"/>
                </a:cubicBezTo>
                <a:cubicBezTo>
                  <a:pt x="1449971" y="6510827"/>
                  <a:pt x="1449293" y="6510148"/>
                  <a:pt x="1448388" y="6509923"/>
                </a:cubicBezTo>
                <a:cubicBezTo>
                  <a:pt x="1449067" y="6509471"/>
                  <a:pt x="1449746" y="6509018"/>
                  <a:pt x="1450198" y="6508340"/>
                </a:cubicBezTo>
                <a:cubicBezTo>
                  <a:pt x="1450650" y="6507888"/>
                  <a:pt x="1450876" y="6506983"/>
                  <a:pt x="1450876" y="6506305"/>
                </a:cubicBezTo>
                <a:cubicBezTo>
                  <a:pt x="1450876" y="6504722"/>
                  <a:pt x="1450198" y="6503366"/>
                  <a:pt x="1449067" y="6502461"/>
                </a:cubicBezTo>
                <a:cubicBezTo>
                  <a:pt x="1447710" y="6501556"/>
                  <a:pt x="1446127" y="6501104"/>
                  <a:pt x="1444318" y="6501104"/>
                </a:cubicBezTo>
                <a:close/>
                <a:moveTo>
                  <a:pt x="1436857" y="6500426"/>
                </a:moveTo>
                <a:cubicBezTo>
                  <a:pt x="1441379" y="6496130"/>
                  <a:pt x="1448615" y="6496356"/>
                  <a:pt x="1452911" y="6500878"/>
                </a:cubicBezTo>
                <a:cubicBezTo>
                  <a:pt x="1457433" y="6505852"/>
                  <a:pt x="1457433" y="6513540"/>
                  <a:pt x="1452911" y="6518515"/>
                </a:cubicBezTo>
                <a:lnTo>
                  <a:pt x="1452232" y="6519193"/>
                </a:lnTo>
                <a:cubicBezTo>
                  <a:pt x="1447710" y="6523263"/>
                  <a:pt x="1440474" y="6523037"/>
                  <a:pt x="1436178" y="6518515"/>
                </a:cubicBezTo>
                <a:cubicBezTo>
                  <a:pt x="1433917" y="6516253"/>
                  <a:pt x="1432786" y="6513088"/>
                  <a:pt x="1432786" y="6509696"/>
                </a:cubicBezTo>
                <a:cubicBezTo>
                  <a:pt x="1432786" y="6506531"/>
                  <a:pt x="1433917" y="6503366"/>
                  <a:pt x="1436405" y="6500878"/>
                </a:cubicBezTo>
                <a:close/>
                <a:moveTo>
                  <a:pt x="1444233" y="6494858"/>
                </a:moveTo>
                <a:cubicBezTo>
                  <a:pt x="1440700" y="6494943"/>
                  <a:pt x="1437196" y="6496356"/>
                  <a:pt x="1434595" y="6499070"/>
                </a:cubicBezTo>
                <a:cubicBezTo>
                  <a:pt x="1431882" y="6502008"/>
                  <a:pt x="1430526" y="6505852"/>
                  <a:pt x="1430526" y="6509696"/>
                </a:cubicBezTo>
                <a:cubicBezTo>
                  <a:pt x="1430526" y="6513767"/>
                  <a:pt x="1431882" y="6517611"/>
                  <a:pt x="1434595" y="6520324"/>
                </a:cubicBezTo>
                <a:lnTo>
                  <a:pt x="1435047" y="6520776"/>
                </a:lnTo>
                <a:cubicBezTo>
                  <a:pt x="1440474" y="6525976"/>
                  <a:pt x="1449293" y="6525750"/>
                  <a:pt x="1454494" y="6520324"/>
                </a:cubicBezTo>
                <a:cubicBezTo>
                  <a:pt x="1457207" y="6517384"/>
                  <a:pt x="1458564" y="6513540"/>
                  <a:pt x="1458564" y="6509696"/>
                </a:cubicBezTo>
                <a:cubicBezTo>
                  <a:pt x="1458789" y="6505627"/>
                  <a:pt x="1457207" y="6502008"/>
                  <a:pt x="1454494" y="6499070"/>
                </a:cubicBezTo>
                <a:lnTo>
                  <a:pt x="1454041" y="6498618"/>
                </a:lnTo>
                <a:cubicBezTo>
                  <a:pt x="1451328" y="6496017"/>
                  <a:pt x="1447766" y="6494774"/>
                  <a:pt x="1444233" y="6494858"/>
                </a:cubicBezTo>
                <a:close/>
                <a:moveTo>
                  <a:pt x="1102668" y="6404556"/>
                </a:moveTo>
                <a:cubicBezTo>
                  <a:pt x="1125958" y="6404782"/>
                  <a:pt x="1134098" y="6426941"/>
                  <a:pt x="1134098" y="6455431"/>
                </a:cubicBezTo>
                <a:cubicBezTo>
                  <a:pt x="1134098" y="6487990"/>
                  <a:pt x="1124149" y="6508792"/>
                  <a:pt x="1099730" y="6508792"/>
                </a:cubicBezTo>
                <a:cubicBezTo>
                  <a:pt x="1093624" y="6508792"/>
                  <a:pt x="1087519" y="6507888"/>
                  <a:pt x="1081866" y="6505853"/>
                </a:cubicBezTo>
                <a:lnTo>
                  <a:pt x="1081866" y="6408626"/>
                </a:lnTo>
                <a:cubicBezTo>
                  <a:pt x="1088423" y="6405687"/>
                  <a:pt x="1095433" y="6404330"/>
                  <a:pt x="1102668" y="6404556"/>
                </a:cubicBezTo>
                <a:close/>
                <a:moveTo>
                  <a:pt x="1279260" y="6388276"/>
                </a:moveTo>
                <a:lnTo>
                  <a:pt x="1279260" y="6525073"/>
                </a:lnTo>
                <a:lnTo>
                  <a:pt x="1310237" y="6525073"/>
                </a:lnTo>
                <a:lnTo>
                  <a:pt x="1310237" y="6388276"/>
                </a:lnTo>
                <a:close/>
                <a:moveTo>
                  <a:pt x="990520" y="6388276"/>
                </a:moveTo>
                <a:lnTo>
                  <a:pt x="990520" y="6525073"/>
                </a:lnTo>
                <a:lnTo>
                  <a:pt x="1021496" y="6525073"/>
                </a:lnTo>
                <a:lnTo>
                  <a:pt x="1021496" y="6388276"/>
                </a:lnTo>
                <a:close/>
                <a:moveTo>
                  <a:pt x="718960" y="6388276"/>
                </a:moveTo>
                <a:lnTo>
                  <a:pt x="762147" y="6454300"/>
                </a:lnTo>
                <a:lnTo>
                  <a:pt x="713985" y="6525298"/>
                </a:lnTo>
                <a:lnTo>
                  <a:pt x="749711" y="6525298"/>
                </a:lnTo>
                <a:lnTo>
                  <a:pt x="779331" y="6475554"/>
                </a:lnTo>
                <a:lnTo>
                  <a:pt x="780010" y="6475554"/>
                </a:lnTo>
                <a:lnTo>
                  <a:pt x="809177" y="6525298"/>
                </a:lnTo>
                <a:lnTo>
                  <a:pt x="847616" y="6525298"/>
                </a:lnTo>
                <a:lnTo>
                  <a:pt x="799003" y="6452265"/>
                </a:lnTo>
                <a:lnTo>
                  <a:pt x="843094" y="6388276"/>
                </a:lnTo>
                <a:lnTo>
                  <a:pt x="809856" y="6388276"/>
                </a:lnTo>
                <a:lnTo>
                  <a:pt x="782497" y="6433046"/>
                </a:lnTo>
                <a:lnTo>
                  <a:pt x="782045" y="6433046"/>
                </a:lnTo>
                <a:lnTo>
                  <a:pt x="755816" y="6388276"/>
                </a:lnTo>
                <a:close/>
                <a:moveTo>
                  <a:pt x="1260268" y="6386240"/>
                </a:moveTo>
                <a:cubicBezTo>
                  <a:pt x="1228160" y="6383754"/>
                  <a:pt x="1207132" y="6388276"/>
                  <a:pt x="1189043" y="6395737"/>
                </a:cubicBezTo>
                <a:lnTo>
                  <a:pt x="1189043" y="6525298"/>
                </a:lnTo>
                <a:lnTo>
                  <a:pt x="1220020" y="6525298"/>
                </a:lnTo>
                <a:lnTo>
                  <a:pt x="1220020" y="6409756"/>
                </a:lnTo>
                <a:cubicBezTo>
                  <a:pt x="1227029" y="6405686"/>
                  <a:pt x="1243535" y="6405008"/>
                  <a:pt x="1253936" y="6408626"/>
                </a:cubicBezTo>
                <a:cubicBezTo>
                  <a:pt x="1253936" y="6408626"/>
                  <a:pt x="1260268" y="6386240"/>
                  <a:pt x="1260268" y="6386240"/>
                </a:cubicBezTo>
                <a:close/>
                <a:moveTo>
                  <a:pt x="1385756" y="6385790"/>
                </a:moveTo>
                <a:cubicBezTo>
                  <a:pt x="1357266" y="6385790"/>
                  <a:pt x="1338273" y="6403426"/>
                  <a:pt x="1338273" y="6425358"/>
                </a:cubicBezTo>
                <a:cubicBezTo>
                  <a:pt x="1338273" y="6439603"/>
                  <a:pt x="1344152" y="6453848"/>
                  <a:pt x="1372641" y="6463797"/>
                </a:cubicBezTo>
                <a:cubicBezTo>
                  <a:pt x="1388017" y="6469224"/>
                  <a:pt x="1397061" y="6475102"/>
                  <a:pt x="1397061" y="6486408"/>
                </a:cubicBezTo>
                <a:cubicBezTo>
                  <a:pt x="1397061" y="6497487"/>
                  <a:pt x="1385530" y="6505627"/>
                  <a:pt x="1371511" y="6505627"/>
                </a:cubicBezTo>
                <a:cubicBezTo>
                  <a:pt x="1361336" y="6505854"/>
                  <a:pt x="1351613" y="6503140"/>
                  <a:pt x="1343247" y="6497713"/>
                </a:cubicBezTo>
                <a:lnTo>
                  <a:pt x="1334429" y="6517611"/>
                </a:lnTo>
                <a:cubicBezTo>
                  <a:pt x="1347091" y="6524620"/>
                  <a:pt x="1361562" y="6528012"/>
                  <a:pt x="1376033" y="6527560"/>
                </a:cubicBezTo>
                <a:cubicBezTo>
                  <a:pt x="1408819" y="6527333"/>
                  <a:pt x="1429621" y="6508114"/>
                  <a:pt x="1429621" y="6485503"/>
                </a:cubicBezTo>
                <a:cubicBezTo>
                  <a:pt x="1429621" y="6469676"/>
                  <a:pt x="1423064" y="6455883"/>
                  <a:pt x="1393670" y="6445256"/>
                </a:cubicBezTo>
                <a:cubicBezTo>
                  <a:pt x="1380329" y="6440507"/>
                  <a:pt x="1369250" y="6434855"/>
                  <a:pt x="1369250" y="6423776"/>
                </a:cubicBezTo>
                <a:cubicBezTo>
                  <a:pt x="1369250" y="6414053"/>
                  <a:pt x="1378747" y="6405687"/>
                  <a:pt x="1392765" y="6405687"/>
                </a:cubicBezTo>
                <a:cubicBezTo>
                  <a:pt x="1401131" y="6405913"/>
                  <a:pt x="1409498" y="6408627"/>
                  <a:pt x="1416507" y="6413375"/>
                </a:cubicBezTo>
                <a:lnTo>
                  <a:pt x="1424873" y="6395286"/>
                </a:lnTo>
                <a:cubicBezTo>
                  <a:pt x="1412889" y="6388729"/>
                  <a:pt x="1399322" y="6385337"/>
                  <a:pt x="1385756" y="6385790"/>
                </a:cubicBezTo>
                <a:close/>
                <a:moveTo>
                  <a:pt x="635073" y="6350742"/>
                </a:moveTo>
                <a:cubicBezTo>
                  <a:pt x="612235" y="6350516"/>
                  <a:pt x="595277" y="6372223"/>
                  <a:pt x="595277" y="6398677"/>
                </a:cubicBezTo>
                <a:lnTo>
                  <a:pt x="595277" y="6477815"/>
                </a:lnTo>
                <a:cubicBezTo>
                  <a:pt x="595277" y="6504270"/>
                  <a:pt x="612235" y="6525750"/>
                  <a:pt x="635073" y="6525750"/>
                </a:cubicBezTo>
                <a:lnTo>
                  <a:pt x="697479" y="6525750"/>
                </a:lnTo>
                <a:lnTo>
                  <a:pt x="697479" y="6504270"/>
                </a:lnTo>
                <a:lnTo>
                  <a:pt x="649770" y="6504270"/>
                </a:lnTo>
                <a:cubicBezTo>
                  <a:pt x="635299" y="6504270"/>
                  <a:pt x="627611" y="6493191"/>
                  <a:pt x="627611" y="6480980"/>
                </a:cubicBezTo>
                <a:lnTo>
                  <a:pt x="627611" y="6446386"/>
                </a:lnTo>
                <a:lnTo>
                  <a:pt x="691827" y="6446386"/>
                </a:lnTo>
                <a:lnTo>
                  <a:pt x="691827" y="6424906"/>
                </a:lnTo>
                <a:lnTo>
                  <a:pt x="627611" y="6424906"/>
                </a:lnTo>
                <a:lnTo>
                  <a:pt x="627611" y="6395512"/>
                </a:lnTo>
                <a:cubicBezTo>
                  <a:pt x="627611" y="6383076"/>
                  <a:pt x="635299" y="6372223"/>
                  <a:pt x="649770" y="6372223"/>
                </a:cubicBezTo>
                <a:lnTo>
                  <a:pt x="697705" y="6372223"/>
                </a:lnTo>
                <a:lnTo>
                  <a:pt x="697705" y="6350742"/>
                </a:lnTo>
                <a:close/>
                <a:moveTo>
                  <a:pt x="867737" y="6350516"/>
                </a:moveTo>
                <a:lnTo>
                  <a:pt x="867737" y="6477590"/>
                </a:lnTo>
                <a:cubicBezTo>
                  <a:pt x="867737" y="6504044"/>
                  <a:pt x="884695" y="6525525"/>
                  <a:pt x="907532" y="6525525"/>
                </a:cubicBezTo>
                <a:lnTo>
                  <a:pt x="969712" y="6525525"/>
                </a:lnTo>
                <a:lnTo>
                  <a:pt x="969712" y="6504044"/>
                </a:lnTo>
                <a:lnTo>
                  <a:pt x="922229" y="6504044"/>
                </a:lnTo>
                <a:cubicBezTo>
                  <a:pt x="907532" y="6504044"/>
                  <a:pt x="900071" y="6493191"/>
                  <a:pt x="900071" y="6480755"/>
                </a:cubicBezTo>
                <a:lnTo>
                  <a:pt x="900071" y="6350516"/>
                </a:lnTo>
                <a:close/>
                <a:moveTo>
                  <a:pt x="1081866" y="6349159"/>
                </a:moveTo>
                <a:lnTo>
                  <a:pt x="1051115" y="6354812"/>
                </a:lnTo>
                <a:lnTo>
                  <a:pt x="1051115" y="6517836"/>
                </a:lnTo>
                <a:cubicBezTo>
                  <a:pt x="1059933" y="6523489"/>
                  <a:pt x="1077570" y="6527785"/>
                  <a:pt x="1098599" y="6527785"/>
                </a:cubicBezTo>
                <a:cubicBezTo>
                  <a:pt x="1140881" y="6527785"/>
                  <a:pt x="1164623" y="6499748"/>
                  <a:pt x="1164849" y="6453622"/>
                </a:cubicBezTo>
                <a:cubicBezTo>
                  <a:pt x="1164849" y="6412922"/>
                  <a:pt x="1142690" y="6386694"/>
                  <a:pt x="1111035" y="6386694"/>
                </a:cubicBezTo>
                <a:cubicBezTo>
                  <a:pt x="1101086" y="6386467"/>
                  <a:pt x="1091137" y="6388502"/>
                  <a:pt x="1081866" y="6392346"/>
                </a:cubicBezTo>
                <a:close/>
                <a:moveTo>
                  <a:pt x="1149925" y="6251480"/>
                </a:moveTo>
                <a:cubicBezTo>
                  <a:pt x="1088876" y="6251480"/>
                  <a:pt x="1023529" y="6275674"/>
                  <a:pt x="991648" y="6331975"/>
                </a:cubicBezTo>
                <a:cubicBezTo>
                  <a:pt x="988934" y="6335593"/>
                  <a:pt x="987352" y="6339890"/>
                  <a:pt x="986899" y="6344411"/>
                </a:cubicBezTo>
                <a:cubicBezTo>
                  <a:pt x="986674" y="6348933"/>
                  <a:pt x="988257" y="6353456"/>
                  <a:pt x="991195" y="6356848"/>
                </a:cubicBezTo>
                <a:cubicBezTo>
                  <a:pt x="994814" y="6361144"/>
                  <a:pt x="1000014" y="6363857"/>
                  <a:pt x="1005667" y="6364309"/>
                </a:cubicBezTo>
                <a:cubicBezTo>
                  <a:pt x="1012903" y="6364536"/>
                  <a:pt x="1019460" y="6360692"/>
                  <a:pt x="1023077" y="6354587"/>
                </a:cubicBezTo>
                <a:cubicBezTo>
                  <a:pt x="1054054" y="6298285"/>
                  <a:pt x="1089554" y="6259846"/>
                  <a:pt x="1149473" y="6259846"/>
                </a:cubicBezTo>
                <a:cubicBezTo>
                  <a:pt x="1209392" y="6259846"/>
                  <a:pt x="1247152" y="6300546"/>
                  <a:pt x="1278130" y="6355491"/>
                </a:cubicBezTo>
                <a:cubicBezTo>
                  <a:pt x="1282426" y="6361369"/>
                  <a:pt x="1289887" y="6364536"/>
                  <a:pt x="1297123" y="6363630"/>
                </a:cubicBezTo>
                <a:cubicBezTo>
                  <a:pt x="1308428" y="6363178"/>
                  <a:pt x="1313855" y="6350743"/>
                  <a:pt x="1313629" y="6344638"/>
                </a:cubicBezTo>
                <a:cubicBezTo>
                  <a:pt x="1313403" y="6340115"/>
                  <a:pt x="1311820" y="6335819"/>
                  <a:pt x="1309333" y="6332202"/>
                </a:cubicBezTo>
                <a:cubicBezTo>
                  <a:pt x="1276999" y="6275448"/>
                  <a:pt x="1210974" y="6251480"/>
                  <a:pt x="1149925" y="6251480"/>
                </a:cubicBezTo>
                <a:close/>
                <a:moveTo>
                  <a:pt x="0" y="0"/>
                </a:moveTo>
                <a:lnTo>
                  <a:pt x="12191995" y="0"/>
                </a:lnTo>
                <a:lnTo>
                  <a:pt x="12191995" y="6857997"/>
                </a:lnTo>
                <a:lnTo>
                  <a:pt x="0" y="6857997"/>
                </a:lnTo>
                <a:close/>
              </a:path>
            </a:pathLst>
          </a:custGeom>
          <a:solidFill>
            <a:schemeClr val="bg1">
              <a:lumMod val="95000"/>
            </a:schemeClr>
          </a:solidFill>
          <a:ln>
            <a:noFill/>
          </a:ln>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87" name="Group 86">
            <a:extLst>
              <a:ext uri="{FF2B5EF4-FFF2-40B4-BE49-F238E27FC236}">
                <a16:creationId xmlns:a16="http://schemas.microsoft.com/office/drawing/2014/main" id="{2F35C996-0BAB-21FD-A8EE-F8D23BA09D6A}"/>
              </a:ext>
            </a:extLst>
          </p:cNvPr>
          <p:cNvGrpSpPr/>
          <p:nvPr userDrawn="1"/>
        </p:nvGrpSpPr>
        <p:grpSpPr>
          <a:xfrm>
            <a:off x="594288" y="6242315"/>
            <a:ext cx="863309" cy="447470"/>
            <a:chOff x="5591148" y="1647262"/>
            <a:chExt cx="1029067" cy="533386"/>
          </a:xfrm>
        </p:grpSpPr>
        <p:sp>
          <p:nvSpPr>
            <p:cNvPr id="88" name="Freeform 87">
              <a:extLst>
                <a:ext uri="{FF2B5EF4-FFF2-40B4-BE49-F238E27FC236}">
                  <a16:creationId xmlns:a16="http://schemas.microsoft.com/office/drawing/2014/main" id="{C4200C95-0EC6-C2AF-4211-301257F190D0}"/>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AC6242A8-6141-9DDD-3A11-F78224664526}"/>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028DEB4-033B-50F7-1A1A-2720B8FC516C}"/>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AD2397F3-BC0D-F2B5-B871-16B659AB23AF}"/>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B60558C-0A6A-14D3-B1DA-918ED17DADC0}"/>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F8547223-DDE0-7352-6A47-0F214C25D5F7}"/>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5645D72C-21D8-5858-C230-541911DF7E37}"/>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ED47C406-DA4D-074C-1B49-E726B6397140}"/>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9D5D6FAC-50F1-892C-AC7B-582482BB72BB}"/>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587ECD5C-AC5A-40A9-8B0C-94F3F05302FF}"/>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B77213AD-7EDC-A5DC-E9C9-EBBEA676EC03}"/>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63F3EDFB-5EC0-679B-8EA3-59A7DD09342D}"/>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578BDCDC-D03B-173E-A86F-3664E5FB3769}"/>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0E24DBCD-C14B-1E1B-59E6-BBD6E7548F9F}"/>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2584E389-0BCF-2933-6C4F-31396EE14453}"/>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8EE9171C-B145-F290-D102-46227E991122}"/>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30BCB087-F859-802F-A513-C7BC385FCDEC}"/>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2CC4D428-DE5D-0893-7E40-29F076D23778}"/>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A728F703-9569-2930-796B-F2FD69834FD0}"/>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1CFB05DE-A162-3DFE-C1B5-EA3382F6A411}"/>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C463C17F-F082-CE38-72F3-ECE527969497}"/>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9A8004D8-8CAF-19D5-EACA-6BBD0AD052EB}"/>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E429DA23-1EC5-25A8-E4A3-669BDADCF2A9}"/>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7777899E-43D8-1D2D-512C-FB21F6CDDAEE}"/>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0F26A2A0-011D-AE3E-FA5F-86424AF1A64C}"/>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37" name="Group 36">
            <a:extLst>
              <a:ext uri="{FF2B5EF4-FFF2-40B4-BE49-F238E27FC236}">
                <a16:creationId xmlns:a16="http://schemas.microsoft.com/office/drawing/2014/main" id="{0509A6B2-B7B6-31AC-D11A-A72454157CCF}"/>
              </a:ext>
            </a:extLst>
          </p:cNvPr>
          <p:cNvGrpSpPr/>
          <p:nvPr userDrawn="1"/>
        </p:nvGrpSpPr>
        <p:grpSpPr>
          <a:xfrm>
            <a:off x="592101" y="6241682"/>
            <a:ext cx="863309" cy="447470"/>
            <a:chOff x="5591148" y="347222"/>
            <a:chExt cx="1029067" cy="533386"/>
          </a:xfrm>
        </p:grpSpPr>
        <p:sp>
          <p:nvSpPr>
            <p:cNvPr id="38" name="Freeform 37">
              <a:extLst>
                <a:ext uri="{FF2B5EF4-FFF2-40B4-BE49-F238E27FC236}">
                  <a16:creationId xmlns:a16="http://schemas.microsoft.com/office/drawing/2014/main" id="{FE2EA192-AA27-1106-BFE1-CA43C34A62C9}"/>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2E78C2C0-D801-1B59-8247-C6C89F09BEF0}"/>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C591522-DEE5-9FFE-3824-070DAF71C4AC}"/>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C737273-98EC-C507-926D-B22A7C24937C}"/>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A62FEF7-AB11-991F-5749-5A19D3D5512B}"/>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A1512C01-66FE-A809-A721-1A8AED2A6916}"/>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75463AD-18B8-5BF1-3412-326CDF4DDD8D}"/>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44F215F-F667-58EE-4614-61C66E12B6FC}"/>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5ED4ADA8-8CCB-5874-205A-0079D830723F}"/>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576BBD72-E24D-6676-FED7-D9228F5BD038}"/>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A69BB79-3DC1-2C9E-0039-44E7C3AE08C7}"/>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DB35863-EAC3-8DB6-8B10-3C66054A2E0F}"/>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17B6777D-4C65-5784-9A74-77B6EA54AD19}"/>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7D10368E-9CD6-1CFB-7A4D-730EC948FF77}"/>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E265164-07D0-57EE-896C-BBB3A0FE28C9}"/>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ED05A3A-956C-C9DA-762A-263A56DE51F1}"/>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DE42446-6E20-2114-E97B-4A79E1E87338}"/>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B7B8DE3-8E70-1962-56D3-5E2E8B3649A1}"/>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999A98E8-941D-7A3F-00F4-EC81838F8143}"/>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1FAE9F13-05E4-E5ED-7F22-8BEAA6553315}"/>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839A713-45C2-52EB-03DD-E8AB6173FEDC}"/>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F6F71F-5BE9-9B1C-25DC-039F3D5232CE}"/>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581C6C1-BF6B-B62C-7A00-9325217162B4}"/>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A954BC54-35A4-856D-2772-7E6BC1F4A963}"/>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5793651-9C36-FD68-54E8-F7B0347E33B9}"/>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2C65912-AC62-DC85-94ED-DBA3B6344FD5}"/>
              </a:ext>
            </a:extLst>
          </p:cNvPr>
          <p:cNvGrpSpPr/>
          <p:nvPr userDrawn="1"/>
        </p:nvGrpSpPr>
        <p:grpSpPr>
          <a:xfrm>
            <a:off x="592101" y="6241682"/>
            <a:ext cx="863309" cy="447470"/>
            <a:chOff x="5591148" y="347222"/>
            <a:chExt cx="1029067" cy="533386"/>
          </a:xfrm>
        </p:grpSpPr>
        <p:sp>
          <p:nvSpPr>
            <p:cNvPr id="13" name="Freeform 12">
              <a:extLst>
                <a:ext uri="{FF2B5EF4-FFF2-40B4-BE49-F238E27FC236}">
                  <a16:creationId xmlns:a16="http://schemas.microsoft.com/office/drawing/2014/main" id="{DDC17720-B494-AF3B-5609-EBD5DBBE42CE}"/>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BC16BF-4805-6E2D-2848-A5E041514822}"/>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6311649-BA0E-2FE4-FD86-B252B382D223}"/>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84FFCE7C-E8BC-145C-4D67-950CF5E1317F}"/>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992F46E9-C54E-9E1A-4A92-282AB10DD9DB}"/>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13E1701E-BFF3-D6EC-4C78-6CD54ABCC34A}"/>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E68E63-6E85-FDF2-D72F-4B2A391349D1}"/>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B6946C2C-5490-520E-3985-0AE1D5197322}"/>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C02385-2E49-0676-4ACB-EEDE3FAE4DC9}"/>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EEFDA9F-51CD-EF42-6720-A3AC2F17928E}"/>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243E4E6-5ED3-7A08-F1E3-FE52E4D9F4F1}"/>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99BC0179-4D18-1A4A-44D7-A5960776F136}"/>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F9266DC8-0350-2105-46DC-BB6EEB0F4A98}"/>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F1B8C5E7-C17E-8D38-549D-F6C1312A7A92}"/>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0CD529D-54BF-0257-6B5D-9DD797D9C3AD}"/>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ED3ADC53-1F23-A57A-24EC-1B72CAF37096}"/>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F575A438-C0F0-3779-C326-9AA437718098}"/>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89C911A3-B939-2CF8-389B-6AEFAFD4DF7A}"/>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310E92B-F5D7-6DF1-0F7D-9EC1155E2C5B}"/>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D89297B-BAE1-41D3-460D-89434D1F067E}"/>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D510D7FE-4D10-B076-4229-B040179D22D1}"/>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80904E28-2BA3-E7FE-8742-086C531938B1}"/>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A286F18-B07B-3C31-ABFD-B5BE9B2C3993}"/>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9FE28D8-70F2-077D-2720-3963B8BAD058}"/>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8D0FAB0-42AE-7D62-A9B5-023D6230D695}"/>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9" name="Group 8">
            <a:extLst>
              <a:ext uri="{FF2B5EF4-FFF2-40B4-BE49-F238E27FC236}">
                <a16:creationId xmlns:a16="http://schemas.microsoft.com/office/drawing/2014/main" id="{0461E828-8278-D9B7-0AC6-458E818497B9}"/>
              </a:ext>
            </a:extLst>
          </p:cNvPr>
          <p:cNvGrpSpPr/>
          <p:nvPr userDrawn="1"/>
        </p:nvGrpSpPr>
        <p:grpSpPr>
          <a:xfrm>
            <a:off x="594288" y="6242315"/>
            <a:ext cx="863309" cy="447470"/>
            <a:chOff x="5591148" y="1647262"/>
            <a:chExt cx="1029067" cy="533386"/>
          </a:xfrm>
        </p:grpSpPr>
        <p:sp>
          <p:nvSpPr>
            <p:cNvPr id="87" name="Freeform 86">
              <a:extLst>
                <a:ext uri="{FF2B5EF4-FFF2-40B4-BE49-F238E27FC236}">
                  <a16:creationId xmlns:a16="http://schemas.microsoft.com/office/drawing/2014/main" id="{AA976A32-0EA5-4B87-3E15-244E5FA1BFA5}"/>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4F883BDF-CA8B-1787-BB09-5A45EE555DE7}"/>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58E560A-B3F6-8336-20C4-6BD0FF4ADC60}"/>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9C590BAF-5707-61E9-45DB-4FF5789E36EC}"/>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D1B24298-065C-2A3C-AE78-899A17B8804C}"/>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9314CA2-9EBA-E46F-01C9-040CBED0A91B}"/>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8E3B1A46-11F8-F3FA-93D4-DA94906CD075}"/>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58E8E4A7-6983-D3BC-E238-3B5DFFC9CE6D}"/>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71687FFE-76AF-53CE-EEBA-AAADFCD4372E}"/>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2B2EE6C7-CF7B-DC37-1FA1-E31181C54B0E}"/>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102D9565-CE31-43D9-4C14-7BFD6E626E8D}"/>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E1083FB7-B0A3-F2FE-433B-A6AAFBF252FE}"/>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53348BC6-9590-2FD5-63C0-2AC383F81CC6}"/>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BABBDF44-8A00-EB25-D8D5-A3243D320BB6}"/>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5B7BAE74-8A4D-2408-1720-BECD7849E832}"/>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77DFD7A2-CCA4-6013-6F19-194BB1F0C815}"/>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4C7FBA1B-05F4-3965-7573-14C0D4119D66}"/>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F84B985D-E036-B179-1F1B-28D82D40CCCD}"/>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F948226E-9BFE-C9A3-A69B-B7DA01D09DA1}"/>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C801628B-627B-0D9A-852B-C03E60F35C52}"/>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B38D4311-1554-1DBA-078D-87FE6818DAE0}"/>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F9B53846-C7BE-F731-6328-58BF4495910A}"/>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02F36ECD-A6B5-3226-76B6-909D4D4A4D32}"/>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9A92071B-A0ED-0D54-7ABD-BD97CD27C783}"/>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D21D4160-9DDA-91F7-F547-4DAB54A06FA6}"/>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grpSp>
        <p:nvGrpSpPr>
          <p:cNvPr id="2" name="Group 1">
            <a:extLst>
              <a:ext uri="{FF2B5EF4-FFF2-40B4-BE49-F238E27FC236}">
                <a16:creationId xmlns:a16="http://schemas.microsoft.com/office/drawing/2014/main" id="{5717A1B8-F743-D9F1-FF0B-3856D59BD911}"/>
              </a:ext>
            </a:extLst>
          </p:cNvPr>
          <p:cNvGrpSpPr/>
          <p:nvPr userDrawn="1"/>
        </p:nvGrpSpPr>
        <p:grpSpPr>
          <a:xfrm>
            <a:off x="592101" y="6228034"/>
            <a:ext cx="863309" cy="447470"/>
            <a:chOff x="5591148" y="347222"/>
            <a:chExt cx="1029067" cy="533386"/>
          </a:xfrm>
        </p:grpSpPr>
        <p:sp>
          <p:nvSpPr>
            <p:cNvPr id="4" name="Freeform 3">
              <a:extLst>
                <a:ext uri="{FF2B5EF4-FFF2-40B4-BE49-F238E27FC236}">
                  <a16:creationId xmlns:a16="http://schemas.microsoft.com/office/drawing/2014/main" id="{A36B355B-F966-D994-8A85-C5A2C88B0E53}"/>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15B04348-21E6-195C-CE7B-72939CDB9EA7}"/>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81124A88-4871-8D78-8620-A6B65E98C751}"/>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4BA5C3-1321-91F4-D9B5-B67CEA37387E}"/>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C628076-81F9-0B09-5A17-B7782C3134FA}"/>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D7B0A43F-512A-2A87-2D93-B032F2AA6052}"/>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4CF43C5-F315-8AAB-D0FD-16D6344CFA32}"/>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920172C-279B-FBDA-21C8-BB7B1AE4A5F4}"/>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20FA62D4-23EB-8945-FBA6-3EEFDF5B8BA7}"/>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578563D-8C8B-B2E7-5876-73324CE3FAB9}"/>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C5D2985A-81AC-E73F-F9DB-ABB08DFF0DEE}"/>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7CA1C87-0D72-CB8A-6042-DB1D0720316D}"/>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46D5D208-E8F1-60E7-545B-4503C70CEE6F}"/>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D98C2C2-A9AA-EE0C-D137-4DD3BC3BE78F}"/>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0840494F-ED9C-FDF4-895D-C7AC4CA22C82}"/>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5EB2EF07-E0F2-786C-F614-3E73B9DAC280}"/>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6E98EB4-454C-BED7-E3D6-F57437106EBC}"/>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5CF5BC4-4C53-A0E3-7977-94BFA14CBF38}"/>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C55146-5494-6564-67C7-3C7028DEE9DC}"/>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7E3C568-D794-C131-444B-43A58F521D1F}"/>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3E137A2-D3B7-514D-6F9E-23FB485D12B5}"/>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ED314CF-7F24-EFC6-82A0-D7F19FB7C3A0}"/>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D216572-EEF4-993C-B988-72DD5799B059}"/>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E150690-C7FE-501A-394C-E2EBECEEB973}"/>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5C1AED6-C3A2-6756-A3C8-9864AD678B8D}"/>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422897129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6" name="Group 5">
            <a:extLst>
              <a:ext uri="{FF2B5EF4-FFF2-40B4-BE49-F238E27FC236}">
                <a16:creationId xmlns:a16="http://schemas.microsoft.com/office/drawing/2014/main" id="{88B17E9E-B112-23A8-4144-25F6E728E4C0}"/>
              </a:ext>
            </a:extLst>
          </p:cNvPr>
          <p:cNvGrpSpPr/>
          <p:nvPr userDrawn="1"/>
        </p:nvGrpSpPr>
        <p:grpSpPr>
          <a:xfrm>
            <a:off x="594288" y="6242315"/>
            <a:ext cx="863309" cy="447470"/>
            <a:chOff x="5591148" y="1647262"/>
            <a:chExt cx="1029067" cy="533386"/>
          </a:xfrm>
        </p:grpSpPr>
        <p:sp>
          <p:nvSpPr>
            <p:cNvPr id="98" name="Freeform 97">
              <a:extLst>
                <a:ext uri="{FF2B5EF4-FFF2-40B4-BE49-F238E27FC236}">
                  <a16:creationId xmlns:a16="http://schemas.microsoft.com/office/drawing/2014/main" id="{2A5CA6F4-A706-C9CA-9561-FBA8DAC8D49A}"/>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708C482A-6175-ABA6-0A57-BB6E94306170}"/>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1A0FAA4A-855B-1057-F9F5-F01D67D16A6C}"/>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FD89B222-A9A9-14C0-99A5-18498263C8DE}"/>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0B29F16A-D71D-A579-C925-BD66482E9163}"/>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CAABE743-6B03-340B-D12C-6A501E6D93F3}"/>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B9C4694B-FE4A-11FC-64BC-F1F69A4E939A}"/>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AB1928AC-DE37-7593-0DF6-C7EE9239A2C2}"/>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595B3F34-7212-4BFE-3B68-A2EAD053ADEA}"/>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706F8876-1BE9-6846-9271-3D1A312CD9DE}"/>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095F87B0-C703-C8D0-C669-FEA0CC41ADD7}"/>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42885C3A-B09B-B860-CC1D-8412BF20C1C5}"/>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9535E20D-67CC-F890-1B27-3F3CC8E2E20C}"/>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8C78B765-C75C-D7B3-DA1C-63DA55F75E49}"/>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A52FABDE-2A64-4BCA-5501-48CB19833099}"/>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ED8624B3-D41C-966C-3E55-4522DC757506}"/>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9C7E6E05-5894-08EA-8DF7-D4DC2D1C9721}"/>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EC97633F-3BF1-61EE-92DB-4DB9E9F52F7C}"/>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71128C03-E685-5B82-D225-720B61394509}"/>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8010EB33-D7FA-9102-FD8A-D54FD0D60791}"/>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89558AE4-2A5D-0171-8436-D235C94C9223}"/>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BF07071B-D248-740C-3ACE-8D573FADD217}"/>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8259DC85-3626-A631-DB5B-A3ECA5256C5C}"/>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010F91FB-F259-9690-571B-B8CB879DA312}"/>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7B7F722B-A62E-4B50-A80D-C02F130D48CB}"/>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8264463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B2412EF0-1F14-70C3-3FCC-9DA37D8C318E}"/>
              </a:ext>
            </a:extLst>
          </p:cNvPr>
          <p:cNvGrpSpPr/>
          <p:nvPr userDrawn="1"/>
        </p:nvGrpSpPr>
        <p:grpSpPr>
          <a:xfrm>
            <a:off x="594288" y="6242315"/>
            <a:ext cx="863309" cy="447470"/>
            <a:chOff x="5591148" y="1647262"/>
            <a:chExt cx="1029067" cy="533386"/>
          </a:xfrm>
        </p:grpSpPr>
        <p:sp>
          <p:nvSpPr>
            <p:cNvPr id="98" name="Freeform 97">
              <a:extLst>
                <a:ext uri="{FF2B5EF4-FFF2-40B4-BE49-F238E27FC236}">
                  <a16:creationId xmlns:a16="http://schemas.microsoft.com/office/drawing/2014/main" id="{7BC5289D-8591-6DFA-3D7F-CD57898047C9}"/>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0432D3EF-FF4D-BE21-4536-A4343EF1183A}"/>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8BF44F09-C3B8-E7A6-1293-98722DD6FAC4}"/>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E9F8E103-BBAC-F40E-DB9D-E186E5F150E1}"/>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6F50834B-CF97-31BE-A63C-E2634D508FA6}"/>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34A62C89-E03C-E880-68F2-D3CE101BC6F0}"/>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6D8F29D3-5CBA-2635-11E7-9144C4DE0DBA}"/>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DF8D84BA-9D85-122A-A075-4456B128F11E}"/>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FAC19529-B170-FCBD-C0AF-3B4DA198E1A1}"/>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FE282BE0-B990-4625-473E-B87086E81160}"/>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790A216E-4453-DDE7-1E5C-B0800B7D32BE}"/>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2D0F9A28-5CC1-7DAB-731A-152850280747}"/>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E8F4324D-D29E-C35F-55C0-60EB369B8B50}"/>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F38E649F-B533-A411-9092-E36F8C0076BA}"/>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9BD10BE0-4950-60E8-9BF8-0F567919DC5A}"/>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4CA43F97-89A1-E151-E8D0-AC3EA9FCAABC}"/>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07BBE12D-4DCD-4CAE-B934-F10D75C5EE65}"/>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7CDDB728-8610-B40E-6C33-D9BD6A88B80F}"/>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A42DF752-4081-716E-66E3-BD75A991FEA2}"/>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CD298E96-DA0E-2A62-5C78-6A5079E32B2D}"/>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9AC9993D-803D-87C5-FCE8-22E4F402B5FA}"/>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E80062B2-C19B-34CC-74BF-5AD7A2D30CEF}"/>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86C988AE-2817-CDC9-2752-4FE14AD6DC5F}"/>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23982B8C-0040-E0E7-F5D3-D56E0DE4A3C0}"/>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A21EA3C3-3FB0-8EDA-6D66-A487DB6E44B1}"/>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98669860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5" name="Picture Placeholder 3">
            <a:extLst>
              <a:ext uri="{FF2B5EF4-FFF2-40B4-BE49-F238E27FC236}">
                <a16:creationId xmlns:a16="http://schemas.microsoft.com/office/drawing/2014/main" id="{94DC7A43-FF92-9482-11A2-585122C6C0EE}"/>
              </a:ext>
            </a:extLst>
          </p:cNvPr>
          <p:cNvSpPr>
            <a:spLocks noGrp="1"/>
          </p:cNvSpPr>
          <p:nvPr>
            <p:ph type="pic" sz="quarter" idx="11"/>
          </p:nvPr>
        </p:nvSpPr>
        <p:spPr>
          <a:xfrm>
            <a:off x="2" y="4"/>
            <a:ext cx="4152898" cy="6857997"/>
          </a:xfrm>
          <a:custGeom>
            <a:avLst/>
            <a:gdLst>
              <a:gd name="connsiteX0" fmla="*/ 1285053 w 4152898"/>
              <a:gd name="connsiteY0" fmla="*/ 6663779 h 6857997"/>
              <a:gd name="connsiteX1" fmla="*/ 1285053 w 4152898"/>
              <a:gd name="connsiteY1" fmla="*/ 6667849 h 6857997"/>
              <a:gd name="connsiteX2" fmla="*/ 1274199 w 4152898"/>
              <a:gd name="connsiteY2" fmla="*/ 6677572 h 6857997"/>
              <a:gd name="connsiteX3" fmla="*/ 1266285 w 4152898"/>
              <a:gd name="connsiteY3" fmla="*/ 6671015 h 6857997"/>
              <a:gd name="connsiteX4" fmla="*/ 1274199 w 4152898"/>
              <a:gd name="connsiteY4" fmla="*/ 6664910 h 6857997"/>
              <a:gd name="connsiteX5" fmla="*/ 1280078 w 4152898"/>
              <a:gd name="connsiteY5" fmla="*/ 6664910 h 6857997"/>
              <a:gd name="connsiteX6" fmla="*/ 1285053 w 4152898"/>
              <a:gd name="connsiteY6" fmla="*/ 6663779 h 6857997"/>
              <a:gd name="connsiteX7" fmla="*/ 1088791 w 4152898"/>
              <a:gd name="connsiteY7" fmla="*/ 6663779 h 6857997"/>
              <a:gd name="connsiteX8" fmla="*/ 1088791 w 4152898"/>
              <a:gd name="connsiteY8" fmla="*/ 6667849 h 6857997"/>
              <a:gd name="connsiteX9" fmla="*/ 1077938 w 4152898"/>
              <a:gd name="connsiteY9" fmla="*/ 6677572 h 6857997"/>
              <a:gd name="connsiteX10" fmla="*/ 1070023 w 4152898"/>
              <a:gd name="connsiteY10" fmla="*/ 6671015 h 6857997"/>
              <a:gd name="connsiteX11" fmla="*/ 1077938 w 4152898"/>
              <a:gd name="connsiteY11" fmla="*/ 6664910 h 6857997"/>
              <a:gd name="connsiteX12" fmla="*/ 1083816 w 4152898"/>
              <a:gd name="connsiteY12" fmla="*/ 6664910 h 6857997"/>
              <a:gd name="connsiteX13" fmla="*/ 1088791 w 4152898"/>
              <a:gd name="connsiteY13" fmla="*/ 6663779 h 6857997"/>
              <a:gd name="connsiteX14" fmla="*/ 693324 w 4152898"/>
              <a:gd name="connsiteY14" fmla="*/ 6661293 h 6857997"/>
              <a:gd name="connsiteX15" fmla="*/ 693324 w 4152898"/>
              <a:gd name="connsiteY15" fmla="*/ 6668755 h 6857997"/>
              <a:gd name="connsiteX16" fmla="*/ 677496 w 4152898"/>
              <a:gd name="connsiteY16" fmla="*/ 6683000 h 6857997"/>
              <a:gd name="connsiteX17" fmla="*/ 664835 w 4152898"/>
              <a:gd name="connsiteY17" fmla="*/ 6672824 h 6857997"/>
              <a:gd name="connsiteX18" fmla="*/ 676366 w 4152898"/>
              <a:gd name="connsiteY18" fmla="*/ 6663328 h 6857997"/>
              <a:gd name="connsiteX19" fmla="*/ 686315 w 4152898"/>
              <a:gd name="connsiteY19" fmla="*/ 6663328 h 6857997"/>
              <a:gd name="connsiteX20" fmla="*/ 693324 w 4152898"/>
              <a:gd name="connsiteY20" fmla="*/ 6661293 h 6857997"/>
              <a:gd name="connsiteX21" fmla="*/ 1382506 w 4152898"/>
              <a:gd name="connsiteY21" fmla="*/ 6643883 h 6857997"/>
              <a:gd name="connsiteX22" fmla="*/ 1394942 w 4152898"/>
              <a:gd name="connsiteY22" fmla="*/ 6654057 h 6857997"/>
              <a:gd name="connsiteX23" fmla="*/ 1369844 w 4152898"/>
              <a:gd name="connsiteY23" fmla="*/ 6654057 h 6857997"/>
              <a:gd name="connsiteX24" fmla="*/ 1382506 w 4152898"/>
              <a:gd name="connsiteY24" fmla="*/ 6643883 h 6857997"/>
              <a:gd name="connsiteX25" fmla="*/ 839617 w 4152898"/>
              <a:gd name="connsiteY25" fmla="*/ 6639134 h 6857997"/>
              <a:gd name="connsiteX26" fmla="*/ 859967 w 4152898"/>
              <a:gd name="connsiteY26" fmla="*/ 6661067 h 6857997"/>
              <a:gd name="connsiteX27" fmla="*/ 839617 w 4152898"/>
              <a:gd name="connsiteY27" fmla="*/ 6683000 h 6857997"/>
              <a:gd name="connsiteX28" fmla="*/ 819267 w 4152898"/>
              <a:gd name="connsiteY28" fmla="*/ 6661067 h 6857997"/>
              <a:gd name="connsiteX29" fmla="*/ 839617 w 4152898"/>
              <a:gd name="connsiteY29" fmla="*/ 6639134 h 6857997"/>
              <a:gd name="connsiteX30" fmla="*/ 741033 w 4152898"/>
              <a:gd name="connsiteY30" fmla="*/ 6633255 h 6857997"/>
              <a:gd name="connsiteX31" fmla="*/ 724753 w 4152898"/>
              <a:gd name="connsiteY31" fmla="*/ 6643431 h 6857997"/>
              <a:gd name="connsiteX32" fmla="*/ 724753 w 4152898"/>
              <a:gd name="connsiteY32" fmla="*/ 6634160 h 6857997"/>
              <a:gd name="connsiteX33" fmla="*/ 717743 w 4152898"/>
              <a:gd name="connsiteY33" fmla="*/ 6634160 h 6857997"/>
              <a:gd name="connsiteX34" fmla="*/ 717743 w 4152898"/>
              <a:gd name="connsiteY34" fmla="*/ 6687974 h 6857997"/>
              <a:gd name="connsiteX35" fmla="*/ 724979 w 4152898"/>
              <a:gd name="connsiteY35" fmla="*/ 6687974 h 6857997"/>
              <a:gd name="connsiteX36" fmla="*/ 724979 w 4152898"/>
              <a:gd name="connsiteY36" fmla="*/ 6657901 h 6857997"/>
              <a:gd name="connsiteX37" fmla="*/ 741259 w 4152898"/>
              <a:gd name="connsiteY37" fmla="*/ 6640717 h 6857997"/>
              <a:gd name="connsiteX38" fmla="*/ 744877 w 4152898"/>
              <a:gd name="connsiteY38" fmla="*/ 6640717 h 6857997"/>
              <a:gd name="connsiteX39" fmla="*/ 745102 w 4152898"/>
              <a:gd name="connsiteY39" fmla="*/ 6633482 h 6857997"/>
              <a:gd name="connsiteX40" fmla="*/ 741033 w 4152898"/>
              <a:gd name="connsiteY40" fmla="*/ 6633255 h 6857997"/>
              <a:gd name="connsiteX41" fmla="*/ 839617 w 4152898"/>
              <a:gd name="connsiteY41" fmla="*/ 6632577 h 6857997"/>
              <a:gd name="connsiteX42" fmla="*/ 811805 w 4152898"/>
              <a:gd name="connsiteY42" fmla="*/ 6661067 h 6857997"/>
              <a:gd name="connsiteX43" fmla="*/ 839617 w 4152898"/>
              <a:gd name="connsiteY43" fmla="*/ 6689330 h 6857997"/>
              <a:gd name="connsiteX44" fmla="*/ 867654 w 4152898"/>
              <a:gd name="connsiteY44" fmla="*/ 6661067 h 6857997"/>
              <a:gd name="connsiteX45" fmla="*/ 839617 w 4152898"/>
              <a:gd name="connsiteY45" fmla="*/ 6632577 h 6857997"/>
              <a:gd name="connsiteX46" fmla="*/ 680209 w 4152898"/>
              <a:gd name="connsiteY46" fmla="*/ 6632577 h 6857997"/>
              <a:gd name="connsiteX47" fmla="*/ 659634 w 4152898"/>
              <a:gd name="connsiteY47" fmla="*/ 6639361 h 6857997"/>
              <a:gd name="connsiteX48" fmla="*/ 663252 w 4152898"/>
              <a:gd name="connsiteY48" fmla="*/ 6645013 h 6857997"/>
              <a:gd name="connsiteX49" fmla="*/ 679757 w 4152898"/>
              <a:gd name="connsiteY49" fmla="*/ 6639134 h 6857997"/>
              <a:gd name="connsiteX50" fmla="*/ 693324 w 4152898"/>
              <a:gd name="connsiteY50" fmla="*/ 6650666 h 6857997"/>
              <a:gd name="connsiteX51" fmla="*/ 693098 w 4152898"/>
              <a:gd name="connsiteY51" fmla="*/ 6652023 h 6857997"/>
              <a:gd name="connsiteX52" fmla="*/ 687897 w 4152898"/>
              <a:gd name="connsiteY52" fmla="*/ 6656997 h 6857997"/>
              <a:gd name="connsiteX53" fmla="*/ 675009 w 4152898"/>
              <a:gd name="connsiteY53" fmla="*/ 6656997 h 6857997"/>
              <a:gd name="connsiteX54" fmla="*/ 656695 w 4152898"/>
              <a:gd name="connsiteY54" fmla="*/ 6672824 h 6857997"/>
              <a:gd name="connsiteX55" fmla="*/ 676366 w 4152898"/>
              <a:gd name="connsiteY55" fmla="*/ 6689330 h 6857997"/>
              <a:gd name="connsiteX56" fmla="*/ 693324 w 4152898"/>
              <a:gd name="connsiteY56" fmla="*/ 6681190 h 6857997"/>
              <a:gd name="connsiteX57" fmla="*/ 693324 w 4152898"/>
              <a:gd name="connsiteY57" fmla="*/ 6687974 h 6857997"/>
              <a:gd name="connsiteX58" fmla="*/ 700786 w 4152898"/>
              <a:gd name="connsiteY58" fmla="*/ 6687974 h 6857997"/>
              <a:gd name="connsiteX59" fmla="*/ 700786 w 4152898"/>
              <a:gd name="connsiteY59" fmla="*/ 6650892 h 6857997"/>
              <a:gd name="connsiteX60" fmla="*/ 680209 w 4152898"/>
              <a:gd name="connsiteY60" fmla="*/ 6632577 h 6857997"/>
              <a:gd name="connsiteX61" fmla="*/ 1156396 w 4152898"/>
              <a:gd name="connsiteY61" fmla="*/ 6632125 h 6857997"/>
              <a:gd name="connsiteX62" fmla="*/ 1156396 w 4152898"/>
              <a:gd name="connsiteY62" fmla="*/ 6645465 h 6857997"/>
              <a:gd name="connsiteX63" fmla="*/ 1164310 w 4152898"/>
              <a:gd name="connsiteY63" fmla="*/ 6645465 h 6857997"/>
              <a:gd name="connsiteX64" fmla="*/ 1164310 w 4152898"/>
              <a:gd name="connsiteY64" fmla="*/ 6687974 h 6857997"/>
              <a:gd name="connsiteX65" fmla="*/ 1180138 w 4152898"/>
              <a:gd name="connsiteY65" fmla="*/ 6687974 h 6857997"/>
              <a:gd name="connsiteX66" fmla="*/ 1180138 w 4152898"/>
              <a:gd name="connsiteY66" fmla="*/ 6632125 h 6857997"/>
              <a:gd name="connsiteX67" fmla="*/ 1188504 w 4152898"/>
              <a:gd name="connsiteY67" fmla="*/ 6631898 h 6857997"/>
              <a:gd name="connsiteX68" fmla="*/ 1207497 w 4152898"/>
              <a:gd name="connsiteY68" fmla="*/ 6687973 h 6857997"/>
              <a:gd name="connsiteX69" fmla="*/ 1227169 w 4152898"/>
              <a:gd name="connsiteY69" fmla="*/ 6687973 h 6857997"/>
              <a:gd name="connsiteX70" fmla="*/ 1247067 w 4152898"/>
              <a:gd name="connsiteY70" fmla="*/ 6631898 h 6857997"/>
              <a:gd name="connsiteX71" fmla="*/ 1230334 w 4152898"/>
              <a:gd name="connsiteY71" fmla="*/ 6631898 h 6857997"/>
              <a:gd name="connsiteX72" fmla="*/ 1217673 w 4152898"/>
              <a:gd name="connsiteY72" fmla="*/ 6670789 h 6857997"/>
              <a:gd name="connsiteX73" fmla="*/ 1205688 w 4152898"/>
              <a:gd name="connsiteY73" fmla="*/ 6631898 h 6857997"/>
              <a:gd name="connsiteX74" fmla="*/ 1382732 w 4152898"/>
              <a:gd name="connsiteY74" fmla="*/ 6630994 h 6857997"/>
              <a:gd name="connsiteX75" fmla="*/ 1353563 w 4152898"/>
              <a:gd name="connsiteY75" fmla="*/ 6660388 h 6857997"/>
              <a:gd name="connsiteX76" fmla="*/ 1382958 w 4152898"/>
              <a:gd name="connsiteY76" fmla="*/ 6689782 h 6857997"/>
              <a:gd name="connsiteX77" fmla="*/ 1410996 w 4152898"/>
              <a:gd name="connsiteY77" fmla="*/ 6672146 h 6857997"/>
              <a:gd name="connsiteX78" fmla="*/ 1394490 w 4152898"/>
              <a:gd name="connsiteY78" fmla="*/ 6670337 h 6857997"/>
              <a:gd name="connsiteX79" fmla="*/ 1383185 w 4152898"/>
              <a:gd name="connsiteY79" fmla="*/ 6675990 h 6857997"/>
              <a:gd name="connsiteX80" fmla="*/ 1370296 w 4152898"/>
              <a:gd name="connsiteY80" fmla="*/ 6664684 h 6857997"/>
              <a:gd name="connsiteX81" fmla="*/ 1411900 w 4152898"/>
              <a:gd name="connsiteY81" fmla="*/ 6664684 h 6857997"/>
              <a:gd name="connsiteX82" fmla="*/ 1412127 w 4152898"/>
              <a:gd name="connsiteY82" fmla="*/ 6664458 h 6857997"/>
              <a:gd name="connsiteX83" fmla="*/ 1382732 w 4152898"/>
              <a:gd name="connsiteY83" fmla="*/ 6630994 h 6857997"/>
              <a:gd name="connsiteX84" fmla="*/ 1147579 w 4152898"/>
              <a:gd name="connsiteY84" fmla="*/ 6630994 h 6857997"/>
              <a:gd name="connsiteX85" fmla="*/ 1133108 w 4152898"/>
              <a:gd name="connsiteY85" fmla="*/ 6640717 h 6857997"/>
              <a:gd name="connsiteX86" fmla="*/ 1133108 w 4152898"/>
              <a:gd name="connsiteY86" fmla="*/ 6631899 h 6857997"/>
              <a:gd name="connsiteX87" fmla="*/ 1117732 w 4152898"/>
              <a:gd name="connsiteY87" fmla="*/ 6631899 h 6857997"/>
              <a:gd name="connsiteX88" fmla="*/ 1117732 w 4152898"/>
              <a:gd name="connsiteY88" fmla="*/ 6687974 h 6857997"/>
              <a:gd name="connsiteX89" fmla="*/ 1133560 w 4152898"/>
              <a:gd name="connsiteY89" fmla="*/ 6687974 h 6857997"/>
              <a:gd name="connsiteX90" fmla="*/ 1133560 w 4152898"/>
              <a:gd name="connsiteY90" fmla="*/ 6661293 h 6857997"/>
              <a:gd name="connsiteX91" fmla="*/ 1145317 w 4152898"/>
              <a:gd name="connsiteY91" fmla="*/ 6647727 h 6857997"/>
              <a:gd name="connsiteX92" fmla="*/ 1152101 w 4152898"/>
              <a:gd name="connsiteY92" fmla="*/ 6647727 h 6857997"/>
              <a:gd name="connsiteX93" fmla="*/ 1151874 w 4152898"/>
              <a:gd name="connsiteY93" fmla="*/ 6631446 h 6857997"/>
              <a:gd name="connsiteX94" fmla="*/ 1147579 w 4152898"/>
              <a:gd name="connsiteY94" fmla="*/ 6630994 h 6857997"/>
              <a:gd name="connsiteX95" fmla="*/ 1276686 w 4152898"/>
              <a:gd name="connsiteY95" fmla="*/ 6630541 h 6857997"/>
              <a:gd name="connsiteX96" fmla="*/ 1252718 w 4152898"/>
              <a:gd name="connsiteY96" fmla="*/ 6637325 h 6857997"/>
              <a:gd name="connsiteX97" fmla="*/ 1258823 w 4152898"/>
              <a:gd name="connsiteY97" fmla="*/ 6649308 h 6857997"/>
              <a:gd name="connsiteX98" fmla="*/ 1275781 w 4152898"/>
              <a:gd name="connsiteY98" fmla="*/ 6644107 h 6857997"/>
              <a:gd name="connsiteX99" fmla="*/ 1285053 w 4152898"/>
              <a:gd name="connsiteY99" fmla="*/ 6650665 h 6857997"/>
              <a:gd name="connsiteX100" fmla="*/ 1285053 w 4152898"/>
              <a:gd name="connsiteY100" fmla="*/ 6651117 h 6857997"/>
              <a:gd name="connsiteX101" fmla="*/ 1281209 w 4152898"/>
              <a:gd name="connsiteY101" fmla="*/ 6654508 h 6857997"/>
              <a:gd name="connsiteX102" fmla="*/ 1270129 w 4152898"/>
              <a:gd name="connsiteY102" fmla="*/ 6654508 h 6857997"/>
              <a:gd name="connsiteX103" fmla="*/ 1249779 w 4152898"/>
              <a:gd name="connsiteY103" fmla="*/ 6671693 h 6857997"/>
              <a:gd name="connsiteX104" fmla="*/ 1269451 w 4152898"/>
              <a:gd name="connsiteY104" fmla="*/ 6689329 h 6857997"/>
              <a:gd name="connsiteX105" fmla="*/ 1285053 w 4152898"/>
              <a:gd name="connsiteY105" fmla="*/ 6682546 h 6857997"/>
              <a:gd name="connsiteX106" fmla="*/ 1285053 w 4152898"/>
              <a:gd name="connsiteY106" fmla="*/ 6687973 h 6857997"/>
              <a:gd name="connsiteX107" fmla="*/ 1300880 w 4152898"/>
              <a:gd name="connsiteY107" fmla="*/ 6687973 h 6857997"/>
              <a:gd name="connsiteX108" fmla="*/ 1300880 w 4152898"/>
              <a:gd name="connsiteY108" fmla="*/ 6651117 h 6857997"/>
              <a:gd name="connsiteX109" fmla="*/ 1276686 w 4152898"/>
              <a:gd name="connsiteY109" fmla="*/ 6630541 h 6857997"/>
              <a:gd name="connsiteX110" fmla="*/ 1080424 w 4152898"/>
              <a:gd name="connsiteY110" fmla="*/ 6630541 h 6857997"/>
              <a:gd name="connsiteX111" fmla="*/ 1056457 w 4152898"/>
              <a:gd name="connsiteY111" fmla="*/ 6637325 h 6857997"/>
              <a:gd name="connsiteX112" fmla="*/ 1062562 w 4152898"/>
              <a:gd name="connsiteY112" fmla="*/ 6649308 h 6857997"/>
              <a:gd name="connsiteX113" fmla="*/ 1079520 w 4152898"/>
              <a:gd name="connsiteY113" fmla="*/ 6644107 h 6857997"/>
              <a:gd name="connsiteX114" fmla="*/ 1088791 w 4152898"/>
              <a:gd name="connsiteY114" fmla="*/ 6650665 h 6857997"/>
              <a:gd name="connsiteX115" fmla="*/ 1088791 w 4152898"/>
              <a:gd name="connsiteY115" fmla="*/ 6651117 h 6857997"/>
              <a:gd name="connsiteX116" fmla="*/ 1084947 w 4152898"/>
              <a:gd name="connsiteY116" fmla="*/ 6654508 h 6857997"/>
              <a:gd name="connsiteX117" fmla="*/ 1073867 w 4152898"/>
              <a:gd name="connsiteY117" fmla="*/ 6654508 h 6857997"/>
              <a:gd name="connsiteX118" fmla="*/ 1053517 w 4152898"/>
              <a:gd name="connsiteY118" fmla="*/ 6671693 h 6857997"/>
              <a:gd name="connsiteX119" fmla="*/ 1073189 w 4152898"/>
              <a:gd name="connsiteY119" fmla="*/ 6689329 h 6857997"/>
              <a:gd name="connsiteX120" fmla="*/ 1088791 w 4152898"/>
              <a:gd name="connsiteY120" fmla="*/ 6682546 h 6857997"/>
              <a:gd name="connsiteX121" fmla="*/ 1088791 w 4152898"/>
              <a:gd name="connsiteY121" fmla="*/ 6687973 h 6857997"/>
              <a:gd name="connsiteX122" fmla="*/ 1104618 w 4152898"/>
              <a:gd name="connsiteY122" fmla="*/ 6687973 h 6857997"/>
              <a:gd name="connsiteX123" fmla="*/ 1104618 w 4152898"/>
              <a:gd name="connsiteY123" fmla="*/ 6651117 h 6857997"/>
              <a:gd name="connsiteX124" fmla="*/ 1080424 w 4152898"/>
              <a:gd name="connsiteY124" fmla="*/ 6630541 h 6857997"/>
              <a:gd name="connsiteX125" fmla="*/ 759121 w 4152898"/>
              <a:gd name="connsiteY125" fmla="*/ 6611096 h 6857997"/>
              <a:gd name="connsiteX126" fmla="*/ 759121 w 4152898"/>
              <a:gd name="connsiteY126" fmla="*/ 6633707 h 6857997"/>
              <a:gd name="connsiteX127" fmla="*/ 749851 w 4152898"/>
              <a:gd name="connsiteY127" fmla="*/ 6633707 h 6857997"/>
              <a:gd name="connsiteX128" fmla="*/ 749851 w 4152898"/>
              <a:gd name="connsiteY128" fmla="*/ 6639812 h 6857997"/>
              <a:gd name="connsiteX129" fmla="*/ 759121 w 4152898"/>
              <a:gd name="connsiteY129" fmla="*/ 6639812 h 6857997"/>
              <a:gd name="connsiteX130" fmla="*/ 759121 w 4152898"/>
              <a:gd name="connsiteY130" fmla="*/ 6676441 h 6857997"/>
              <a:gd name="connsiteX131" fmla="*/ 771558 w 4152898"/>
              <a:gd name="connsiteY131" fmla="*/ 6687973 h 6857997"/>
              <a:gd name="connsiteX132" fmla="*/ 779924 w 4152898"/>
              <a:gd name="connsiteY132" fmla="*/ 6687521 h 6857997"/>
              <a:gd name="connsiteX133" fmla="*/ 779924 w 4152898"/>
              <a:gd name="connsiteY133" fmla="*/ 6681416 h 6857997"/>
              <a:gd name="connsiteX134" fmla="*/ 774272 w 4152898"/>
              <a:gd name="connsiteY134" fmla="*/ 6681868 h 6857997"/>
              <a:gd name="connsiteX135" fmla="*/ 766584 w 4152898"/>
              <a:gd name="connsiteY135" fmla="*/ 6676668 h 6857997"/>
              <a:gd name="connsiteX136" fmla="*/ 766584 w 4152898"/>
              <a:gd name="connsiteY136" fmla="*/ 6640038 h 6857997"/>
              <a:gd name="connsiteX137" fmla="*/ 779924 w 4152898"/>
              <a:gd name="connsiteY137" fmla="*/ 6640038 h 6857997"/>
              <a:gd name="connsiteX138" fmla="*/ 779924 w 4152898"/>
              <a:gd name="connsiteY138" fmla="*/ 6633933 h 6857997"/>
              <a:gd name="connsiteX139" fmla="*/ 766584 w 4152898"/>
              <a:gd name="connsiteY139" fmla="*/ 6633933 h 6857997"/>
              <a:gd name="connsiteX140" fmla="*/ 766584 w 4152898"/>
              <a:gd name="connsiteY140" fmla="*/ 6611323 h 6857997"/>
              <a:gd name="connsiteX141" fmla="*/ 766584 w 4152898"/>
              <a:gd name="connsiteY141" fmla="*/ 6611096 h 6857997"/>
              <a:gd name="connsiteX142" fmla="*/ 1317839 w 4152898"/>
              <a:gd name="connsiteY142" fmla="*/ 6610417 h 6857997"/>
              <a:gd name="connsiteX143" fmla="*/ 1317839 w 4152898"/>
              <a:gd name="connsiteY143" fmla="*/ 6631671 h 6857997"/>
              <a:gd name="connsiteX144" fmla="*/ 1309021 w 4152898"/>
              <a:gd name="connsiteY144" fmla="*/ 6631671 h 6857997"/>
              <a:gd name="connsiteX145" fmla="*/ 1309021 w 4152898"/>
              <a:gd name="connsiteY145" fmla="*/ 6645012 h 6857997"/>
              <a:gd name="connsiteX146" fmla="*/ 1317839 w 4152898"/>
              <a:gd name="connsiteY146" fmla="*/ 6645012 h 6857997"/>
              <a:gd name="connsiteX147" fmla="*/ 1317839 w 4152898"/>
              <a:gd name="connsiteY147" fmla="*/ 6675762 h 6857997"/>
              <a:gd name="connsiteX148" fmla="*/ 1333894 w 4152898"/>
              <a:gd name="connsiteY148" fmla="*/ 6688424 h 6857997"/>
              <a:gd name="connsiteX149" fmla="*/ 1346329 w 4152898"/>
              <a:gd name="connsiteY149" fmla="*/ 6687746 h 6857997"/>
              <a:gd name="connsiteX150" fmla="*/ 1346329 w 4152898"/>
              <a:gd name="connsiteY150" fmla="*/ 6674180 h 6857997"/>
              <a:gd name="connsiteX151" fmla="*/ 1339094 w 4152898"/>
              <a:gd name="connsiteY151" fmla="*/ 6674632 h 6857997"/>
              <a:gd name="connsiteX152" fmla="*/ 1333894 w 4152898"/>
              <a:gd name="connsiteY152" fmla="*/ 6670562 h 6857997"/>
              <a:gd name="connsiteX153" fmla="*/ 1333894 w 4152898"/>
              <a:gd name="connsiteY153" fmla="*/ 6645238 h 6857997"/>
              <a:gd name="connsiteX154" fmla="*/ 1346103 w 4152898"/>
              <a:gd name="connsiteY154" fmla="*/ 6645238 h 6857997"/>
              <a:gd name="connsiteX155" fmla="*/ 1346103 w 4152898"/>
              <a:gd name="connsiteY155" fmla="*/ 6631898 h 6857997"/>
              <a:gd name="connsiteX156" fmla="*/ 1333894 w 4152898"/>
              <a:gd name="connsiteY156" fmla="*/ 6631898 h 6857997"/>
              <a:gd name="connsiteX157" fmla="*/ 1333894 w 4152898"/>
              <a:gd name="connsiteY157" fmla="*/ 6610643 h 6857997"/>
              <a:gd name="connsiteX158" fmla="*/ 606724 w 4152898"/>
              <a:gd name="connsiteY158" fmla="*/ 6609061 h 6857997"/>
              <a:gd name="connsiteX159" fmla="*/ 622778 w 4152898"/>
              <a:gd name="connsiteY159" fmla="*/ 6609061 h 6857997"/>
              <a:gd name="connsiteX160" fmla="*/ 643581 w 4152898"/>
              <a:gd name="connsiteY160" fmla="*/ 6628281 h 6857997"/>
              <a:gd name="connsiteX161" fmla="*/ 622778 w 4152898"/>
              <a:gd name="connsiteY161" fmla="*/ 6647952 h 6857997"/>
              <a:gd name="connsiteX162" fmla="*/ 606724 w 4152898"/>
              <a:gd name="connsiteY162" fmla="*/ 6647952 h 6857997"/>
              <a:gd name="connsiteX163" fmla="*/ 1171545 w 4152898"/>
              <a:gd name="connsiteY163" fmla="*/ 6602504 h 6857997"/>
              <a:gd name="connsiteX164" fmla="*/ 1161370 w 4152898"/>
              <a:gd name="connsiteY164" fmla="*/ 6612680 h 6857997"/>
              <a:gd name="connsiteX165" fmla="*/ 1171545 w 4152898"/>
              <a:gd name="connsiteY165" fmla="*/ 6622854 h 6857997"/>
              <a:gd name="connsiteX166" fmla="*/ 1181721 w 4152898"/>
              <a:gd name="connsiteY166" fmla="*/ 6612680 h 6857997"/>
              <a:gd name="connsiteX167" fmla="*/ 1171545 w 4152898"/>
              <a:gd name="connsiteY167" fmla="*/ 6602504 h 6857997"/>
              <a:gd name="connsiteX168" fmla="*/ 1028192 w 4152898"/>
              <a:gd name="connsiteY168" fmla="*/ 6602504 h 6857997"/>
              <a:gd name="connsiteX169" fmla="*/ 1028192 w 4152898"/>
              <a:gd name="connsiteY169" fmla="*/ 6687974 h 6857997"/>
              <a:gd name="connsiteX170" fmla="*/ 1044020 w 4152898"/>
              <a:gd name="connsiteY170" fmla="*/ 6687974 h 6857997"/>
              <a:gd name="connsiteX171" fmla="*/ 1044020 w 4152898"/>
              <a:gd name="connsiteY171" fmla="*/ 6602504 h 6857997"/>
              <a:gd name="connsiteX172" fmla="*/ 599263 w 4152898"/>
              <a:gd name="connsiteY172" fmla="*/ 6602504 h 6857997"/>
              <a:gd name="connsiteX173" fmla="*/ 599263 w 4152898"/>
              <a:gd name="connsiteY173" fmla="*/ 6687974 h 6857997"/>
              <a:gd name="connsiteX174" fmla="*/ 606724 w 4152898"/>
              <a:gd name="connsiteY174" fmla="*/ 6687974 h 6857997"/>
              <a:gd name="connsiteX175" fmla="*/ 606724 w 4152898"/>
              <a:gd name="connsiteY175" fmla="*/ 6654961 h 6857997"/>
              <a:gd name="connsiteX176" fmla="*/ 621873 w 4152898"/>
              <a:gd name="connsiteY176" fmla="*/ 6654961 h 6857997"/>
              <a:gd name="connsiteX177" fmla="*/ 651268 w 4152898"/>
              <a:gd name="connsiteY177" fmla="*/ 6628507 h 6857997"/>
              <a:gd name="connsiteX178" fmla="*/ 621873 w 4152898"/>
              <a:gd name="connsiteY178" fmla="*/ 6602504 h 6857997"/>
              <a:gd name="connsiteX179" fmla="*/ 896371 w 4152898"/>
              <a:gd name="connsiteY179" fmla="*/ 6601826 h 6857997"/>
              <a:gd name="connsiteX180" fmla="*/ 884161 w 4152898"/>
              <a:gd name="connsiteY180" fmla="*/ 6614715 h 6857997"/>
              <a:gd name="connsiteX181" fmla="*/ 883934 w 4152898"/>
              <a:gd name="connsiteY181" fmla="*/ 6614715 h 6857997"/>
              <a:gd name="connsiteX182" fmla="*/ 883934 w 4152898"/>
              <a:gd name="connsiteY182" fmla="*/ 6633934 h 6857997"/>
              <a:gd name="connsiteX183" fmla="*/ 874664 w 4152898"/>
              <a:gd name="connsiteY183" fmla="*/ 6633934 h 6857997"/>
              <a:gd name="connsiteX184" fmla="*/ 874664 w 4152898"/>
              <a:gd name="connsiteY184" fmla="*/ 6640038 h 6857997"/>
              <a:gd name="connsiteX185" fmla="*/ 883934 w 4152898"/>
              <a:gd name="connsiteY185" fmla="*/ 6640038 h 6857997"/>
              <a:gd name="connsiteX186" fmla="*/ 883934 w 4152898"/>
              <a:gd name="connsiteY186" fmla="*/ 6687748 h 6857997"/>
              <a:gd name="connsiteX187" fmla="*/ 891397 w 4152898"/>
              <a:gd name="connsiteY187" fmla="*/ 6687748 h 6857997"/>
              <a:gd name="connsiteX188" fmla="*/ 891397 w 4152898"/>
              <a:gd name="connsiteY188" fmla="*/ 6640038 h 6857997"/>
              <a:gd name="connsiteX189" fmla="*/ 902475 w 4152898"/>
              <a:gd name="connsiteY189" fmla="*/ 6640038 h 6857997"/>
              <a:gd name="connsiteX190" fmla="*/ 902475 w 4152898"/>
              <a:gd name="connsiteY190" fmla="*/ 6633934 h 6857997"/>
              <a:gd name="connsiteX191" fmla="*/ 891397 w 4152898"/>
              <a:gd name="connsiteY191" fmla="*/ 6633934 h 6857997"/>
              <a:gd name="connsiteX192" fmla="*/ 891397 w 4152898"/>
              <a:gd name="connsiteY192" fmla="*/ 6615393 h 6857997"/>
              <a:gd name="connsiteX193" fmla="*/ 898179 w 4152898"/>
              <a:gd name="connsiteY193" fmla="*/ 6608158 h 6857997"/>
              <a:gd name="connsiteX194" fmla="*/ 903606 w 4152898"/>
              <a:gd name="connsiteY194" fmla="*/ 6608835 h 6857997"/>
              <a:gd name="connsiteX195" fmla="*/ 903606 w 4152898"/>
              <a:gd name="connsiteY195" fmla="*/ 6602278 h 6857997"/>
              <a:gd name="connsiteX196" fmla="*/ 896371 w 4152898"/>
              <a:gd name="connsiteY196" fmla="*/ 6601826 h 6857997"/>
              <a:gd name="connsiteX197" fmla="*/ 976865 w 4152898"/>
              <a:gd name="connsiteY197" fmla="*/ 6600695 h 6857997"/>
              <a:gd name="connsiteX198" fmla="*/ 932321 w 4152898"/>
              <a:gd name="connsiteY198" fmla="*/ 6645013 h 6857997"/>
              <a:gd name="connsiteX199" fmla="*/ 976865 w 4152898"/>
              <a:gd name="connsiteY199" fmla="*/ 6689330 h 6857997"/>
              <a:gd name="connsiteX200" fmla="*/ 1018695 w 4152898"/>
              <a:gd name="connsiteY200" fmla="*/ 6657449 h 6857997"/>
              <a:gd name="connsiteX201" fmla="*/ 999928 w 4152898"/>
              <a:gd name="connsiteY201" fmla="*/ 6657449 h 6857997"/>
              <a:gd name="connsiteX202" fmla="*/ 976639 w 4152898"/>
              <a:gd name="connsiteY202" fmla="*/ 6673729 h 6857997"/>
              <a:gd name="connsiteX203" fmla="*/ 949731 w 4152898"/>
              <a:gd name="connsiteY203" fmla="*/ 6645013 h 6857997"/>
              <a:gd name="connsiteX204" fmla="*/ 976639 w 4152898"/>
              <a:gd name="connsiteY204" fmla="*/ 6616297 h 6857997"/>
              <a:gd name="connsiteX205" fmla="*/ 999928 w 4152898"/>
              <a:gd name="connsiteY205" fmla="*/ 6632577 h 6857997"/>
              <a:gd name="connsiteX206" fmla="*/ 1018695 w 4152898"/>
              <a:gd name="connsiteY206" fmla="*/ 6632577 h 6857997"/>
              <a:gd name="connsiteX207" fmla="*/ 976865 w 4152898"/>
              <a:gd name="connsiteY207" fmla="*/ 6600695 h 6857997"/>
              <a:gd name="connsiteX208" fmla="*/ 1440842 w 4152898"/>
              <a:gd name="connsiteY208" fmla="*/ 6494198 h 6857997"/>
              <a:gd name="connsiteX209" fmla="*/ 1443555 w 4152898"/>
              <a:gd name="connsiteY209" fmla="*/ 6494198 h 6857997"/>
              <a:gd name="connsiteX210" fmla="*/ 1446269 w 4152898"/>
              <a:gd name="connsiteY210" fmla="*/ 6494876 h 6857997"/>
              <a:gd name="connsiteX211" fmla="*/ 1446947 w 4152898"/>
              <a:gd name="connsiteY211" fmla="*/ 6496911 h 6857997"/>
              <a:gd name="connsiteX212" fmla="*/ 1446043 w 4152898"/>
              <a:gd name="connsiteY212" fmla="*/ 6498720 h 6857997"/>
              <a:gd name="connsiteX213" fmla="*/ 1443782 w 4152898"/>
              <a:gd name="connsiteY213" fmla="*/ 6499398 h 6857997"/>
              <a:gd name="connsiteX214" fmla="*/ 1440842 w 4152898"/>
              <a:gd name="connsiteY214" fmla="*/ 6499398 h 6857997"/>
              <a:gd name="connsiteX215" fmla="*/ 1437677 w 4152898"/>
              <a:gd name="connsiteY215" fmla="*/ 6491936 h 6857997"/>
              <a:gd name="connsiteX216" fmla="*/ 1437677 w 4152898"/>
              <a:gd name="connsiteY216" fmla="*/ 6508895 h 6857997"/>
              <a:gd name="connsiteX217" fmla="*/ 1440842 w 4152898"/>
              <a:gd name="connsiteY217" fmla="*/ 6508895 h 6857997"/>
              <a:gd name="connsiteX218" fmla="*/ 1440842 w 4152898"/>
              <a:gd name="connsiteY218" fmla="*/ 6502111 h 6857997"/>
              <a:gd name="connsiteX219" fmla="*/ 1444234 w 4152898"/>
              <a:gd name="connsiteY219" fmla="*/ 6502111 h 6857997"/>
              <a:gd name="connsiteX220" fmla="*/ 1446495 w 4152898"/>
              <a:gd name="connsiteY220" fmla="*/ 6502790 h 6857997"/>
              <a:gd name="connsiteX221" fmla="*/ 1447173 w 4152898"/>
              <a:gd name="connsiteY221" fmla="*/ 6504824 h 6857997"/>
              <a:gd name="connsiteX222" fmla="*/ 1447173 w 4152898"/>
              <a:gd name="connsiteY222" fmla="*/ 6507538 h 6857997"/>
              <a:gd name="connsiteX223" fmla="*/ 1447399 w 4152898"/>
              <a:gd name="connsiteY223" fmla="*/ 6508668 h 6857997"/>
              <a:gd name="connsiteX224" fmla="*/ 1450339 w 4152898"/>
              <a:gd name="connsiteY224" fmla="*/ 6508668 h 6857997"/>
              <a:gd name="connsiteX225" fmla="*/ 1450339 w 4152898"/>
              <a:gd name="connsiteY225" fmla="*/ 6508443 h 6857997"/>
              <a:gd name="connsiteX226" fmla="*/ 1449887 w 4152898"/>
              <a:gd name="connsiteY226" fmla="*/ 6507312 h 6857997"/>
              <a:gd name="connsiteX227" fmla="*/ 1449887 w 4152898"/>
              <a:gd name="connsiteY227" fmla="*/ 6505955 h 6857997"/>
              <a:gd name="connsiteX228" fmla="*/ 1449887 w 4152898"/>
              <a:gd name="connsiteY228" fmla="*/ 6504824 h 6857997"/>
              <a:gd name="connsiteX229" fmla="*/ 1449209 w 4152898"/>
              <a:gd name="connsiteY229" fmla="*/ 6502337 h 6857997"/>
              <a:gd name="connsiteX230" fmla="*/ 1447399 w 4152898"/>
              <a:gd name="connsiteY230" fmla="*/ 6500755 h 6857997"/>
              <a:gd name="connsiteX231" fmla="*/ 1449209 w 4152898"/>
              <a:gd name="connsiteY231" fmla="*/ 6499172 h 6857997"/>
              <a:gd name="connsiteX232" fmla="*/ 1449887 w 4152898"/>
              <a:gd name="connsiteY232" fmla="*/ 6497137 h 6857997"/>
              <a:gd name="connsiteX233" fmla="*/ 1448078 w 4152898"/>
              <a:gd name="connsiteY233" fmla="*/ 6493293 h 6857997"/>
              <a:gd name="connsiteX234" fmla="*/ 1443329 w 4152898"/>
              <a:gd name="connsiteY234" fmla="*/ 6491936 h 6857997"/>
              <a:gd name="connsiteX235" fmla="*/ 1435868 w 4152898"/>
              <a:gd name="connsiteY235" fmla="*/ 6491258 h 6857997"/>
              <a:gd name="connsiteX236" fmla="*/ 1451922 w 4152898"/>
              <a:gd name="connsiteY236" fmla="*/ 6491710 h 6857997"/>
              <a:gd name="connsiteX237" fmla="*/ 1451922 w 4152898"/>
              <a:gd name="connsiteY237" fmla="*/ 6509347 h 6857997"/>
              <a:gd name="connsiteX238" fmla="*/ 1451243 w 4152898"/>
              <a:gd name="connsiteY238" fmla="*/ 6510025 h 6857997"/>
              <a:gd name="connsiteX239" fmla="*/ 1435190 w 4152898"/>
              <a:gd name="connsiteY239" fmla="*/ 6509347 h 6857997"/>
              <a:gd name="connsiteX240" fmla="*/ 1431798 w 4152898"/>
              <a:gd name="connsiteY240" fmla="*/ 6500528 h 6857997"/>
              <a:gd name="connsiteX241" fmla="*/ 1435416 w 4152898"/>
              <a:gd name="connsiteY241" fmla="*/ 6491710 h 6857997"/>
              <a:gd name="connsiteX242" fmla="*/ 1453052 w 4152898"/>
              <a:gd name="connsiteY242" fmla="*/ 6489450 h 6857997"/>
              <a:gd name="connsiteX243" fmla="*/ 1433606 w 4152898"/>
              <a:gd name="connsiteY243" fmla="*/ 6489902 h 6857997"/>
              <a:gd name="connsiteX244" fmla="*/ 1429537 w 4152898"/>
              <a:gd name="connsiteY244" fmla="*/ 6500528 h 6857997"/>
              <a:gd name="connsiteX245" fmla="*/ 1433606 w 4152898"/>
              <a:gd name="connsiteY245" fmla="*/ 6511156 h 6857997"/>
              <a:gd name="connsiteX246" fmla="*/ 1434059 w 4152898"/>
              <a:gd name="connsiteY246" fmla="*/ 6511608 h 6857997"/>
              <a:gd name="connsiteX247" fmla="*/ 1453505 w 4152898"/>
              <a:gd name="connsiteY247" fmla="*/ 6511156 h 6857997"/>
              <a:gd name="connsiteX248" fmla="*/ 1457575 w 4152898"/>
              <a:gd name="connsiteY248" fmla="*/ 6500528 h 6857997"/>
              <a:gd name="connsiteX249" fmla="*/ 1453505 w 4152898"/>
              <a:gd name="connsiteY249" fmla="*/ 6489902 h 6857997"/>
              <a:gd name="connsiteX250" fmla="*/ 1101677 w 4152898"/>
              <a:gd name="connsiteY250" fmla="*/ 6395388 h 6857997"/>
              <a:gd name="connsiteX251" fmla="*/ 1133107 w 4152898"/>
              <a:gd name="connsiteY251" fmla="*/ 6446263 h 6857997"/>
              <a:gd name="connsiteX252" fmla="*/ 1098738 w 4152898"/>
              <a:gd name="connsiteY252" fmla="*/ 6499624 h 6857997"/>
              <a:gd name="connsiteX253" fmla="*/ 1080875 w 4152898"/>
              <a:gd name="connsiteY253" fmla="*/ 6496685 h 6857997"/>
              <a:gd name="connsiteX254" fmla="*/ 1080875 w 4152898"/>
              <a:gd name="connsiteY254" fmla="*/ 6399458 h 6857997"/>
              <a:gd name="connsiteX255" fmla="*/ 1101677 w 4152898"/>
              <a:gd name="connsiteY255" fmla="*/ 6395388 h 6857997"/>
              <a:gd name="connsiteX256" fmla="*/ 1278268 w 4152898"/>
              <a:gd name="connsiteY256" fmla="*/ 6379108 h 6857997"/>
              <a:gd name="connsiteX257" fmla="*/ 1278268 w 4152898"/>
              <a:gd name="connsiteY257" fmla="*/ 6515905 h 6857997"/>
              <a:gd name="connsiteX258" fmla="*/ 1309245 w 4152898"/>
              <a:gd name="connsiteY258" fmla="*/ 6515905 h 6857997"/>
              <a:gd name="connsiteX259" fmla="*/ 1309245 w 4152898"/>
              <a:gd name="connsiteY259" fmla="*/ 6379108 h 6857997"/>
              <a:gd name="connsiteX260" fmla="*/ 989527 w 4152898"/>
              <a:gd name="connsiteY260" fmla="*/ 6379108 h 6857997"/>
              <a:gd name="connsiteX261" fmla="*/ 989527 w 4152898"/>
              <a:gd name="connsiteY261" fmla="*/ 6515905 h 6857997"/>
              <a:gd name="connsiteX262" fmla="*/ 1020504 w 4152898"/>
              <a:gd name="connsiteY262" fmla="*/ 6515905 h 6857997"/>
              <a:gd name="connsiteX263" fmla="*/ 1020504 w 4152898"/>
              <a:gd name="connsiteY263" fmla="*/ 6379108 h 6857997"/>
              <a:gd name="connsiteX264" fmla="*/ 717969 w 4152898"/>
              <a:gd name="connsiteY264" fmla="*/ 6379108 h 6857997"/>
              <a:gd name="connsiteX265" fmla="*/ 761156 w 4152898"/>
              <a:gd name="connsiteY265" fmla="*/ 6445132 h 6857997"/>
              <a:gd name="connsiteX266" fmla="*/ 712994 w 4152898"/>
              <a:gd name="connsiteY266" fmla="*/ 6516130 h 6857997"/>
              <a:gd name="connsiteX267" fmla="*/ 748720 w 4152898"/>
              <a:gd name="connsiteY267" fmla="*/ 6516130 h 6857997"/>
              <a:gd name="connsiteX268" fmla="*/ 778340 w 4152898"/>
              <a:gd name="connsiteY268" fmla="*/ 6466386 h 6857997"/>
              <a:gd name="connsiteX269" fmla="*/ 779019 w 4152898"/>
              <a:gd name="connsiteY269" fmla="*/ 6466386 h 6857997"/>
              <a:gd name="connsiteX270" fmla="*/ 808187 w 4152898"/>
              <a:gd name="connsiteY270" fmla="*/ 6516130 h 6857997"/>
              <a:gd name="connsiteX271" fmla="*/ 846625 w 4152898"/>
              <a:gd name="connsiteY271" fmla="*/ 6516130 h 6857997"/>
              <a:gd name="connsiteX272" fmla="*/ 798012 w 4152898"/>
              <a:gd name="connsiteY272" fmla="*/ 6443097 h 6857997"/>
              <a:gd name="connsiteX273" fmla="*/ 842104 w 4152898"/>
              <a:gd name="connsiteY273" fmla="*/ 6379108 h 6857997"/>
              <a:gd name="connsiteX274" fmla="*/ 808865 w 4152898"/>
              <a:gd name="connsiteY274" fmla="*/ 6379108 h 6857997"/>
              <a:gd name="connsiteX275" fmla="*/ 781506 w 4152898"/>
              <a:gd name="connsiteY275" fmla="*/ 6423878 h 6857997"/>
              <a:gd name="connsiteX276" fmla="*/ 781054 w 4152898"/>
              <a:gd name="connsiteY276" fmla="*/ 6423878 h 6857997"/>
              <a:gd name="connsiteX277" fmla="*/ 754825 w 4152898"/>
              <a:gd name="connsiteY277" fmla="*/ 6379108 h 6857997"/>
              <a:gd name="connsiteX278" fmla="*/ 1259275 w 4152898"/>
              <a:gd name="connsiteY278" fmla="*/ 6377072 h 6857997"/>
              <a:gd name="connsiteX279" fmla="*/ 1188050 w 4152898"/>
              <a:gd name="connsiteY279" fmla="*/ 6386569 h 6857997"/>
              <a:gd name="connsiteX280" fmla="*/ 1188050 w 4152898"/>
              <a:gd name="connsiteY280" fmla="*/ 6516130 h 6857997"/>
              <a:gd name="connsiteX281" fmla="*/ 1219028 w 4152898"/>
              <a:gd name="connsiteY281" fmla="*/ 6516130 h 6857997"/>
              <a:gd name="connsiteX282" fmla="*/ 1219028 w 4152898"/>
              <a:gd name="connsiteY282" fmla="*/ 6400588 h 6857997"/>
              <a:gd name="connsiteX283" fmla="*/ 1252944 w 4152898"/>
              <a:gd name="connsiteY283" fmla="*/ 6399458 h 6857997"/>
              <a:gd name="connsiteX284" fmla="*/ 1259275 w 4152898"/>
              <a:gd name="connsiteY284" fmla="*/ 6377072 h 6857997"/>
              <a:gd name="connsiteX285" fmla="*/ 1384766 w 4152898"/>
              <a:gd name="connsiteY285" fmla="*/ 6376622 h 6857997"/>
              <a:gd name="connsiteX286" fmla="*/ 1337283 w 4152898"/>
              <a:gd name="connsiteY286" fmla="*/ 6416190 h 6857997"/>
              <a:gd name="connsiteX287" fmla="*/ 1371651 w 4152898"/>
              <a:gd name="connsiteY287" fmla="*/ 6454629 h 6857997"/>
              <a:gd name="connsiteX288" fmla="*/ 1396072 w 4152898"/>
              <a:gd name="connsiteY288" fmla="*/ 6477240 h 6857997"/>
              <a:gd name="connsiteX289" fmla="*/ 1370521 w 4152898"/>
              <a:gd name="connsiteY289" fmla="*/ 6496459 h 6857997"/>
              <a:gd name="connsiteX290" fmla="*/ 1342257 w 4152898"/>
              <a:gd name="connsiteY290" fmla="*/ 6488545 h 6857997"/>
              <a:gd name="connsiteX291" fmla="*/ 1333439 w 4152898"/>
              <a:gd name="connsiteY291" fmla="*/ 6508443 h 6857997"/>
              <a:gd name="connsiteX292" fmla="*/ 1375043 w 4152898"/>
              <a:gd name="connsiteY292" fmla="*/ 6518392 h 6857997"/>
              <a:gd name="connsiteX293" fmla="*/ 1428631 w 4152898"/>
              <a:gd name="connsiteY293" fmla="*/ 6476335 h 6857997"/>
              <a:gd name="connsiteX294" fmla="*/ 1392680 w 4152898"/>
              <a:gd name="connsiteY294" fmla="*/ 6436088 h 6857997"/>
              <a:gd name="connsiteX295" fmla="*/ 1368260 w 4152898"/>
              <a:gd name="connsiteY295" fmla="*/ 6414608 h 6857997"/>
              <a:gd name="connsiteX296" fmla="*/ 1391775 w 4152898"/>
              <a:gd name="connsiteY296" fmla="*/ 6396519 h 6857997"/>
              <a:gd name="connsiteX297" fmla="*/ 1415517 w 4152898"/>
              <a:gd name="connsiteY297" fmla="*/ 6404207 h 6857997"/>
              <a:gd name="connsiteX298" fmla="*/ 1423883 w 4152898"/>
              <a:gd name="connsiteY298" fmla="*/ 6386118 h 6857997"/>
              <a:gd name="connsiteX299" fmla="*/ 1384766 w 4152898"/>
              <a:gd name="connsiteY299" fmla="*/ 6376622 h 6857997"/>
              <a:gd name="connsiteX300" fmla="*/ 634082 w 4152898"/>
              <a:gd name="connsiteY300" fmla="*/ 6341574 h 6857997"/>
              <a:gd name="connsiteX301" fmla="*/ 594287 w 4152898"/>
              <a:gd name="connsiteY301" fmla="*/ 6389509 h 6857997"/>
              <a:gd name="connsiteX302" fmla="*/ 594287 w 4152898"/>
              <a:gd name="connsiteY302" fmla="*/ 6468647 h 6857997"/>
              <a:gd name="connsiteX303" fmla="*/ 634082 w 4152898"/>
              <a:gd name="connsiteY303" fmla="*/ 6516582 h 6857997"/>
              <a:gd name="connsiteX304" fmla="*/ 696489 w 4152898"/>
              <a:gd name="connsiteY304" fmla="*/ 6516582 h 6857997"/>
              <a:gd name="connsiteX305" fmla="*/ 696489 w 4152898"/>
              <a:gd name="connsiteY305" fmla="*/ 6495102 h 6857997"/>
              <a:gd name="connsiteX306" fmla="*/ 648779 w 4152898"/>
              <a:gd name="connsiteY306" fmla="*/ 6495102 h 6857997"/>
              <a:gd name="connsiteX307" fmla="*/ 626620 w 4152898"/>
              <a:gd name="connsiteY307" fmla="*/ 6471812 h 6857997"/>
              <a:gd name="connsiteX308" fmla="*/ 626620 w 4152898"/>
              <a:gd name="connsiteY308" fmla="*/ 6437218 h 6857997"/>
              <a:gd name="connsiteX309" fmla="*/ 690836 w 4152898"/>
              <a:gd name="connsiteY309" fmla="*/ 6437218 h 6857997"/>
              <a:gd name="connsiteX310" fmla="*/ 690836 w 4152898"/>
              <a:gd name="connsiteY310" fmla="*/ 6415738 h 6857997"/>
              <a:gd name="connsiteX311" fmla="*/ 626620 w 4152898"/>
              <a:gd name="connsiteY311" fmla="*/ 6415738 h 6857997"/>
              <a:gd name="connsiteX312" fmla="*/ 626620 w 4152898"/>
              <a:gd name="connsiteY312" fmla="*/ 6386344 h 6857997"/>
              <a:gd name="connsiteX313" fmla="*/ 648779 w 4152898"/>
              <a:gd name="connsiteY313" fmla="*/ 6363055 h 6857997"/>
              <a:gd name="connsiteX314" fmla="*/ 696715 w 4152898"/>
              <a:gd name="connsiteY314" fmla="*/ 6363055 h 6857997"/>
              <a:gd name="connsiteX315" fmla="*/ 696715 w 4152898"/>
              <a:gd name="connsiteY315" fmla="*/ 6341574 h 6857997"/>
              <a:gd name="connsiteX316" fmla="*/ 866748 w 4152898"/>
              <a:gd name="connsiteY316" fmla="*/ 6341348 h 6857997"/>
              <a:gd name="connsiteX317" fmla="*/ 866748 w 4152898"/>
              <a:gd name="connsiteY317" fmla="*/ 6468422 h 6857997"/>
              <a:gd name="connsiteX318" fmla="*/ 906543 w 4152898"/>
              <a:gd name="connsiteY318" fmla="*/ 6516357 h 6857997"/>
              <a:gd name="connsiteX319" fmla="*/ 968723 w 4152898"/>
              <a:gd name="connsiteY319" fmla="*/ 6516357 h 6857997"/>
              <a:gd name="connsiteX320" fmla="*/ 968723 w 4152898"/>
              <a:gd name="connsiteY320" fmla="*/ 6494876 h 6857997"/>
              <a:gd name="connsiteX321" fmla="*/ 921240 w 4152898"/>
              <a:gd name="connsiteY321" fmla="*/ 6494876 h 6857997"/>
              <a:gd name="connsiteX322" fmla="*/ 899082 w 4152898"/>
              <a:gd name="connsiteY322" fmla="*/ 6471587 h 6857997"/>
              <a:gd name="connsiteX323" fmla="*/ 899082 w 4152898"/>
              <a:gd name="connsiteY323" fmla="*/ 6341348 h 6857997"/>
              <a:gd name="connsiteX324" fmla="*/ 1080875 w 4152898"/>
              <a:gd name="connsiteY324" fmla="*/ 6339991 h 6857997"/>
              <a:gd name="connsiteX325" fmla="*/ 1050124 w 4152898"/>
              <a:gd name="connsiteY325" fmla="*/ 6345644 h 6857997"/>
              <a:gd name="connsiteX326" fmla="*/ 1050124 w 4152898"/>
              <a:gd name="connsiteY326" fmla="*/ 6508668 h 6857997"/>
              <a:gd name="connsiteX327" fmla="*/ 1097607 w 4152898"/>
              <a:gd name="connsiteY327" fmla="*/ 6518617 h 6857997"/>
              <a:gd name="connsiteX328" fmla="*/ 1163857 w 4152898"/>
              <a:gd name="connsiteY328" fmla="*/ 6444454 h 6857997"/>
              <a:gd name="connsiteX329" fmla="*/ 1110044 w 4152898"/>
              <a:gd name="connsiteY329" fmla="*/ 6377526 h 6857997"/>
              <a:gd name="connsiteX330" fmla="*/ 1080875 w 4152898"/>
              <a:gd name="connsiteY330" fmla="*/ 6383178 h 6857997"/>
              <a:gd name="connsiteX331" fmla="*/ 1148934 w 4152898"/>
              <a:gd name="connsiteY331" fmla="*/ 6242312 h 6857997"/>
              <a:gd name="connsiteX332" fmla="*/ 990657 w 4152898"/>
              <a:gd name="connsiteY332" fmla="*/ 6322807 h 6857997"/>
              <a:gd name="connsiteX333" fmla="*/ 985909 w 4152898"/>
              <a:gd name="connsiteY333" fmla="*/ 6335243 h 6857997"/>
              <a:gd name="connsiteX334" fmla="*/ 990205 w 4152898"/>
              <a:gd name="connsiteY334" fmla="*/ 6347680 h 6857997"/>
              <a:gd name="connsiteX335" fmla="*/ 1004676 w 4152898"/>
              <a:gd name="connsiteY335" fmla="*/ 6355141 h 6857997"/>
              <a:gd name="connsiteX336" fmla="*/ 1022086 w 4152898"/>
              <a:gd name="connsiteY336" fmla="*/ 6345419 h 6857997"/>
              <a:gd name="connsiteX337" fmla="*/ 1148482 w 4152898"/>
              <a:gd name="connsiteY337" fmla="*/ 6250678 h 6857997"/>
              <a:gd name="connsiteX338" fmla="*/ 1277139 w 4152898"/>
              <a:gd name="connsiteY338" fmla="*/ 6346323 h 6857997"/>
              <a:gd name="connsiteX339" fmla="*/ 1296132 w 4152898"/>
              <a:gd name="connsiteY339" fmla="*/ 6354462 h 6857997"/>
              <a:gd name="connsiteX340" fmla="*/ 1312638 w 4152898"/>
              <a:gd name="connsiteY340" fmla="*/ 6335470 h 6857997"/>
              <a:gd name="connsiteX341" fmla="*/ 1308342 w 4152898"/>
              <a:gd name="connsiteY341" fmla="*/ 6323034 h 6857997"/>
              <a:gd name="connsiteX342" fmla="*/ 1148934 w 4152898"/>
              <a:gd name="connsiteY342" fmla="*/ 6242312 h 6857997"/>
              <a:gd name="connsiteX343" fmla="*/ 0 w 4152898"/>
              <a:gd name="connsiteY343" fmla="*/ 0 h 6857997"/>
              <a:gd name="connsiteX344" fmla="*/ 4152898 w 4152898"/>
              <a:gd name="connsiteY344" fmla="*/ 0 h 6857997"/>
              <a:gd name="connsiteX345" fmla="*/ 4152898 w 4152898"/>
              <a:gd name="connsiteY345" fmla="*/ 6857997 h 6857997"/>
              <a:gd name="connsiteX346" fmla="*/ 0 w 4152898"/>
              <a:gd name="connsiteY346"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4152898" h="6857997">
                <a:moveTo>
                  <a:pt x="1285053" y="6663779"/>
                </a:moveTo>
                <a:lnTo>
                  <a:pt x="1285053" y="6667849"/>
                </a:lnTo>
                <a:cubicBezTo>
                  <a:pt x="1285053" y="6674859"/>
                  <a:pt x="1279852" y="6677797"/>
                  <a:pt x="1274199" y="6677572"/>
                </a:cubicBezTo>
                <a:cubicBezTo>
                  <a:pt x="1269451" y="6677572"/>
                  <a:pt x="1266285" y="6674859"/>
                  <a:pt x="1266285" y="6671015"/>
                </a:cubicBezTo>
                <a:cubicBezTo>
                  <a:pt x="1266285" y="6667171"/>
                  <a:pt x="1269224" y="6664910"/>
                  <a:pt x="1274199" y="6664910"/>
                </a:cubicBezTo>
                <a:lnTo>
                  <a:pt x="1280078" y="6664910"/>
                </a:lnTo>
                <a:cubicBezTo>
                  <a:pt x="1282338" y="6664910"/>
                  <a:pt x="1284148" y="6664684"/>
                  <a:pt x="1285053" y="6663779"/>
                </a:cubicBezTo>
                <a:close/>
                <a:moveTo>
                  <a:pt x="1088791" y="6663779"/>
                </a:moveTo>
                <a:lnTo>
                  <a:pt x="1088791" y="6667849"/>
                </a:lnTo>
                <a:cubicBezTo>
                  <a:pt x="1088791" y="6674859"/>
                  <a:pt x="1083590" y="6677797"/>
                  <a:pt x="1077938" y="6677572"/>
                </a:cubicBezTo>
                <a:cubicBezTo>
                  <a:pt x="1073189" y="6677572"/>
                  <a:pt x="1070023" y="6674859"/>
                  <a:pt x="1070023" y="6671015"/>
                </a:cubicBezTo>
                <a:cubicBezTo>
                  <a:pt x="1070023" y="6667171"/>
                  <a:pt x="1072963" y="6664910"/>
                  <a:pt x="1077938" y="6664910"/>
                </a:cubicBezTo>
                <a:lnTo>
                  <a:pt x="1083816" y="6664910"/>
                </a:lnTo>
                <a:cubicBezTo>
                  <a:pt x="1086077" y="6664910"/>
                  <a:pt x="1087887" y="6664684"/>
                  <a:pt x="1088791" y="6663779"/>
                </a:cubicBezTo>
                <a:close/>
                <a:moveTo>
                  <a:pt x="693324" y="6661293"/>
                </a:moveTo>
                <a:lnTo>
                  <a:pt x="693324" y="6668755"/>
                </a:lnTo>
                <a:cubicBezTo>
                  <a:pt x="693324" y="6678477"/>
                  <a:pt x="685411" y="6683000"/>
                  <a:pt x="677496" y="6683000"/>
                </a:cubicBezTo>
                <a:cubicBezTo>
                  <a:pt x="668452" y="6683000"/>
                  <a:pt x="664835" y="6677573"/>
                  <a:pt x="664835" y="6672824"/>
                </a:cubicBezTo>
                <a:cubicBezTo>
                  <a:pt x="664835" y="6667172"/>
                  <a:pt x="668452" y="6663328"/>
                  <a:pt x="676366" y="6663328"/>
                </a:cubicBezTo>
                <a:lnTo>
                  <a:pt x="686315" y="6663328"/>
                </a:lnTo>
                <a:cubicBezTo>
                  <a:pt x="689254" y="6663328"/>
                  <a:pt x="691968" y="6662876"/>
                  <a:pt x="693324" y="6661293"/>
                </a:cubicBezTo>
                <a:close/>
                <a:moveTo>
                  <a:pt x="1382506" y="6643883"/>
                </a:moveTo>
                <a:cubicBezTo>
                  <a:pt x="1389289" y="6643883"/>
                  <a:pt x="1394038" y="6648404"/>
                  <a:pt x="1394942" y="6654057"/>
                </a:cubicBezTo>
                <a:lnTo>
                  <a:pt x="1369844" y="6654057"/>
                </a:lnTo>
                <a:cubicBezTo>
                  <a:pt x="1371201" y="6647952"/>
                  <a:pt x="1375948" y="6643656"/>
                  <a:pt x="1382506" y="6643883"/>
                </a:cubicBezTo>
                <a:close/>
                <a:moveTo>
                  <a:pt x="839617" y="6639134"/>
                </a:moveTo>
                <a:cubicBezTo>
                  <a:pt x="851827" y="6639134"/>
                  <a:pt x="859967" y="6648857"/>
                  <a:pt x="859967" y="6661067"/>
                </a:cubicBezTo>
                <a:cubicBezTo>
                  <a:pt x="859967" y="6673503"/>
                  <a:pt x="851601" y="6683000"/>
                  <a:pt x="839617" y="6683000"/>
                </a:cubicBezTo>
                <a:cubicBezTo>
                  <a:pt x="827633" y="6683000"/>
                  <a:pt x="819267" y="6673503"/>
                  <a:pt x="819267" y="6661067"/>
                </a:cubicBezTo>
                <a:cubicBezTo>
                  <a:pt x="819267" y="6648631"/>
                  <a:pt x="827633" y="6639134"/>
                  <a:pt x="839617" y="6639134"/>
                </a:cubicBezTo>
                <a:close/>
                <a:moveTo>
                  <a:pt x="741033" y="6633255"/>
                </a:moveTo>
                <a:cubicBezTo>
                  <a:pt x="734476" y="6633255"/>
                  <a:pt x="727919" y="6636195"/>
                  <a:pt x="724753" y="6643431"/>
                </a:cubicBezTo>
                <a:lnTo>
                  <a:pt x="724753" y="6634160"/>
                </a:lnTo>
                <a:lnTo>
                  <a:pt x="717743" y="6634160"/>
                </a:lnTo>
                <a:lnTo>
                  <a:pt x="717743" y="6687974"/>
                </a:lnTo>
                <a:lnTo>
                  <a:pt x="724979" y="6687974"/>
                </a:lnTo>
                <a:lnTo>
                  <a:pt x="724979" y="6657901"/>
                </a:lnTo>
                <a:cubicBezTo>
                  <a:pt x="724979" y="6645013"/>
                  <a:pt x="731762" y="6640717"/>
                  <a:pt x="741259" y="6640717"/>
                </a:cubicBezTo>
                <a:lnTo>
                  <a:pt x="744877" y="6640717"/>
                </a:lnTo>
                <a:lnTo>
                  <a:pt x="745102" y="6633482"/>
                </a:lnTo>
                <a:cubicBezTo>
                  <a:pt x="743520" y="6633482"/>
                  <a:pt x="742164" y="6633255"/>
                  <a:pt x="741033" y="6633255"/>
                </a:cubicBezTo>
                <a:close/>
                <a:moveTo>
                  <a:pt x="839617" y="6632577"/>
                </a:moveTo>
                <a:cubicBezTo>
                  <a:pt x="824242" y="6632577"/>
                  <a:pt x="811805" y="6644561"/>
                  <a:pt x="811805" y="6661067"/>
                </a:cubicBezTo>
                <a:cubicBezTo>
                  <a:pt x="811805" y="6677573"/>
                  <a:pt x="824015" y="6689330"/>
                  <a:pt x="839617" y="6689330"/>
                </a:cubicBezTo>
                <a:cubicBezTo>
                  <a:pt x="855219" y="6689330"/>
                  <a:pt x="867654" y="6677573"/>
                  <a:pt x="867654" y="6661067"/>
                </a:cubicBezTo>
                <a:cubicBezTo>
                  <a:pt x="867654" y="6644561"/>
                  <a:pt x="855219" y="6632577"/>
                  <a:pt x="839617" y="6632577"/>
                </a:cubicBezTo>
                <a:close/>
                <a:moveTo>
                  <a:pt x="680209" y="6632577"/>
                </a:moveTo>
                <a:cubicBezTo>
                  <a:pt x="670939" y="6632577"/>
                  <a:pt x="663252" y="6636421"/>
                  <a:pt x="659634" y="6639361"/>
                </a:cubicBezTo>
                <a:lnTo>
                  <a:pt x="663252" y="6645013"/>
                </a:lnTo>
                <a:cubicBezTo>
                  <a:pt x="667548" y="6642074"/>
                  <a:pt x="672975" y="6639134"/>
                  <a:pt x="679757" y="6639134"/>
                </a:cubicBezTo>
                <a:cubicBezTo>
                  <a:pt x="686993" y="6639134"/>
                  <a:pt x="693324" y="6642526"/>
                  <a:pt x="693324" y="6650666"/>
                </a:cubicBezTo>
                <a:lnTo>
                  <a:pt x="693098" y="6652023"/>
                </a:lnTo>
                <a:cubicBezTo>
                  <a:pt x="693098" y="6654962"/>
                  <a:pt x="691741" y="6656997"/>
                  <a:pt x="687897" y="6656997"/>
                </a:cubicBezTo>
                <a:lnTo>
                  <a:pt x="675009" y="6656997"/>
                </a:lnTo>
                <a:cubicBezTo>
                  <a:pt x="663704" y="6656997"/>
                  <a:pt x="656695" y="6663102"/>
                  <a:pt x="656695" y="6672824"/>
                </a:cubicBezTo>
                <a:cubicBezTo>
                  <a:pt x="656695" y="6682548"/>
                  <a:pt x="664608" y="6689330"/>
                  <a:pt x="676366" y="6689330"/>
                </a:cubicBezTo>
                <a:cubicBezTo>
                  <a:pt x="682923" y="6689330"/>
                  <a:pt x="690159" y="6686617"/>
                  <a:pt x="693324" y="6681190"/>
                </a:cubicBezTo>
                <a:lnTo>
                  <a:pt x="693324" y="6687974"/>
                </a:lnTo>
                <a:lnTo>
                  <a:pt x="700786" y="6687974"/>
                </a:lnTo>
                <a:lnTo>
                  <a:pt x="700786" y="6650892"/>
                </a:lnTo>
                <a:cubicBezTo>
                  <a:pt x="700786" y="6639813"/>
                  <a:pt x="693098" y="6632577"/>
                  <a:pt x="680209" y="6632577"/>
                </a:cubicBezTo>
                <a:close/>
                <a:moveTo>
                  <a:pt x="1156396" y="6632125"/>
                </a:moveTo>
                <a:lnTo>
                  <a:pt x="1156396" y="6645465"/>
                </a:lnTo>
                <a:lnTo>
                  <a:pt x="1164310" y="6645465"/>
                </a:lnTo>
                <a:lnTo>
                  <a:pt x="1164310" y="6687974"/>
                </a:lnTo>
                <a:lnTo>
                  <a:pt x="1180138" y="6687974"/>
                </a:lnTo>
                <a:lnTo>
                  <a:pt x="1180138" y="6632125"/>
                </a:lnTo>
                <a:close/>
                <a:moveTo>
                  <a:pt x="1188504" y="6631898"/>
                </a:moveTo>
                <a:lnTo>
                  <a:pt x="1207497" y="6687973"/>
                </a:lnTo>
                <a:lnTo>
                  <a:pt x="1227169" y="6687973"/>
                </a:lnTo>
                <a:lnTo>
                  <a:pt x="1247067" y="6631898"/>
                </a:lnTo>
                <a:lnTo>
                  <a:pt x="1230334" y="6631898"/>
                </a:lnTo>
                <a:lnTo>
                  <a:pt x="1217673" y="6670789"/>
                </a:lnTo>
                <a:lnTo>
                  <a:pt x="1205688" y="6631898"/>
                </a:lnTo>
                <a:close/>
                <a:moveTo>
                  <a:pt x="1382732" y="6630994"/>
                </a:moveTo>
                <a:cubicBezTo>
                  <a:pt x="1366000" y="6630994"/>
                  <a:pt x="1353563" y="6643430"/>
                  <a:pt x="1353563" y="6660388"/>
                </a:cubicBezTo>
                <a:cubicBezTo>
                  <a:pt x="1353563" y="6677346"/>
                  <a:pt x="1366226" y="6689782"/>
                  <a:pt x="1382958" y="6689782"/>
                </a:cubicBezTo>
                <a:cubicBezTo>
                  <a:pt x="1395394" y="6689782"/>
                  <a:pt x="1406022" y="6684130"/>
                  <a:pt x="1410996" y="6672146"/>
                </a:cubicBezTo>
                <a:lnTo>
                  <a:pt x="1394490" y="6670337"/>
                </a:lnTo>
                <a:cubicBezTo>
                  <a:pt x="1392229" y="6673954"/>
                  <a:pt x="1387933" y="6675990"/>
                  <a:pt x="1383185" y="6675990"/>
                </a:cubicBezTo>
                <a:cubicBezTo>
                  <a:pt x="1375948" y="6675990"/>
                  <a:pt x="1371201" y="6670789"/>
                  <a:pt x="1370296" y="6664684"/>
                </a:cubicBezTo>
                <a:lnTo>
                  <a:pt x="1411900" y="6664684"/>
                </a:lnTo>
                <a:lnTo>
                  <a:pt x="1412127" y="6664458"/>
                </a:lnTo>
                <a:cubicBezTo>
                  <a:pt x="1412127" y="6640943"/>
                  <a:pt x="1398107" y="6630994"/>
                  <a:pt x="1382732" y="6630994"/>
                </a:cubicBezTo>
                <a:close/>
                <a:moveTo>
                  <a:pt x="1147579" y="6630994"/>
                </a:moveTo>
                <a:cubicBezTo>
                  <a:pt x="1140569" y="6630994"/>
                  <a:pt x="1135369" y="6634838"/>
                  <a:pt x="1133108" y="6640717"/>
                </a:cubicBezTo>
                <a:lnTo>
                  <a:pt x="1133108" y="6631899"/>
                </a:lnTo>
                <a:lnTo>
                  <a:pt x="1117732" y="6631899"/>
                </a:lnTo>
                <a:lnTo>
                  <a:pt x="1117732" y="6687974"/>
                </a:lnTo>
                <a:lnTo>
                  <a:pt x="1133560" y="6687974"/>
                </a:lnTo>
                <a:lnTo>
                  <a:pt x="1133560" y="6661293"/>
                </a:lnTo>
                <a:cubicBezTo>
                  <a:pt x="1133560" y="6651571"/>
                  <a:pt x="1137177" y="6647727"/>
                  <a:pt x="1145317" y="6647727"/>
                </a:cubicBezTo>
                <a:lnTo>
                  <a:pt x="1152101" y="6647727"/>
                </a:lnTo>
                <a:lnTo>
                  <a:pt x="1151874" y="6631446"/>
                </a:lnTo>
                <a:cubicBezTo>
                  <a:pt x="1150518" y="6631221"/>
                  <a:pt x="1149161" y="6630994"/>
                  <a:pt x="1147579" y="6630994"/>
                </a:cubicBezTo>
                <a:close/>
                <a:moveTo>
                  <a:pt x="1276686" y="6630541"/>
                </a:moveTo>
                <a:cubicBezTo>
                  <a:pt x="1263120" y="6630541"/>
                  <a:pt x="1252718" y="6637325"/>
                  <a:pt x="1252718" y="6637325"/>
                </a:cubicBezTo>
                <a:lnTo>
                  <a:pt x="1258823" y="6649308"/>
                </a:lnTo>
                <a:cubicBezTo>
                  <a:pt x="1263120" y="6647047"/>
                  <a:pt x="1270129" y="6644107"/>
                  <a:pt x="1275781" y="6644107"/>
                </a:cubicBezTo>
                <a:cubicBezTo>
                  <a:pt x="1281887" y="6644107"/>
                  <a:pt x="1285053" y="6646595"/>
                  <a:pt x="1285053" y="6650665"/>
                </a:cubicBezTo>
                <a:lnTo>
                  <a:pt x="1285053" y="6651117"/>
                </a:lnTo>
                <a:cubicBezTo>
                  <a:pt x="1285053" y="6653378"/>
                  <a:pt x="1283922" y="6654508"/>
                  <a:pt x="1281209" y="6654508"/>
                </a:cubicBezTo>
                <a:lnTo>
                  <a:pt x="1270129" y="6654508"/>
                </a:lnTo>
                <a:cubicBezTo>
                  <a:pt x="1257692" y="6654508"/>
                  <a:pt x="1249779" y="6661066"/>
                  <a:pt x="1249779" y="6671693"/>
                </a:cubicBezTo>
                <a:cubicBezTo>
                  <a:pt x="1249779" y="6680964"/>
                  <a:pt x="1257692" y="6689329"/>
                  <a:pt x="1269451" y="6689329"/>
                </a:cubicBezTo>
                <a:cubicBezTo>
                  <a:pt x="1275781" y="6689329"/>
                  <a:pt x="1282113" y="6686842"/>
                  <a:pt x="1285053" y="6682546"/>
                </a:cubicBezTo>
                <a:lnTo>
                  <a:pt x="1285053" y="6687973"/>
                </a:lnTo>
                <a:lnTo>
                  <a:pt x="1300880" y="6687973"/>
                </a:lnTo>
                <a:lnTo>
                  <a:pt x="1300880" y="6651117"/>
                </a:lnTo>
                <a:cubicBezTo>
                  <a:pt x="1300880" y="6636420"/>
                  <a:pt x="1289349" y="6630541"/>
                  <a:pt x="1276686" y="6630541"/>
                </a:cubicBezTo>
                <a:close/>
                <a:moveTo>
                  <a:pt x="1080424" y="6630541"/>
                </a:moveTo>
                <a:cubicBezTo>
                  <a:pt x="1066858" y="6630541"/>
                  <a:pt x="1056457" y="6637325"/>
                  <a:pt x="1056457" y="6637325"/>
                </a:cubicBezTo>
                <a:lnTo>
                  <a:pt x="1062562" y="6649308"/>
                </a:lnTo>
                <a:cubicBezTo>
                  <a:pt x="1066858" y="6647047"/>
                  <a:pt x="1073867" y="6644107"/>
                  <a:pt x="1079520" y="6644107"/>
                </a:cubicBezTo>
                <a:cubicBezTo>
                  <a:pt x="1085625" y="6644107"/>
                  <a:pt x="1088791" y="6646595"/>
                  <a:pt x="1088791" y="6650665"/>
                </a:cubicBezTo>
                <a:lnTo>
                  <a:pt x="1088791" y="6651117"/>
                </a:lnTo>
                <a:cubicBezTo>
                  <a:pt x="1088791" y="6653378"/>
                  <a:pt x="1087660" y="6654508"/>
                  <a:pt x="1084947" y="6654508"/>
                </a:cubicBezTo>
                <a:lnTo>
                  <a:pt x="1073867" y="6654508"/>
                </a:lnTo>
                <a:cubicBezTo>
                  <a:pt x="1061431" y="6654508"/>
                  <a:pt x="1053517" y="6661066"/>
                  <a:pt x="1053517" y="6671693"/>
                </a:cubicBezTo>
                <a:cubicBezTo>
                  <a:pt x="1053517" y="6680964"/>
                  <a:pt x="1061431" y="6689329"/>
                  <a:pt x="1073189" y="6689329"/>
                </a:cubicBezTo>
                <a:cubicBezTo>
                  <a:pt x="1079520" y="6689329"/>
                  <a:pt x="1085851" y="6686842"/>
                  <a:pt x="1088791" y="6682546"/>
                </a:cubicBezTo>
                <a:lnTo>
                  <a:pt x="1088791" y="6687973"/>
                </a:lnTo>
                <a:lnTo>
                  <a:pt x="1104618" y="6687973"/>
                </a:lnTo>
                <a:lnTo>
                  <a:pt x="1104618" y="6651117"/>
                </a:lnTo>
                <a:cubicBezTo>
                  <a:pt x="1104618" y="6636420"/>
                  <a:pt x="1093087" y="6630541"/>
                  <a:pt x="1080424" y="6630541"/>
                </a:cubicBezTo>
                <a:close/>
                <a:moveTo>
                  <a:pt x="759121" y="6611096"/>
                </a:moveTo>
                <a:lnTo>
                  <a:pt x="759121" y="6633707"/>
                </a:lnTo>
                <a:lnTo>
                  <a:pt x="749851" y="6633707"/>
                </a:lnTo>
                <a:lnTo>
                  <a:pt x="749851" y="6639812"/>
                </a:lnTo>
                <a:lnTo>
                  <a:pt x="759121" y="6639812"/>
                </a:lnTo>
                <a:lnTo>
                  <a:pt x="759121" y="6676441"/>
                </a:lnTo>
                <a:cubicBezTo>
                  <a:pt x="759121" y="6686390"/>
                  <a:pt x="765905" y="6687973"/>
                  <a:pt x="771558" y="6687973"/>
                </a:cubicBezTo>
                <a:cubicBezTo>
                  <a:pt x="776080" y="6687973"/>
                  <a:pt x="779924" y="6687521"/>
                  <a:pt x="779924" y="6687521"/>
                </a:cubicBezTo>
                <a:lnTo>
                  <a:pt x="779924" y="6681416"/>
                </a:lnTo>
                <a:cubicBezTo>
                  <a:pt x="779924" y="6681416"/>
                  <a:pt x="777662" y="6681868"/>
                  <a:pt x="774272" y="6681868"/>
                </a:cubicBezTo>
                <a:cubicBezTo>
                  <a:pt x="770201" y="6681868"/>
                  <a:pt x="766584" y="6681642"/>
                  <a:pt x="766584" y="6676668"/>
                </a:cubicBezTo>
                <a:lnTo>
                  <a:pt x="766584" y="6640038"/>
                </a:lnTo>
                <a:lnTo>
                  <a:pt x="779924" y="6640038"/>
                </a:lnTo>
                <a:lnTo>
                  <a:pt x="779924" y="6633933"/>
                </a:lnTo>
                <a:lnTo>
                  <a:pt x="766584" y="6633933"/>
                </a:lnTo>
                <a:lnTo>
                  <a:pt x="766584" y="6611323"/>
                </a:lnTo>
                <a:lnTo>
                  <a:pt x="766584" y="6611096"/>
                </a:lnTo>
                <a:close/>
                <a:moveTo>
                  <a:pt x="1317839" y="6610417"/>
                </a:moveTo>
                <a:lnTo>
                  <a:pt x="1317839" y="6631671"/>
                </a:lnTo>
                <a:lnTo>
                  <a:pt x="1309021" y="6631671"/>
                </a:lnTo>
                <a:lnTo>
                  <a:pt x="1309021" y="6645012"/>
                </a:lnTo>
                <a:lnTo>
                  <a:pt x="1317839" y="6645012"/>
                </a:lnTo>
                <a:lnTo>
                  <a:pt x="1317839" y="6675762"/>
                </a:lnTo>
                <a:cubicBezTo>
                  <a:pt x="1317839" y="6687068"/>
                  <a:pt x="1325979" y="6688424"/>
                  <a:pt x="1333894" y="6688424"/>
                </a:cubicBezTo>
                <a:cubicBezTo>
                  <a:pt x="1338641" y="6688424"/>
                  <a:pt x="1346329" y="6687746"/>
                  <a:pt x="1346329" y="6687746"/>
                </a:cubicBezTo>
                <a:lnTo>
                  <a:pt x="1346329" y="6674180"/>
                </a:lnTo>
                <a:cubicBezTo>
                  <a:pt x="1346329" y="6674180"/>
                  <a:pt x="1343163" y="6674632"/>
                  <a:pt x="1339094" y="6674632"/>
                </a:cubicBezTo>
                <a:cubicBezTo>
                  <a:pt x="1336832" y="6674632"/>
                  <a:pt x="1333894" y="6674180"/>
                  <a:pt x="1333894" y="6670562"/>
                </a:cubicBezTo>
                <a:lnTo>
                  <a:pt x="1333894" y="6645238"/>
                </a:lnTo>
                <a:lnTo>
                  <a:pt x="1346103" y="6645238"/>
                </a:lnTo>
                <a:lnTo>
                  <a:pt x="1346103" y="6631898"/>
                </a:lnTo>
                <a:lnTo>
                  <a:pt x="1333894" y="6631898"/>
                </a:lnTo>
                <a:lnTo>
                  <a:pt x="1333894" y="6610643"/>
                </a:lnTo>
                <a:close/>
                <a:moveTo>
                  <a:pt x="606724" y="6609061"/>
                </a:moveTo>
                <a:lnTo>
                  <a:pt x="622778" y="6609061"/>
                </a:lnTo>
                <a:cubicBezTo>
                  <a:pt x="634084" y="6609061"/>
                  <a:pt x="643581" y="6615393"/>
                  <a:pt x="643581" y="6628281"/>
                </a:cubicBezTo>
                <a:cubicBezTo>
                  <a:pt x="643581" y="6641169"/>
                  <a:pt x="634084" y="6647952"/>
                  <a:pt x="622778" y="6647952"/>
                </a:cubicBezTo>
                <a:lnTo>
                  <a:pt x="606724" y="6647952"/>
                </a:lnTo>
                <a:close/>
                <a:moveTo>
                  <a:pt x="1171545" y="6602504"/>
                </a:moveTo>
                <a:cubicBezTo>
                  <a:pt x="1165893" y="6602504"/>
                  <a:pt x="1161370" y="6607026"/>
                  <a:pt x="1161370" y="6612680"/>
                </a:cubicBezTo>
                <a:cubicBezTo>
                  <a:pt x="1161370" y="6618332"/>
                  <a:pt x="1165893" y="6622854"/>
                  <a:pt x="1171545" y="6622854"/>
                </a:cubicBezTo>
                <a:cubicBezTo>
                  <a:pt x="1177198" y="6622854"/>
                  <a:pt x="1181721" y="6618332"/>
                  <a:pt x="1181721" y="6612680"/>
                </a:cubicBezTo>
                <a:cubicBezTo>
                  <a:pt x="1181721" y="6607026"/>
                  <a:pt x="1177198" y="6602504"/>
                  <a:pt x="1171545" y="6602504"/>
                </a:cubicBezTo>
                <a:close/>
                <a:moveTo>
                  <a:pt x="1028192" y="6602504"/>
                </a:moveTo>
                <a:lnTo>
                  <a:pt x="1028192" y="6687974"/>
                </a:lnTo>
                <a:lnTo>
                  <a:pt x="1044020" y="6687974"/>
                </a:lnTo>
                <a:lnTo>
                  <a:pt x="1044020" y="6602504"/>
                </a:lnTo>
                <a:close/>
                <a:moveTo>
                  <a:pt x="599263" y="6602504"/>
                </a:moveTo>
                <a:lnTo>
                  <a:pt x="599263" y="6687974"/>
                </a:lnTo>
                <a:lnTo>
                  <a:pt x="606724" y="6687974"/>
                </a:lnTo>
                <a:lnTo>
                  <a:pt x="606724" y="6654961"/>
                </a:lnTo>
                <a:lnTo>
                  <a:pt x="621873" y="6654961"/>
                </a:lnTo>
                <a:cubicBezTo>
                  <a:pt x="641545" y="6654961"/>
                  <a:pt x="651268" y="6642752"/>
                  <a:pt x="651268" y="6628507"/>
                </a:cubicBezTo>
                <a:cubicBezTo>
                  <a:pt x="651268" y="6614036"/>
                  <a:pt x="641545" y="6602504"/>
                  <a:pt x="621873" y="6602504"/>
                </a:cubicBezTo>
                <a:close/>
                <a:moveTo>
                  <a:pt x="896371" y="6601826"/>
                </a:moveTo>
                <a:cubicBezTo>
                  <a:pt x="890718" y="6601826"/>
                  <a:pt x="884161" y="6604766"/>
                  <a:pt x="884161" y="6614715"/>
                </a:cubicBezTo>
                <a:lnTo>
                  <a:pt x="883934" y="6614715"/>
                </a:lnTo>
                <a:lnTo>
                  <a:pt x="883934" y="6633934"/>
                </a:lnTo>
                <a:lnTo>
                  <a:pt x="874664" y="6633934"/>
                </a:lnTo>
                <a:lnTo>
                  <a:pt x="874664" y="6640038"/>
                </a:lnTo>
                <a:lnTo>
                  <a:pt x="883934" y="6640038"/>
                </a:lnTo>
                <a:lnTo>
                  <a:pt x="883934" y="6687748"/>
                </a:lnTo>
                <a:lnTo>
                  <a:pt x="891397" y="6687748"/>
                </a:lnTo>
                <a:lnTo>
                  <a:pt x="891397" y="6640038"/>
                </a:lnTo>
                <a:lnTo>
                  <a:pt x="902475" y="6640038"/>
                </a:lnTo>
                <a:lnTo>
                  <a:pt x="902475" y="6633934"/>
                </a:lnTo>
                <a:lnTo>
                  <a:pt x="891397" y="6633934"/>
                </a:lnTo>
                <a:lnTo>
                  <a:pt x="891397" y="6615393"/>
                </a:lnTo>
                <a:cubicBezTo>
                  <a:pt x="891397" y="6610192"/>
                  <a:pt x="893431" y="6608158"/>
                  <a:pt x="898179" y="6608158"/>
                </a:cubicBezTo>
                <a:cubicBezTo>
                  <a:pt x="900215" y="6608158"/>
                  <a:pt x="903606" y="6608835"/>
                  <a:pt x="903606" y="6608835"/>
                </a:cubicBezTo>
                <a:lnTo>
                  <a:pt x="903606" y="6602278"/>
                </a:lnTo>
                <a:cubicBezTo>
                  <a:pt x="903606" y="6602278"/>
                  <a:pt x="900215" y="6601826"/>
                  <a:pt x="896371" y="6601826"/>
                </a:cubicBezTo>
                <a:close/>
                <a:moveTo>
                  <a:pt x="976865" y="6600695"/>
                </a:moveTo>
                <a:cubicBezTo>
                  <a:pt x="951767" y="6600695"/>
                  <a:pt x="932321" y="6619236"/>
                  <a:pt x="932321" y="6645013"/>
                </a:cubicBezTo>
                <a:cubicBezTo>
                  <a:pt x="932321" y="6670789"/>
                  <a:pt x="951767" y="6689330"/>
                  <a:pt x="976865" y="6689330"/>
                </a:cubicBezTo>
                <a:cubicBezTo>
                  <a:pt x="996085" y="6689330"/>
                  <a:pt x="1013721" y="6677573"/>
                  <a:pt x="1018695" y="6657449"/>
                </a:cubicBezTo>
                <a:lnTo>
                  <a:pt x="999928" y="6657449"/>
                </a:lnTo>
                <a:cubicBezTo>
                  <a:pt x="996762" y="6667624"/>
                  <a:pt x="987944" y="6673729"/>
                  <a:pt x="976639" y="6673729"/>
                </a:cubicBezTo>
                <a:cubicBezTo>
                  <a:pt x="960585" y="6673729"/>
                  <a:pt x="949731" y="6661519"/>
                  <a:pt x="949731" y="6645013"/>
                </a:cubicBezTo>
                <a:cubicBezTo>
                  <a:pt x="949731" y="6628506"/>
                  <a:pt x="960585" y="6616297"/>
                  <a:pt x="976639" y="6616297"/>
                </a:cubicBezTo>
                <a:cubicBezTo>
                  <a:pt x="987944" y="6616297"/>
                  <a:pt x="996762" y="6622402"/>
                  <a:pt x="999928" y="6632577"/>
                </a:cubicBezTo>
                <a:lnTo>
                  <a:pt x="1018695" y="6632577"/>
                </a:lnTo>
                <a:cubicBezTo>
                  <a:pt x="1013721" y="6612453"/>
                  <a:pt x="996085" y="6600695"/>
                  <a:pt x="976865" y="6600695"/>
                </a:cubicBezTo>
                <a:close/>
                <a:moveTo>
                  <a:pt x="1440842" y="6494198"/>
                </a:moveTo>
                <a:lnTo>
                  <a:pt x="1443555" y="6494198"/>
                </a:lnTo>
                <a:cubicBezTo>
                  <a:pt x="1444461" y="6494198"/>
                  <a:pt x="1445365" y="6494423"/>
                  <a:pt x="1446269" y="6494876"/>
                </a:cubicBezTo>
                <a:cubicBezTo>
                  <a:pt x="1446721" y="6495328"/>
                  <a:pt x="1446947" y="6496232"/>
                  <a:pt x="1446947" y="6496911"/>
                </a:cubicBezTo>
                <a:cubicBezTo>
                  <a:pt x="1446947" y="6497815"/>
                  <a:pt x="1446721" y="6498267"/>
                  <a:pt x="1446043" y="6498720"/>
                </a:cubicBezTo>
                <a:cubicBezTo>
                  <a:pt x="1445365" y="6499172"/>
                  <a:pt x="1444686" y="6499398"/>
                  <a:pt x="1443782" y="6499398"/>
                </a:cubicBezTo>
                <a:lnTo>
                  <a:pt x="1440842" y="6499398"/>
                </a:lnTo>
                <a:close/>
                <a:moveTo>
                  <a:pt x="1437677" y="6491936"/>
                </a:moveTo>
                <a:lnTo>
                  <a:pt x="1437677" y="6508895"/>
                </a:lnTo>
                <a:lnTo>
                  <a:pt x="1440842" y="6508895"/>
                </a:lnTo>
                <a:lnTo>
                  <a:pt x="1440842" y="6502111"/>
                </a:lnTo>
                <a:lnTo>
                  <a:pt x="1444234" y="6502111"/>
                </a:lnTo>
                <a:cubicBezTo>
                  <a:pt x="1445138" y="6502111"/>
                  <a:pt x="1445817" y="6502337"/>
                  <a:pt x="1446495" y="6502790"/>
                </a:cubicBezTo>
                <a:cubicBezTo>
                  <a:pt x="1446947" y="6503242"/>
                  <a:pt x="1447173" y="6503920"/>
                  <a:pt x="1447173" y="6504824"/>
                </a:cubicBezTo>
                <a:lnTo>
                  <a:pt x="1447173" y="6507538"/>
                </a:lnTo>
                <a:cubicBezTo>
                  <a:pt x="1447173" y="6507764"/>
                  <a:pt x="1447173" y="6508216"/>
                  <a:pt x="1447399" y="6508668"/>
                </a:cubicBezTo>
                <a:lnTo>
                  <a:pt x="1450339" y="6508668"/>
                </a:lnTo>
                <a:lnTo>
                  <a:pt x="1450339" y="6508443"/>
                </a:lnTo>
                <a:cubicBezTo>
                  <a:pt x="1450113" y="6507990"/>
                  <a:pt x="1449887" y="6507764"/>
                  <a:pt x="1449887" y="6507312"/>
                </a:cubicBezTo>
                <a:cubicBezTo>
                  <a:pt x="1449887" y="6506860"/>
                  <a:pt x="1449887" y="6506407"/>
                  <a:pt x="1449887" y="6505955"/>
                </a:cubicBezTo>
                <a:lnTo>
                  <a:pt x="1449887" y="6504824"/>
                </a:lnTo>
                <a:cubicBezTo>
                  <a:pt x="1449887" y="6503920"/>
                  <a:pt x="1449661" y="6503242"/>
                  <a:pt x="1449209" y="6502337"/>
                </a:cubicBezTo>
                <a:cubicBezTo>
                  <a:pt x="1448982" y="6501659"/>
                  <a:pt x="1448304" y="6500980"/>
                  <a:pt x="1447399" y="6500755"/>
                </a:cubicBezTo>
                <a:cubicBezTo>
                  <a:pt x="1448078" y="6500303"/>
                  <a:pt x="1448757" y="6499850"/>
                  <a:pt x="1449209" y="6499172"/>
                </a:cubicBezTo>
                <a:cubicBezTo>
                  <a:pt x="1449661" y="6498720"/>
                  <a:pt x="1449887" y="6497815"/>
                  <a:pt x="1449887" y="6497137"/>
                </a:cubicBezTo>
                <a:cubicBezTo>
                  <a:pt x="1449887" y="6495554"/>
                  <a:pt x="1449209" y="6494198"/>
                  <a:pt x="1448078" y="6493293"/>
                </a:cubicBezTo>
                <a:cubicBezTo>
                  <a:pt x="1446721" y="6492388"/>
                  <a:pt x="1445138" y="6491936"/>
                  <a:pt x="1443329" y="6491936"/>
                </a:cubicBezTo>
                <a:close/>
                <a:moveTo>
                  <a:pt x="1435868" y="6491258"/>
                </a:moveTo>
                <a:cubicBezTo>
                  <a:pt x="1440390" y="6486962"/>
                  <a:pt x="1447626" y="6487188"/>
                  <a:pt x="1451922" y="6491710"/>
                </a:cubicBezTo>
                <a:cubicBezTo>
                  <a:pt x="1456444" y="6496684"/>
                  <a:pt x="1456444" y="6504372"/>
                  <a:pt x="1451922" y="6509347"/>
                </a:cubicBezTo>
                <a:lnTo>
                  <a:pt x="1451243" y="6510025"/>
                </a:lnTo>
                <a:cubicBezTo>
                  <a:pt x="1446721" y="6514095"/>
                  <a:pt x="1439486" y="6513869"/>
                  <a:pt x="1435190" y="6509347"/>
                </a:cubicBezTo>
                <a:cubicBezTo>
                  <a:pt x="1432928" y="6507085"/>
                  <a:pt x="1431798" y="6503920"/>
                  <a:pt x="1431798" y="6500528"/>
                </a:cubicBezTo>
                <a:cubicBezTo>
                  <a:pt x="1431798" y="6497363"/>
                  <a:pt x="1432928" y="6494198"/>
                  <a:pt x="1435416" y="6491710"/>
                </a:cubicBezTo>
                <a:close/>
                <a:moveTo>
                  <a:pt x="1453052" y="6489450"/>
                </a:moveTo>
                <a:cubicBezTo>
                  <a:pt x="1447626" y="6484249"/>
                  <a:pt x="1438807" y="6484475"/>
                  <a:pt x="1433606" y="6489902"/>
                </a:cubicBezTo>
                <a:cubicBezTo>
                  <a:pt x="1430893" y="6492840"/>
                  <a:pt x="1429537" y="6496684"/>
                  <a:pt x="1429537" y="6500528"/>
                </a:cubicBezTo>
                <a:cubicBezTo>
                  <a:pt x="1429537" y="6504599"/>
                  <a:pt x="1430893" y="6508443"/>
                  <a:pt x="1433606" y="6511156"/>
                </a:cubicBezTo>
                <a:lnTo>
                  <a:pt x="1434059" y="6511608"/>
                </a:lnTo>
                <a:cubicBezTo>
                  <a:pt x="1439486" y="6516808"/>
                  <a:pt x="1448304" y="6516582"/>
                  <a:pt x="1453505" y="6511156"/>
                </a:cubicBezTo>
                <a:cubicBezTo>
                  <a:pt x="1456218" y="6508216"/>
                  <a:pt x="1457575" y="6504372"/>
                  <a:pt x="1457575" y="6500528"/>
                </a:cubicBezTo>
                <a:cubicBezTo>
                  <a:pt x="1457800" y="6496459"/>
                  <a:pt x="1456218" y="6492840"/>
                  <a:pt x="1453505" y="6489902"/>
                </a:cubicBezTo>
                <a:close/>
                <a:moveTo>
                  <a:pt x="1101677" y="6395388"/>
                </a:moveTo>
                <a:cubicBezTo>
                  <a:pt x="1124966" y="6395614"/>
                  <a:pt x="1133107" y="6417773"/>
                  <a:pt x="1133107" y="6446263"/>
                </a:cubicBezTo>
                <a:cubicBezTo>
                  <a:pt x="1133107" y="6478822"/>
                  <a:pt x="1123158" y="6499624"/>
                  <a:pt x="1098738" y="6499624"/>
                </a:cubicBezTo>
                <a:cubicBezTo>
                  <a:pt x="1092633" y="6499624"/>
                  <a:pt x="1086528" y="6498720"/>
                  <a:pt x="1080875" y="6496685"/>
                </a:cubicBezTo>
                <a:lnTo>
                  <a:pt x="1080875" y="6399458"/>
                </a:lnTo>
                <a:cubicBezTo>
                  <a:pt x="1087432" y="6396519"/>
                  <a:pt x="1094442" y="6395162"/>
                  <a:pt x="1101677" y="6395388"/>
                </a:cubicBezTo>
                <a:close/>
                <a:moveTo>
                  <a:pt x="1278268" y="6379108"/>
                </a:moveTo>
                <a:lnTo>
                  <a:pt x="1278268" y="6515905"/>
                </a:lnTo>
                <a:lnTo>
                  <a:pt x="1309245" y="6515905"/>
                </a:lnTo>
                <a:lnTo>
                  <a:pt x="1309245" y="6379108"/>
                </a:lnTo>
                <a:close/>
                <a:moveTo>
                  <a:pt x="989527" y="6379108"/>
                </a:moveTo>
                <a:lnTo>
                  <a:pt x="989527" y="6515905"/>
                </a:lnTo>
                <a:lnTo>
                  <a:pt x="1020504" y="6515905"/>
                </a:lnTo>
                <a:lnTo>
                  <a:pt x="1020504" y="6379108"/>
                </a:lnTo>
                <a:close/>
                <a:moveTo>
                  <a:pt x="717969" y="6379108"/>
                </a:moveTo>
                <a:lnTo>
                  <a:pt x="761156" y="6445132"/>
                </a:lnTo>
                <a:lnTo>
                  <a:pt x="712994" y="6516130"/>
                </a:lnTo>
                <a:lnTo>
                  <a:pt x="748720" y="6516130"/>
                </a:lnTo>
                <a:lnTo>
                  <a:pt x="778340" y="6466386"/>
                </a:lnTo>
                <a:lnTo>
                  <a:pt x="779019" y="6466386"/>
                </a:lnTo>
                <a:lnTo>
                  <a:pt x="808187" y="6516130"/>
                </a:lnTo>
                <a:lnTo>
                  <a:pt x="846625" y="6516130"/>
                </a:lnTo>
                <a:lnTo>
                  <a:pt x="798012" y="6443097"/>
                </a:lnTo>
                <a:lnTo>
                  <a:pt x="842104" y="6379108"/>
                </a:lnTo>
                <a:lnTo>
                  <a:pt x="808865" y="6379108"/>
                </a:lnTo>
                <a:lnTo>
                  <a:pt x="781506" y="6423878"/>
                </a:lnTo>
                <a:lnTo>
                  <a:pt x="781054" y="6423878"/>
                </a:lnTo>
                <a:lnTo>
                  <a:pt x="754825" y="6379108"/>
                </a:lnTo>
                <a:close/>
                <a:moveTo>
                  <a:pt x="1259275" y="6377072"/>
                </a:moveTo>
                <a:cubicBezTo>
                  <a:pt x="1227168" y="6374586"/>
                  <a:pt x="1206139" y="6379108"/>
                  <a:pt x="1188050" y="6386569"/>
                </a:cubicBezTo>
                <a:lnTo>
                  <a:pt x="1188050" y="6516130"/>
                </a:lnTo>
                <a:lnTo>
                  <a:pt x="1219028" y="6516130"/>
                </a:lnTo>
                <a:lnTo>
                  <a:pt x="1219028" y="6400588"/>
                </a:lnTo>
                <a:cubicBezTo>
                  <a:pt x="1226037" y="6396518"/>
                  <a:pt x="1242543" y="6395840"/>
                  <a:pt x="1252944" y="6399458"/>
                </a:cubicBezTo>
                <a:cubicBezTo>
                  <a:pt x="1252944" y="6399458"/>
                  <a:pt x="1259275" y="6377072"/>
                  <a:pt x="1259275" y="6377072"/>
                </a:cubicBezTo>
                <a:close/>
                <a:moveTo>
                  <a:pt x="1384766" y="6376622"/>
                </a:moveTo>
                <a:cubicBezTo>
                  <a:pt x="1356276" y="6376622"/>
                  <a:pt x="1337283" y="6394258"/>
                  <a:pt x="1337283" y="6416190"/>
                </a:cubicBezTo>
                <a:cubicBezTo>
                  <a:pt x="1337283" y="6430435"/>
                  <a:pt x="1343162" y="6444680"/>
                  <a:pt x="1371651" y="6454629"/>
                </a:cubicBezTo>
                <a:cubicBezTo>
                  <a:pt x="1387027" y="6460056"/>
                  <a:pt x="1396072" y="6465934"/>
                  <a:pt x="1396072" y="6477240"/>
                </a:cubicBezTo>
                <a:cubicBezTo>
                  <a:pt x="1396072" y="6488319"/>
                  <a:pt x="1384540" y="6496459"/>
                  <a:pt x="1370521" y="6496459"/>
                </a:cubicBezTo>
                <a:cubicBezTo>
                  <a:pt x="1360346" y="6496686"/>
                  <a:pt x="1350624" y="6493972"/>
                  <a:pt x="1342257" y="6488545"/>
                </a:cubicBezTo>
                <a:lnTo>
                  <a:pt x="1333439" y="6508443"/>
                </a:lnTo>
                <a:cubicBezTo>
                  <a:pt x="1346101" y="6515452"/>
                  <a:pt x="1360573" y="6518844"/>
                  <a:pt x="1375043" y="6518392"/>
                </a:cubicBezTo>
                <a:cubicBezTo>
                  <a:pt x="1407829" y="6518165"/>
                  <a:pt x="1428631" y="6498946"/>
                  <a:pt x="1428631" y="6476335"/>
                </a:cubicBezTo>
                <a:cubicBezTo>
                  <a:pt x="1428631" y="6460508"/>
                  <a:pt x="1422074" y="6446715"/>
                  <a:pt x="1392680" y="6436088"/>
                </a:cubicBezTo>
                <a:cubicBezTo>
                  <a:pt x="1379339" y="6431339"/>
                  <a:pt x="1368260" y="6425687"/>
                  <a:pt x="1368260" y="6414608"/>
                </a:cubicBezTo>
                <a:cubicBezTo>
                  <a:pt x="1368260" y="6404885"/>
                  <a:pt x="1377757" y="6396519"/>
                  <a:pt x="1391775" y="6396519"/>
                </a:cubicBezTo>
                <a:cubicBezTo>
                  <a:pt x="1400141" y="6396745"/>
                  <a:pt x="1408508" y="6399459"/>
                  <a:pt x="1415517" y="6404207"/>
                </a:cubicBezTo>
                <a:lnTo>
                  <a:pt x="1423883" y="6386118"/>
                </a:lnTo>
                <a:cubicBezTo>
                  <a:pt x="1411900" y="6379561"/>
                  <a:pt x="1398332" y="6376169"/>
                  <a:pt x="1384766" y="6376622"/>
                </a:cubicBezTo>
                <a:close/>
                <a:moveTo>
                  <a:pt x="634082" y="6341574"/>
                </a:moveTo>
                <a:cubicBezTo>
                  <a:pt x="611245" y="6341348"/>
                  <a:pt x="594287" y="6363055"/>
                  <a:pt x="594287" y="6389509"/>
                </a:cubicBezTo>
                <a:lnTo>
                  <a:pt x="594287" y="6468647"/>
                </a:lnTo>
                <a:cubicBezTo>
                  <a:pt x="594287" y="6495102"/>
                  <a:pt x="611245" y="6516582"/>
                  <a:pt x="634082" y="6516582"/>
                </a:cubicBezTo>
                <a:lnTo>
                  <a:pt x="696489" y="6516582"/>
                </a:lnTo>
                <a:lnTo>
                  <a:pt x="696489" y="6495102"/>
                </a:lnTo>
                <a:lnTo>
                  <a:pt x="648779" y="6495102"/>
                </a:lnTo>
                <a:cubicBezTo>
                  <a:pt x="634308" y="6495102"/>
                  <a:pt x="626620" y="6484023"/>
                  <a:pt x="626620" y="6471812"/>
                </a:cubicBezTo>
                <a:lnTo>
                  <a:pt x="626620" y="6437218"/>
                </a:lnTo>
                <a:lnTo>
                  <a:pt x="690836" y="6437218"/>
                </a:lnTo>
                <a:lnTo>
                  <a:pt x="690836" y="6415738"/>
                </a:lnTo>
                <a:lnTo>
                  <a:pt x="626620" y="6415738"/>
                </a:lnTo>
                <a:lnTo>
                  <a:pt x="626620" y="6386344"/>
                </a:lnTo>
                <a:cubicBezTo>
                  <a:pt x="626620" y="6373908"/>
                  <a:pt x="634308" y="6363055"/>
                  <a:pt x="648779" y="6363055"/>
                </a:cubicBezTo>
                <a:lnTo>
                  <a:pt x="696715" y="6363055"/>
                </a:lnTo>
                <a:lnTo>
                  <a:pt x="696715" y="6341574"/>
                </a:lnTo>
                <a:close/>
                <a:moveTo>
                  <a:pt x="866748" y="6341348"/>
                </a:moveTo>
                <a:lnTo>
                  <a:pt x="866748" y="6468422"/>
                </a:lnTo>
                <a:cubicBezTo>
                  <a:pt x="866748" y="6494876"/>
                  <a:pt x="883706" y="6516357"/>
                  <a:pt x="906543" y="6516357"/>
                </a:cubicBezTo>
                <a:lnTo>
                  <a:pt x="968723" y="6516357"/>
                </a:lnTo>
                <a:lnTo>
                  <a:pt x="968723" y="6494876"/>
                </a:lnTo>
                <a:lnTo>
                  <a:pt x="921240" y="6494876"/>
                </a:lnTo>
                <a:cubicBezTo>
                  <a:pt x="906543" y="6494876"/>
                  <a:pt x="899082" y="6484023"/>
                  <a:pt x="899082" y="6471587"/>
                </a:cubicBezTo>
                <a:lnTo>
                  <a:pt x="899082" y="6341348"/>
                </a:lnTo>
                <a:close/>
                <a:moveTo>
                  <a:pt x="1080875" y="6339991"/>
                </a:moveTo>
                <a:lnTo>
                  <a:pt x="1050124" y="6345644"/>
                </a:lnTo>
                <a:lnTo>
                  <a:pt x="1050124" y="6508668"/>
                </a:lnTo>
                <a:cubicBezTo>
                  <a:pt x="1058942" y="6514321"/>
                  <a:pt x="1076579" y="6518617"/>
                  <a:pt x="1097607" y="6518617"/>
                </a:cubicBezTo>
                <a:cubicBezTo>
                  <a:pt x="1139890" y="6518617"/>
                  <a:pt x="1163632" y="6490580"/>
                  <a:pt x="1163857" y="6444454"/>
                </a:cubicBezTo>
                <a:cubicBezTo>
                  <a:pt x="1163857" y="6403754"/>
                  <a:pt x="1141699" y="6377526"/>
                  <a:pt x="1110044" y="6377526"/>
                </a:cubicBezTo>
                <a:cubicBezTo>
                  <a:pt x="1100095" y="6377299"/>
                  <a:pt x="1090146" y="6379334"/>
                  <a:pt x="1080875" y="6383178"/>
                </a:cubicBezTo>
                <a:close/>
                <a:moveTo>
                  <a:pt x="1148934" y="6242312"/>
                </a:moveTo>
                <a:cubicBezTo>
                  <a:pt x="1087885" y="6242312"/>
                  <a:pt x="1022539" y="6266506"/>
                  <a:pt x="990657" y="6322807"/>
                </a:cubicBezTo>
                <a:cubicBezTo>
                  <a:pt x="987944" y="6326425"/>
                  <a:pt x="986361" y="6330722"/>
                  <a:pt x="985909" y="6335243"/>
                </a:cubicBezTo>
                <a:cubicBezTo>
                  <a:pt x="985683" y="6339765"/>
                  <a:pt x="987266" y="6344288"/>
                  <a:pt x="990205" y="6347680"/>
                </a:cubicBezTo>
                <a:cubicBezTo>
                  <a:pt x="993823" y="6351976"/>
                  <a:pt x="999023" y="6354689"/>
                  <a:pt x="1004676" y="6355141"/>
                </a:cubicBezTo>
                <a:cubicBezTo>
                  <a:pt x="1011912" y="6355368"/>
                  <a:pt x="1018469" y="6351524"/>
                  <a:pt x="1022086" y="6345419"/>
                </a:cubicBezTo>
                <a:cubicBezTo>
                  <a:pt x="1053064" y="6289117"/>
                  <a:pt x="1088563" y="6250678"/>
                  <a:pt x="1148482" y="6250678"/>
                </a:cubicBezTo>
                <a:cubicBezTo>
                  <a:pt x="1208401" y="6250678"/>
                  <a:pt x="1246162" y="6291378"/>
                  <a:pt x="1277139" y="6346323"/>
                </a:cubicBezTo>
                <a:cubicBezTo>
                  <a:pt x="1281435" y="6352201"/>
                  <a:pt x="1288896" y="6355368"/>
                  <a:pt x="1296132" y="6354462"/>
                </a:cubicBezTo>
                <a:cubicBezTo>
                  <a:pt x="1307438" y="6354010"/>
                  <a:pt x="1312865" y="6341575"/>
                  <a:pt x="1312638" y="6335470"/>
                </a:cubicBezTo>
                <a:cubicBezTo>
                  <a:pt x="1312412" y="6330947"/>
                  <a:pt x="1310829" y="6326651"/>
                  <a:pt x="1308342" y="6323034"/>
                </a:cubicBezTo>
                <a:cubicBezTo>
                  <a:pt x="1276008" y="6266280"/>
                  <a:pt x="1209984" y="6242312"/>
                  <a:pt x="1148934" y="6242312"/>
                </a:cubicBezTo>
                <a:close/>
                <a:moveTo>
                  <a:pt x="0" y="0"/>
                </a:moveTo>
                <a:lnTo>
                  <a:pt x="4152898" y="0"/>
                </a:lnTo>
                <a:lnTo>
                  <a:pt x="4152898" y="6857997"/>
                </a:lnTo>
                <a:lnTo>
                  <a:pt x="0" y="6857997"/>
                </a:lnTo>
                <a:close/>
              </a:path>
            </a:pathLst>
          </a:custGeom>
          <a:solidFill>
            <a:schemeClr val="bg1">
              <a:lumMod val="95000"/>
            </a:schemeClr>
          </a:solidFill>
          <a:ln>
            <a:noFill/>
          </a:ln>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1F97C0BB-3A6E-9DD4-79F4-3487226228EE}"/>
              </a:ext>
            </a:extLst>
          </p:cNvPr>
          <p:cNvSpPr>
            <a:spLocks noGrp="1"/>
          </p:cNvSpPr>
          <p:nvPr>
            <p:ph type="pic" sz="quarter" idx="10"/>
          </p:nvPr>
        </p:nvSpPr>
        <p:spPr>
          <a:xfrm>
            <a:off x="6" y="4"/>
            <a:ext cx="12191995" cy="6857997"/>
          </a:xfrm>
          <a:custGeom>
            <a:avLst/>
            <a:gdLst>
              <a:gd name="connsiteX0" fmla="*/ 6180592 w 12191995"/>
              <a:gd name="connsiteY0" fmla="*/ 849612 h 6857997"/>
              <a:gd name="connsiteX1" fmla="*/ 6180592 w 12191995"/>
              <a:gd name="connsiteY1" fmla="*/ 854463 h 6857997"/>
              <a:gd name="connsiteX2" fmla="*/ 6167655 w 12191995"/>
              <a:gd name="connsiteY2" fmla="*/ 866053 h 6857997"/>
              <a:gd name="connsiteX3" fmla="*/ 6158221 w 12191995"/>
              <a:gd name="connsiteY3" fmla="*/ 858237 h 6857997"/>
              <a:gd name="connsiteX4" fmla="*/ 6167655 w 12191995"/>
              <a:gd name="connsiteY4" fmla="*/ 850960 h 6857997"/>
              <a:gd name="connsiteX5" fmla="*/ 6174662 w 12191995"/>
              <a:gd name="connsiteY5" fmla="*/ 850960 h 6857997"/>
              <a:gd name="connsiteX6" fmla="*/ 6180592 w 12191995"/>
              <a:gd name="connsiteY6" fmla="*/ 849612 h 6857997"/>
              <a:gd name="connsiteX7" fmla="*/ 6414538 w 12191995"/>
              <a:gd name="connsiteY7" fmla="*/ 849611 h 6857997"/>
              <a:gd name="connsiteX8" fmla="*/ 6414538 w 12191995"/>
              <a:gd name="connsiteY8" fmla="*/ 854462 h 6857997"/>
              <a:gd name="connsiteX9" fmla="*/ 6401601 w 12191995"/>
              <a:gd name="connsiteY9" fmla="*/ 866052 h 6857997"/>
              <a:gd name="connsiteX10" fmla="*/ 6392167 w 12191995"/>
              <a:gd name="connsiteY10" fmla="*/ 858236 h 6857997"/>
              <a:gd name="connsiteX11" fmla="*/ 6401601 w 12191995"/>
              <a:gd name="connsiteY11" fmla="*/ 850959 h 6857997"/>
              <a:gd name="connsiteX12" fmla="*/ 6408608 w 12191995"/>
              <a:gd name="connsiteY12" fmla="*/ 850959 h 6857997"/>
              <a:gd name="connsiteX13" fmla="*/ 6414538 w 12191995"/>
              <a:gd name="connsiteY13" fmla="*/ 849611 h 6857997"/>
              <a:gd name="connsiteX14" fmla="*/ 5709197 w 12191995"/>
              <a:gd name="connsiteY14" fmla="*/ 846647 h 6857997"/>
              <a:gd name="connsiteX15" fmla="*/ 5709197 w 12191995"/>
              <a:gd name="connsiteY15" fmla="*/ 855542 h 6857997"/>
              <a:gd name="connsiteX16" fmla="*/ 5690329 w 12191995"/>
              <a:gd name="connsiteY16" fmla="*/ 872522 h 6857997"/>
              <a:gd name="connsiteX17" fmla="*/ 5675237 w 12191995"/>
              <a:gd name="connsiteY17" fmla="*/ 860393 h 6857997"/>
              <a:gd name="connsiteX18" fmla="*/ 5688983 w 12191995"/>
              <a:gd name="connsiteY18" fmla="*/ 849073 h 6857997"/>
              <a:gd name="connsiteX19" fmla="*/ 5700842 w 12191995"/>
              <a:gd name="connsiteY19" fmla="*/ 849073 h 6857997"/>
              <a:gd name="connsiteX20" fmla="*/ 5709197 w 12191995"/>
              <a:gd name="connsiteY20" fmla="*/ 846647 h 6857997"/>
              <a:gd name="connsiteX21" fmla="*/ 6530703 w 12191995"/>
              <a:gd name="connsiteY21" fmla="*/ 825893 h 6857997"/>
              <a:gd name="connsiteX22" fmla="*/ 6545527 w 12191995"/>
              <a:gd name="connsiteY22" fmla="*/ 838021 h 6857997"/>
              <a:gd name="connsiteX23" fmla="*/ 6515610 w 12191995"/>
              <a:gd name="connsiteY23" fmla="*/ 838021 h 6857997"/>
              <a:gd name="connsiteX24" fmla="*/ 6530703 w 12191995"/>
              <a:gd name="connsiteY24" fmla="*/ 825893 h 6857997"/>
              <a:gd name="connsiteX25" fmla="*/ 5883577 w 12191995"/>
              <a:gd name="connsiteY25" fmla="*/ 820234 h 6857997"/>
              <a:gd name="connsiteX26" fmla="*/ 5907835 w 12191995"/>
              <a:gd name="connsiteY26" fmla="*/ 846378 h 6857997"/>
              <a:gd name="connsiteX27" fmla="*/ 5883577 w 12191995"/>
              <a:gd name="connsiteY27" fmla="*/ 872522 h 6857997"/>
              <a:gd name="connsiteX28" fmla="*/ 5859320 w 12191995"/>
              <a:gd name="connsiteY28" fmla="*/ 846378 h 6857997"/>
              <a:gd name="connsiteX29" fmla="*/ 5883577 w 12191995"/>
              <a:gd name="connsiteY29" fmla="*/ 820234 h 6857997"/>
              <a:gd name="connsiteX30" fmla="*/ 5766065 w 12191995"/>
              <a:gd name="connsiteY30" fmla="*/ 813226 h 6857997"/>
              <a:gd name="connsiteX31" fmla="*/ 5746660 w 12191995"/>
              <a:gd name="connsiteY31" fmla="*/ 825355 h 6857997"/>
              <a:gd name="connsiteX32" fmla="*/ 5746660 w 12191995"/>
              <a:gd name="connsiteY32" fmla="*/ 814304 h 6857997"/>
              <a:gd name="connsiteX33" fmla="*/ 5738304 w 12191995"/>
              <a:gd name="connsiteY33" fmla="*/ 814304 h 6857997"/>
              <a:gd name="connsiteX34" fmla="*/ 5738304 w 12191995"/>
              <a:gd name="connsiteY34" fmla="*/ 878451 h 6857997"/>
              <a:gd name="connsiteX35" fmla="*/ 5746929 w 12191995"/>
              <a:gd name="connsiteY35" fmla="*/ 878451 h 6857997"/>
              <a:gd name="connsiteX36" fmla="*/ 5746929 w 12191995"/>
              <a:gd name="connsiteY36" fmla="*/ 842604 h 6857997"/>
              <a:gd name="connsiteX37" fmla="*/ 5766335 w 12191995"/>
              <a:gd name="connsiteY37" fmla="*/ 822120 h 6857997"/>
              <a:gd name="connsiteX38" fmla="*/ 5770647 w 12191995"/>
              <a:gd name="connsiteY38" fmla="*/ 822120 h 6857997"/>
              <a:gd name="connsiteX39" fmla="*/ 5770916 w 12191995"/>
              <a:gd name="connsiteY39" fmla="*/ 813496 h 6857997"/>
              <a:gd name="connsiteX40" fmla="*/ 5766065 w 12191995"/>
              <a:gd name="connsiteY40" fmla="*/ 813226 h 6857997"/>
              <a:gd name="connsiteX41" fmla="*/ 5693564 w 12191995"/>
              <a:gd name="connsiteY41" fmla="*/ 812418 h 6857997"/>
              <a:gd name="connsiteX42" fmla="*/ 5669038 w 12191995"/>
              <a:gd name="connsiteY42" fmla="*/ 820504 h 6857997"/>
              <a:gd name="connsiteX43" fmla="*/ 5673350 w 12191995"/>
              <a:gd name="connsiteY43" fmla="*/ 827242 h 6857997"/>
              <a:gd name="connsiteX44" fmla="*/ 5693025 w 12191995"/>
              <a:gd name="connsiteY44" fmla="*/ 820234 h 6857997"/>
              <a:gd name="connsiteX45" fmla="*/ 5709197 w 12191995"/>
              <a:gd name="connsiteY45" fmla="*/ 833980 h 6857997"/>
              <a:gd name="connsiteX46" fmla="*/ 5708927 w 12191995"/>
              <a:gd name="connsiteY46" fmla="*/ 835597 h 6857997"/>
              <a:gd name="connsiteX47" fmla="*/ 5702728 w 12191995"/>
              <a:gd name="connsiteY47" fmla="*/ 841527 h 6857997"/>
              <a:gd name="connsiteX48" fmla="*/ 5687365 w 12191995"/>
              <a:gd name="connsiteY48" fmla="*/ 841527 h 6857997"/>
              <a:gd name="connsiteX49" fmla="*/ 5665533 w 12191995"/>
              <a:gd name="connsiteY49" fmla="*/ 860393 h 6857997"/>
              <a:gd name="connsiteX50" fmla="*/ 5688983 w 12191995"/>
              <a:gd name="connsiteY50" fmla="*/ 880068 h 6857997"/>
              <a:gd name="connsiteX51" fmla="*/ 5709197 w 12191995"/>
              <a:gd name="connsiteY51" fmla="*/ 870365 h 6857997"/>
              <a:gd name="connsiteX52" fmla="*/ 5709197 w 12191995"/>
              <a:gd name="connsiteY52" fmla="*/ 878451 h 6857997"/>
              <a:gd name="connsiteX53" fmla="*/ 5718090 w 12191995"/>
              <a:gd name="connsiteY53" fmla="*/ 878451 h 6857997"/>
              <a:gd name="connsiteX54" fmla="*/ 5718090 w 12191995"/>
              <a:gd name="connsiteY54" fmla="*/ 834249 h 6857997"/>
              <a:gd name="connsiteX55" fmla="*/ 5693564 w 12191995"/>
              <a:gd name="connsiteY55" fmla="*/ 812418 h 6857997"/>
              <a:gd name="connsiteX56" fmla="*/ 5883577 w 12191995"/>
              <a:gd name="connsiteY56" fmla="*/ 812418 h 6857997"/>
              <a:gd name="connsiteX57" fmla="*/ 5850426 w 12191995"/>
              <a:gd name="connsiteY57" fmla="*/ 846378 h 6857997"/>
              <a:gd name="connsiteX58" fmla="*/ 5883577 w 12191995"/>
              <a:gd name="connsiteY58" fmla="*/ 880068 h 6857997"/>
              <a:gd name="connsiteX59" fmla="*/ 5916998 w 12191995"/>
              <a:gd name="connsiteY59" fmla="*/ 846378 h 6857997"/>
              <a:gd name="connsiteX60" fmla="*/ 5883577 w 12191995"/>
              <a:gd name="connsiteY60" fmla="*/ 812418 h 6857997"/>
              <a:gd name="connsiteX61" fmla="*/ 6261179 w 12191995"/>
              <a:gd name="connsiteY61" fmla="*/ 811878 h 6857997"/>
              <a:gd name="connsiteX62" fmla="*/ 6261179 w 12191995"/>
              <a:gd name="connsiteY62" fmla="*/ 827779 h 6857997"/>
              <a:gd name="connsiteX63" fmla="*/ 6270612 w 12191995"/>
              <a:gd name="connsiteY63" fmla="*/ 827779 h 6857997"/>
              <a:gd name="connsiteX64" fmla="*/ 6270612 w 12191995"/>
              <a:gd name="connsiteY64" fmla="*/ 878450 h 6857997"/>
              <a:gd name="connsiteX65" fmla="*/ 6289479 w 12191995"/>
              <a:gd name="connsiteY65" fmla="*/ 878450 h 6857997"/>
              <a:gd name="connsiteX66" fmla="*/ 6289479 w 12191995"/>
              <a:gd name="connsiteY66" fmla="*/ 811878 h 6857997"/>
              <a:gd name="connsiteX67" fmla="*/ 6299451 w 12191995"/>
              <a:gd name="connsiteY67" fmla="*/ 811608 h 6857997"/>
              <a:gd name="connsiteX68" fmla="*/ 6322091 w 12191995"/>
              <a:gd name="connsiteY68" fmla="*/ 878450 h 6857997"/>
              <a:gd name="connsiteX69" fmla="*/ 6345540 w 12191995"/>
              <a:gd name="connsiteY69" fmla="*/ 878450 h 6857997"/>
              <a:gd name="connsiteX70" fmla="*/ 6369258 w 12191995"/>
              <a:gd name="connsiteY70" fmla="*/ 811608 h 6857997"/>
              <a:gd name="connsiteX71" fmla="*/ 6349313 w 12191995"/>
              <a:gd name="connsiteY71" fmla="*/ 811608 h 6857997"/>
              <a:gd name="connsiteX72" fmla="*/ 6334220 w 12191995"/>
              <a:gd name="connsiteY72" fmla="*/ 857966 h 6857997"/>
              <a:gd name="connsiteX73" fmla="*/ 6319935 w 12191995"/>
              <a:gd name="connsiteY73" fmla="*/ 811608 h 6857997"/>
              <a:gd name="connsiteX74" fmla="*/ 6250668 w 12191995"/>
              <a:gd name="connsiteY74" fmla="*/ 810531 h 6857997"/>
              <a:gd name="connsiteX75" fmla="*/ 6233419 w 12191995"/>
              <a:gd name="connsiteY75" fmla="*/ 822121 h 6857997"/>
              <a:gd name="connsiteX76" fmla="*/ 6233419 w 12191995"/>
              <a:gd name="connsiteY76" fmla="*/ 811608 h 6857997"/>
              <a:gd name="connsiteX77" fmla="*/ 6215091 w 12191995"/>
              <a:gd name="connsiteY77" fmla="*/ 811608 h 6857997"/>
              <a:gd name="connsiteX78" fmla="*/ 6215091 w 12191995"/>
              <a:gd name="connsiteY78" fmla="*/ 878450 h 6857997"/>
              <a:gd name="connsiteX79" fmla="*/ 6233958 w 12191995"/>
              <a:gd name="connsiteY79" fmla="*/ 878450 h 6857997"/>
              <a:gd name="connsiteX80" fmla="*/ 6233958 w 12191995"/>
              <a:gd name="connsiteY80" fmla="*/ 846646 h 6857997"/>
              <a:gd name="connsiteX81" fmla="*/ 6247973 w 12191995"/>
              <a:gd name="connsiteY81" fmla="*/ 830475 h 6857997"/>
              <a:gd name="connsiteX82" fmla="*/ 6256059 w 12191995"/>
              <a:gd name="connsiteY82" fmla="*/ 830475 h 6857997"/>
              <a:gd name="connsiteX83" fmla="*/ 6255789 w 12191995"/>
              <a:gd name="connsiteY83" fmla="*/ 811069 h 6857997"/>
              <a:gd name="connsiteX84" fmla="*/ 6250668 w 12191995"/>
              <a:gd name="connsiteY84" fmla="*/ 810531 h 6857997"/>
              <a:gd name="connsiteX85" fmla="*/ 6530973 w 12191995"/>
              <a:gd name="connsiteY85" fmla="*/ 810530 h 6857997"/>
              <a:gd name="connsiteX86" fmla="*/ 6496204 w 12191995"/>
              <a:gd name="connsiteY86" fmla="*/ 845568 h 6857997"/>
              <a:gd name="connsiteX87" fmla="*/ 6531242 w 12191995"/>
              <a:gd name="connsiteY87" fmla="*/ 880606 h 6857997"/>
              <a:gd name="connsiteX88" fmla="*/ 6564663 w 12191995"/>
              <a:gd name="connsiteY88" fmla="*/ 859583 h 6857997"/>
              <a:gd name="connsiteX89" fmla="*/ 6544988 w 12191995"/>
              <a:gd name="connsiteY89" fmla="*/ 857427 h 6857997"/>
              <a:gd name="connsiteX90" fmla="*/ 6531512 w 12191995"/>
              <a:gd name="connsiteY90" fmla="*/ 864165 h 6857997"/>
              <a:gd name="connsiteX91" fmla="*/ 6516149 w 12191995"/>
              <a:gd name="connsiteY91" fmla="*/ 850689 h 6857997"/>
              <a:gd name="connsiteX92" fmla="*/ 6565741 w 12191995"/>
              <a:gd name="connsiteY92" fmla="*/ 850689 h 6857997"/>
              <a:gd name="connsiteX93" fmla="*/ 6566011 w 12191995"/>
              <a:gd name="connsiteY93" fmla="*/ 850419 h 6857997"/>
              <a:gd name="connsiteX94" fmla="*/ 6530973 w 12191995"/>
              <a:gd name="connsiteY94" fmla="*/ 810530 h 6857997"/>
              <a:gd name="connsiteX95" fmla="*/ 6170619 w 12191995"/>
              <a:gd name="connsiteY95" fmla="*/ 809992 h 6857997"/>
              <a:gd name="connsiteX96" fmla="*/ 6142050 w 12191995"/>
              <a:gd name="connsiteY96" fmla="*/ 818078 h 6857997"/>
              <a:gd name="connsiteX97" fmla="*/ 6149327 w 12191995"/>
              <a:gd name="connsiteY97" fmla="*/ 832362 h 6857997"/>
              <a:gd name="connsiteX98" fmla="*/ 6169541 w 12191995"/>
              <a:gd name="connsiteY98" fmla="*/ 826163 h 6857997"/>
              <a:gd name="connsiteX99" fmla="*/ 6180592 w 12191995"/>
              <a:gd name="connsiteY99" fmla="*/ 833980 h 6857997"/>
              <a:gd name="connsiteX100" fmla="*/ 6180592 w 12191995"/>
              <a:gd name="connsiteY100" fmla="*/ 834519 h 6857997"/>
              <a:gd name="connsiteX101" fmla="*/ 6176010 w 12191995"/>
              <a:gd name="connsiteY101" fmla="*/ 838561 h 6857997"/>
              <a:gd name="connsiteX102" fmla="*/ 6162803 w 12191995"/>
              <a:gd name="connsiteY102" fmla="*/ 838561 h 6857997"/>
              <a:gd name="connsiteX103" fmla="*/ 6138546 w 12191995"/>
              <a:gd name="connsiteY103" fmla="*/ 859045 h 6857997"/>
              <a:gd name="connsiteX104" fmla="*/ 6161995 w 12191995"/>
              <a:gd name="connsiteY104" fmla="*/ 880068 h 6857997"/>
              <a:gd name="connsiteX105" fmla="*/ 6180592 w 12191995"/>
              <a:gd name="connsiteY105" fmla="*/ 871982 h 6857997"/>
              <a:gd name="connsiteX106" fmla="*/ 6180592 w 12191995"/>
              <a:gd name="connsiteY106" fmla="*/ 878451 h 6857997"/>
              <a:gd name="connsiteX107" fmla="*/ 6199458 w 12191995"/>
              <a:gd name="connsiteY107" fmla="*/ 878451 h 6857997"/>
              <a:gd name="connsiteX108" fmla="*/ 6199458 w 12191995"/>
              <a:gd name="connsiteY108" fmla="*/ 834519 h 6857997"/>
              <a:gd name="connsiteX109" fmla="*/ 6170619 w 12191995"/>
              <a:gd name="connsiteY109" fmla="*/ 809992 h 6857997"/>
              <a:gd name="connsiteX110" fmla="*/ 6404565 w 12191995"/>
              <a:gd name="connsiteY110" fmla="*/ 809991 h 6857997"/>
              <a:gd name="connsiteX111" fmla="*/ 6375996 w 12191995"/>
              <a:gd name="connsiteY111" fmla="*/ 818077 h 6857997"/>
              <a:gd name="connsiteX112" fmla="*/ 6383273 w 12191995"/>
              <a:gd name="connsiteY112" fmla="*/ 832361 h 6857997"/>
              <a:gd name="connsiteX113" fmla="*/ 6403487 w 12191995"/>
              <a:gd name="connsiteY113" fmla="*/ 826162 h 6857997"/>
              <a:gd name="connsiteX114" fmla="*/ 6414538 w 12191995"/>
              <a:gd name="connsiteY114" fmla="*/ 833979 h 6857997"/>
              <a:gd name="connsiteX115" fmla="*/ 6414538 w 12191995"/>
              <a:gd name="connsiteY115" fmla="*/ 834518 h 6857997"/>
              <a:gd name="connsiteX116" fmla="*/ 6409956 w 12191995"/>
              <a:gd name="connsiteY116" fmla="*/ 838560 h 6857997"/>
              <a:gd name="connsiteX117" fmla="*/ 6396749 w 12191995"/>
              <a:gd name="connsiteY117" fmla="*/ 838560 h 6857997"/>
              <a:gd name="connsiteX118" fmla="*/ 6372492 w 12191995"/>
              <a:gd name="connsiteY118" fmla="*/ 859044 h 6857997"/>
              <a:gd name="connsiteX119" fmla="*/ 6395941 w 12191995"/>
              <a:gd name="connsiteY119" fmla="*/ 880067 h 6857997"/>
              <a:gd name="connsiteX120" fmla="*/ 6414538 w 12191995"/>
              <a:gd name="connsiteY120" fmla="*/ 871981 h 6857997"/>
              <a:gd name="connsiteX121" fmla="*/ 6414538 w 12191995"/>
              <a:gd name="connsiteY121" fmla="*/ 878450 h 6857997"/>
              <a:gd name="connsiteX122" fmla="*/ 6433404 w 12191995"/>
              <a:gd name="connsiteY122" fmla="*/ 878450 h 6857997"/>
              <a:gd name="connsiteX123" fmla="*/ 6433404 w 12191995"/>
              <a:gd name="connsiteY123" fmla="*/ 834518 h 6857997"/>
              <a:gd name="connsiteX124" fmla="*/ 6404565 w 12191995"/>
              <a:gd name="connsiteY124" fmla="*/ 809991 h 6857997"/>
              <a:gd name="connsiteX125" fmla="*/ 5787627 w 12191995"/>
              <a:gd name="connsiteY125" fmla="*/ 786813 h 6857997"/>
              <a:gd name="connsiteX126" fmla="*/ 5787627 w 12191995"/>
              <a:gd name="connsiteY126" fmla="*/ 813765 h 6857997"/>
              <a:gd name="connsiteX127" fmla="*/ 5776577 w 12191995"/>
              <a:gd name="connsiteY127" fmla="*/ 813765 h 6857997"/>
              <a:gd name="connsiteX128" fmla="*/ 5776577 w 12191995"/>
              <a:gd name="connsiteY128" fmla="*/ 821042 h 6857997"/>
              <a:gd name="connsiteX129" fmla="*/ 5787627 w 12191995"/>
              <a:gd name="connsiteY129" fmla="*/ 821042 h 6857997"/>
              <a:gd name="connsiteX130" fmla="*/ 5787627 w 12191995"/>
              <a:gd name="connsiteY130" fmla="*/ 864705 h 6857997"/>
              <a:gd name="connsiteX131" fmla="*/ 5802451 w 12191995"/>
              <a:gd name="connsiteY131" fmla="*/ 878451 h 6857997"/>
              <a:gd name="connsiteX132" fmla="*/ 5812424 w 12191995"/>
              <a:gd name="connsiteY132" fmla="*/ 877912 h 6857997"/>
              <a:gd name="connsiteX133" fmla="*/ 5812424 w 12191995"/>
              <a:gd name="connsiteY133" fmla="*/ 870635 h 6857997"/>
              <a:gd name="connsiteX134" fmla="*/ 5805686 w 12191995"/>
              <a:gd name="connsiteY134" fmla="*/ 871174 h 6857997"/>
              <a:gd name="connsiteX135" fmla="*/ 5796522 w 12191995"/>
              <a:gd name="connsiteY135" fmla="*/ 864975 h 6857997"/>
              <a:gd name="connsiteX136" fmla="*/ 5796522 w 12191995"/>
              <a:gd name="connsiteY136" fmla="*/ 821312 h 6857997"/>
              <a:gd name="connsiteX137" fmla="*/ 5812424 w 12191995"/>
              <a:gd name="connsiteY137" fmla="*/ 821312 h 6857997"/>
              <a:gd name="connsiteX138" fmla="*/ 5812424 w 12191995"/>
              <a:gd name="connsiteY138" fmla="*/ 814035 h 6857997"/>
              <a:gd name="connsiteX139" fmla="*/ 5796522 w 12191995"/>
              <a:gd name="connsiteY139" fmla="*/ 814035 h 6857997"/>
              <a:gd name="connsiteX140" fmla="*/ 5796522 w 12191995"/>
              <a:gd name="connsiteY140" fmla="*/ 787083 h 6857997"/>
              <a:gd name="connsiteX141" fmla="*/ 5796522 w 12191995"/>
              <a:gd name="connsiteY141" fmla="*/ 786813 h 6857997"/>
              <a:gd name="connsiteX142" fmla="*/ 6453619 w 12191995"/>
              <a:gd name="connsiteY142" fmla="*/ 786003 h 6857997"/>
              <a:gd name="connsiteX143" fmla="*/ 6453619 w 12191995"/>
              <a:gd name="connsiteY143" fmla="*/ 811338 h 6857997"/>
              <a:gd name="connsiteX144" fmla="*/ 6443108 w 12191995"/>
              <a:gd name="connsiteY144" fmla="*/ 811338 h 6857997"/>
              <a:gd name="connsiteX145" fmla="*/ 6443108 w 12191995"/>
              <a:gd name="connsiteY145" fmla="*/ 827240 h 6857997"/>
              <a:gd name="connsiteX146" fmla="*/ 6453619 w 12191995"/>
              <a:gd name="connsiteY146" fmla="*/ 827240 h 6857997"/>
              <a:gd name="connsiteX147" fmla="*/ 6453619 w 12191995"/>
              <a:gd name="connsiteY147" fmla="*/ 863895 h 6857997"/>
              <a:gd name="connsiteX148" fmla="*/ 6472756 w 12191995"/>
              <a:gd name="connsiteY148" fmla="*/ 878988 h 6857997"/>
              <a:gd name="connsiteX149" fmla="*/ 6487579 w 12191995"/>
              <a:gd name="connsiteY149" fmla="*/ 878180 h 6857997"/>
              <a:gd name="connsiteX150" fmla="*/ 6487579 w 12191995"/>
              <a:gd name="connsiteY150" fmla="*/ 862009 h 6857997"/>
              <a:gd name="connsiteX151" fmla="*/ 6478955 w 12191995"/>
              <a:gd name="connsiteY151" fmla="*/ 862548 h 6857997"/>
              <a:gd name="connsiteX152" fmla="*/ 6472756 w 12191995"/>
              <a:gd name="connsiteY152" fmla="*/ 857696 h 6857997"/>
              <a:gd name="connsiteX153" fmla="*/ 6472756 w 12191995"/>
              <a:gd name="connsiteY153" fmla="*/ 827510 h 6857997"/>
              <a:gd name="connsiteX154" fmla="*/ 6487310 w 12191995"/>
              <a:gd name="connsiteY154" fmla="*/ 827510 h 6857997"/>
              <a:gd name="connsiteX155" fmla="*/ 6487310 w 12191995"/>
              <a:gd name="connsiteY155" fmla="*/ 811608 h 6857997"/>
              <a:gd name="connsiteX156" fmla="*/ 6472756 w 12191995"/>
              <a:gd name="connsiteY156" fmla="*/ 811608 h 6857997"/>
              <a:gd name="connsiteX157" fmla="*/ 6472756 w 12191995"/>
              <a:gd name="connsiteY157" fmla="*/ 786272 h 6857997"/>
              <a:gd name="connsiteX158" fmla="*/ 5605969 w 12191995"/>
              <a:gd name="connsiteY158" fmla="*/ 784387 h 6857997"/>
              <a:gd name="connsiteX159" fmla="*/ 5625105 w 12191995"/>
              <a:gd name="connsiteY159" fmla="*/ 784387 h 6857997"/>
              <a:gd name="connsiteX160" fmla="*/ 5649902 w 12191995"/>
              <a:gd name="connsiteY160" fmla="*/ 807297 h 6857997"/>
              <a:gd name="connsiteX161" fmla="*/ 5625105 w 12191995"/>
              <a:gd name="connsiteY161" fmla="*/ 830745 h 6857997"/>
              <a:gd name="connsiteX162" fmla="*/ 5605969 w 12191995"/>
              <a:gd name="connsiteY162" fmla="*/ 830745 h 6857997"/>
              <a:gd name="connsiteX163" fmla="*/ 5597075 w 12191995"/>
              <a:gd name="connsiteY163" fmla="*/ 776571 h 6857997"/>
              <a:gd name="connsiteX164" fmla="*/ 5597075 w 12191995"/>
              <a:gd name="connsiteY164" fmla="*/ 878451 h 6857997"/>
              <a:gd name="connsiteX165" fmla="*/ 5605969 w 12191995"/>
              <a:gd name="connsiteY165" fmla="*/ 878451 h 6857997"/>
              <a:gd name="connsiteX166" fmla="*/ 5605969 w 12191995"/>
              <a:gd name="connsiteY166" fmla="*/ 839100 h 6857997"/>
              <a:gd name="connsiteX167" fmla="*/ 5624027 w 12191995"/>
              <a:gd name="connsiteY167" fmla="*/ 839100 h 6857997"/>
              <a:gd name="connsiteX168" fmla="*/ 5659064 w 12191995"/>
              <a:gd name="connsiteY168" fmla="*/ 807566 h 6857997"/>
              <a:gd name="connsiteX169" fmla="*/ 5624027 w 12191995"/>
              <a:gd name="connsiteY169" fmla="*/ 776571 h 6857997"/>
              <a:gd name="connsiteX170" fmla="*/ 6108359 w 12191995"/>
              <a:gd name="connsiteY170" fmla="*/ 776571 h 6857997"/>
              <a:gd name="connsiteX171" fmla="*/ 6108359 w 12191995"/>
              <a:gd name="connsiteY171" fmla="*/ 878451 h 6857997"/>
              <a:gd name="connsiteX172" fmla="*/ 6127226 w 12191995"/>
              <a:gd name="connsiteY172" fmla="*/ 878451 h 6857997"/>
              <a:gd name="connsiteX173" fmla="*/ 6127226 w 12191995"/>
              <a:gd name="connsiteY173" fmla="*/ 776571 h 6857997"/>
              <a:gd name="connsiteX174" fmla="*/ 6279237 w 12191995"/>
              <a:gd name="connsiteY174" fmla="*/ 776570 h 6857997"/>
              <a:gd name="connsiteX175" fmla="*/ 6267108 w 12191995"/>
              <a:gd name="connsiteY175" fmla="*/ 788699 h 6857997"/>
              <a:gd name="connsiteX176" fmla="*/ 6279237 w 12191995"/>
              <a:gd name="connsiteY176" fmla="*/ 800827 h 6857997"/>
              <a:gd name="connsiteX177" fmla="*/ 6291366 w 12191995"/>
              <a:gd name="connsiteY177" fmla="*/ 788699 h 6857997"/>
              <a:gd name="connsiteX178" fmla="*/ 6279237 w 12191995"/>
              <a:gd name="connsiteY178" fmla="*/ 776570 h 6857997"/>
              <a:gd name="connsiteX179" fmla="*/ 5951228 w 12191995"/>
              <a:gd name="connsiteY179" fmla="*/ 775763 h 6857997"/>
              <a:gd name="connsiteX180" fmla="*/ 5936674 w 12191995"/>
              <a:gd name="connsiteY180" fmla="*/ 791126 h 6857997"/>
              <a:gd name="connsiteX181" fmla="*/ 5936403 w 12191995"/>
              <a:gd name="connsiteY181" fmla="*/ 791126 h 6857997"/>
              <a:gd name="connsiteX182" fmla="*/ 5936403 w 12191995"/>
              <a:gd name="connsiteY182" fmla="*/ 814035 h 6857997"/>
              <a:gd name="connsiteX183" fmla="*/ 5925354 w 12191995"/>
              <a:gd name="connsiteY183" fmla="*/ 814035 h 6857997"/>
              <a:gd name="connsiteX184" fmla="*/ 5925354 w 12191995"/>
              <a:gd name="connsiteY184" fmla="*/ 821312 h 6857997"/>
              <a:gd name="connsiteX185" fmla="*/ 5936403 w 12191995"/>
              <a:gd name="connsiteY185" fmla="*/ 821312 h 6857997"/>
              <a:gd name="connsiteX186" fmla="*/ 5936403 w 12191995"/>
              <a:gd name="connsiteY186" fmla="*/ 878182 h 6857997"/>
              <a:gd name="connsiteX187" fmla="*/ 5945299 w 12191995"/>
              <a:gd name="connsiteY187" fmla="*/ 878182 h 6857997"/>
              <a:gd name="connsiteX188" fmla="*/ 5945299 w 12191995"/>
              <a:gd name="connsiteY188" fmla="*/ 821312 h 6857997"/>
              <a:gd name="connsiteX189" fmla="*/ 5958505 w 12191995"/>
              <a:gd name="connsiteY189" fmla="*/ 821312 h 6857997"/>
              <a:gd name="connsiteX190" fmla="*/ 5958505 w 12191995"/>
              <a:gd name="connsiteY190" fmla="*/ 814035 h 6857997"/>
              <a:gd name="connsiteX191" fmla="*/ 5945299 w 12191995"/>
              <a:gd name="connsiteY191" fmla="*/ 814035 h 6857997"/>
              <a:gd name="connsiteX192" fmla="*/ 5945299 w 12191995"/>
              <a:gd name="connsiteY192" fmla="*/ 791934 h 6857997"/>
              <a:gd name="connsiteX193" fmla="*/ 5953384 w 12191995"/>
              <a:gd name="connsiteY193" fmla="*/ 783310 h 6857997"/>
              <a:gd name="connsiteX194" fmla="*/ 5959853 w 12191995"/>
              <a:gd name="connsiteY194" fmla="*/ 784118 h 6857997"/>
              <a:gd name="connsiteX195" fmla="*/ 5959853 w 12191995"/>
              <a:gd name="connsiteY195" fmla="*/ 776302 h 6857997"/>
              <a:gd name="connsiteX196" fmla="*/ 5951228 w 12191995"/>
              <a:gd name="connsiteY196" fmla="*/ 775763 h 6857997"/>
              <a:gd name="connsiteX197" fmla="*/ 6047177 w 12191995"/>
              <a:gd name="connsiteY197" fmla="*/ 774415 h 6857997"/>
              <a:gd name="connsiteX198" fmla="*/ 5994082 w 12191995"/>
              <a:gd name="connsiteY198" fmla="*/ 827242 h 6857997"/>
              <a:gd name="connsiteX199" fmla="*/ 6047177 w 12191995"/>
              <a:gd name="connsiteY199" fmla="*/ 880068 h 6857997"/>
              <a:gd name="connsiteX200" fmla="*/ 6097039 w 12191995"/>
              <a:gd name="connsiteY200" fmla="*/ 842065 h 6857997"/>
              <a:gd name="connsiteX201" fmla="*/ 6074670 w 12191995"/>
              <a:gd name="connsiteY201" fmla="*/ 842065 h 6857997"/>
              <a:gd name="connsiteX202" fmla="*/ 6046909 w 12191995"/>
              <a:gd name="connsiteY202" fmla="*/ 861471 h 6857997"/>
              <a:gd name="connsiteX203" fmla="*/ 6014835 w 12191995"/>
              <a:gd name="connsiteY203" fmla="*/ 827242 h 6857997"/>
              <a:gd name="connsiteX204" fmla="*/ 6046909 w 12191995"/>
              <a:gd name="connsiteY204" fmla="*/ 793012 h 6857997"/>
              <a:gd name="connsiteX205" fmla="*/ 6074670 w 12191995"/>
              <a:gd name="connsiteY205" fmla="*/ 812418 h 6857997"/>
              <a:gd name="connsiteX206" fmla="*/ 6097039 w 12191995"/>
              <a:gd name="connsiteY206" fmla="*/ 812418 h 6857997"/>
              <a:gd name="connsiteX207" fmla="*/ 6047177 w 12191995"/>
              <a:gd name="connsiteY207" fmla="*/ 774415 h 6857997"/>
              <a:gd name="connsiteX208" fmla="*/ 6600240 w 12191995"/>
              <a:gd name="connsiteY208" fmla="*/ 647469 h 6857997"/>
              <a:gd name="connsiteX209" fmla="*/ 6603474 w 12191995"/>
              <a:gd name="connsiteY209" fmla="*/ 647469 h 6857997"/>
              <a:gd name="connsiteX210" fmla="*/ 6606709 w 12191995"/>
              <a:gd name="connsiteY210" fmla="*/ 648277 h 6857997"/>
              <a:gd name="connsiteX211" fmla="*/ 6607517 w 12191995"/>
              <a:gd name="connsiteY211" fmla="*/ 650703 h 6857997"/>
              <a:gd name="connsiteX212" fmla="*/ 6606439 w 12191995"/>
              <a:gd name="connsiteY212" fmla="*/ 652859 h 6857997"/>
              <a:gd name="connsiteX213" fmla="*/ 6603744 w 12191995"/>
              <a:gd name="connsiteY213" fmla="*/ 653668 h 6857997"/>
              <a:gd name="connsiteX214" fmla="*/ 6600240 w 12191995"/>
              <a:gd name="connsiteY214" fmla="*/ 653668 h 6857997"/>
              <a:gd name="connsiteX215" fmla="*/ 6596467 w 12191995"/>
              <a:gd name="connsiteY215" fmla="*/ 644773 h 6857997"/>
              <a:gd name="connsiteX216" fmla="*/ 6596467 w 12191995"/>
              <a:gd name="connsiteY216" fmla="*/ 664988 h 6857997"/>
              <a:gd name="connsiteX217" fmla="*/ 6600240 w 12191995"/>
              <a:gd name="connsiteY217" fmla="*/ 664988 h 6857997"/>
              <a:gd name="connsiteX218" fmla="*/ 6600240 w 12191995"/>
              <a:gd name="connsiteY218" fmla="*/ 656902 h 6857997"/>
              <a:gd name="connsiteX219" fmla="*/ 6604283 w 12191995"/>
              <a:gd name="connsiteY219" fmla="*/ 656902 h 6857997"/>
              <a:gd name="connsiteX220" fmla="*/ 6606978 w 12191995"/>
              <a:gd name="connsiteY220" fmla="*/ 657711 h 6857997"/>
              <a:gd name="connsiteX221" fmla="*/ 6607787 w 12191995"/>
              <a:gd name="connsiteY221" fmla="*/ 660136 h 6857997"/>
              <a:gd name="connsiteX222" fmla="*/ 6607787 w 12191995"/>
              <a:gd name="connsiteY222" fmla="*/ 663371 h 6857997"/>
              <a:gd name="connsiteX223" fmla="*/ 6608056 w 12191995"/>
              <a:gd name="connsiteY223" fmla="*/ 664718 h 6857997"/>
              <a:gd name="connsiteX224" fmla="*/ 6611560 w 12191995"/>
              <a:gd name="connsiteY224" fmla="*/ 664718 h 6857997"/>
              <a:gd name="connsiteX225" fmla="*/ 6611560 w 12191995"/>
              <a:gd name="connsiteY225" fmla="*/ 664449 h 6857997"/>
              <a:gd name="connsiteX226" fmla="*/ 6611021 w 12191995"/>
              <a:gd name="connsiteY226" fmla="*/ 663101 h 6857997"/>
              <a:gd name="connsiteX227" fmla="*/ 6611021 w 12191995"/>
              <a:gd name="connsiteY227" fmla="*/ 661484 h 6857997"/>
              <a:gd name="connsiteX228" fmla="*/ 6611021 w 12191995"/>
              <a:gd name="connsiteY228" fmla="*/ 660136 h 6857997"/>
              <a:gd name="connsiteX229" fmla="*/ 6610213 w 12191995"/>
              <a:gd name="connsiteY229" fmla="*/ 657171 h 6857997"/>
              <a:gd name="connsiteX230" fmla="*/ 6608056 w 12191995"/>
              <a:gd name="connsiteY230" fmla="*/ 655285 h 6857997"/>
              <a:gd name="connsiteX231" fmla="*/ 6610213 w 12191995"/>
              <a:gd name="connsiteY231" fmla="*/ 653398 h 6857997"/>
              <a:gd name="connsiteX232" fmla="*/ 6611021 w 12191995"/>
              <a:gd name="connsiteY232" fmla="*/ 650972 h 6857997"/>
              <a:gd name="connsiteX233" fmla="*/ 6608865 w 12191995"/>
              <a:gd name="connsiteY233" fmla="*/ 646391 h 6857997"/>
              <a:gd name="connsiteX234" fmla="*/ 6603205 w 12191995"/>
              <a:gd name="connsiteY234" fmla="*/ 644773 h 6857997"/>
              <a:gd name="connsiteX235" fmla="*/ 6603980 w 12191995"/>
              <a:gd name="connsiteY235" fmla="*/ 640292 h 6857997"/>
              <a:gd name="connsiteX236" fmla="*/ 6613447 w 12191995"/>
              <a:gd name="connsiteY236" fmla="*/ 644504 h 6857997"/>
              <a:gd name="connsiteX237" fmla="*/ 6613447 w 12191995"/>
              <a:gd name="connsiteY237" fmla="*/ 665527 h 6857997"/>
              <a:gd name="connsiteX238" fmla="*/ 6612638 w 12191995"/>
              <a:gd name="connsiteY238" fmla="*/ 666335 h 6857997"/>
              <a:gd name="connsiteX239" fmla="*/ 6593502 w 12191995"/>
              <a:gd name="connsiteY239" fmla="*/ 665527 h 6857997"/>
              <a:gd name="connsiteX240" fmla="*/ 6589459 w 12191995"/>
              <a:gd name="connsiteY240" fmla="*/ 655015 h 6857997"/>
              <a:gd name="connsiteX241" fmla="*/ 6593772 w 12191995"/>
              <a:gd name="connsiteY241" fmla="*/ 644504 h 6857997"/>
              <a:gd name="connsiteX242" fmla="*/ 6594311 w 12191995"/>
              <a:gd name="connsiteY242" fmla="*/ 643965 h 6857997"/>
              <a:gd name="connsiteX243" fmla="*/ 6603980 w 12191995"/>
              <a:gd name="connsiteY243" fmla="*/ 640292 h 6857997"/>
              <a:gd name="connsiteX244" fmla="*/ 6603104 w 12191995"/>
              <a:gd name="connsiteY244" fmla="*/ 637328 h 6857997"/>
              <a:gd name="connsiteX245" fmla="*/ 6591615 w 12191995"/>
              <a:gd name="connsiteY245" fmla="*/ 642348 h 6857997"/>
              <a:gd name="connsiteX246" fmla="*/ 6586764 w 12191995"/>
              <a:gd name="connsiteY246" fmla="*/ 655015 h 6857997"/>
              <a:gd name="connsiteX247" fmla="*/ 6591615 w 12191995"/>
              <a:gd name="connsiteY247" fmla="*/ 667683 h 6857997"/>
              <a:gd name="connsiteX248" fmla="*/ 6592154 w 12191995"/>
              <a:gd name="connsiteY248" fmla="*/ 668222 h 6857997"/>
              <a:gd name="connsiteX249" fmla="*/ 6615334 w 12191995"/>
              <a:gd name="connsiteY249" fmla="*/ 667683 h 6857997"/>
              <a:gd name="connsiteX250" fmla="*/ 6620185 w 12191995"/>
              <a:gd name="connsiteY250" fmla="*/ 655015 h 6857997"/>
              <a:gd name="connsiteX251" fmla="*/ 6615334 w 12191995"/>
              <a:gd name="connsiteY251" fmla="*/ 642348 h 6857997"/>
              <a:gd name="connsiteX252" fmla="*/ 6614794 w 12191995"/>
              <a:gd name="connsiteY252" fmla="*/ 641809 h 6857997"/>
              <a:gd name="connsiteX253" fmla="*/ 6603104 w 12191995"/>
              <a:gd name="connsiteY253" fmla="*/ 637328 h 6857997"/>
              <a:gd name="connsiteX254" fmla="*/ 6195954 w 12191995"/>
              <a:gd name="connsiteY254" fmla="*/ 529686 h 6857997"/>
              <a:gd name="connsiteX255" fmla="*/ 6233418 w 12191995"/>
              <a:gd name="connsiteY255" fmla="*/ 590329 h 6857997"/>
              <a:gd name="connsiteX256" fmla="*/ 6192451 w 12191995"/>
              <a:gd name="connsiteY256" fmla="*/ 653936 h 6857997"/>
              <a:gd name="connsiteX257" fmla="*/ 6171158 w 12191995"/>
              <a:gd name="connsiteY257" fmla="*/ 650433 h 6857997"/>
              <a:gd name="connsiteX258" fmla="*/ 6171158 w 12191995"/>
              <a:gd name="connsiteY258" fmla="*/ 534538 h 6857997"/>
              <a:gd name="connsiteX259" fmla="*/ 6195954 w 12191995"/>
              <a:gd name="connsiteY259" fmla="*/ 529686 h 6857997"/>
              <a:gd name="connsiteX260" fmla="*/ 5738574 w 12191995"/>
              <a:gd name="connsiteY260" fmla="*/ 510281 h 6857997"/>
              <a:gd name="connsiteX261" fmla="*/ 5790052 w 12191995"/>
              <a:gd name="connsiteY261" fmla="*/ 588982 h 6857997"/>
              <a:gd name="connsiteX262" fmla="*/ 5732643 w 12191995"/>
              <a:gd name="connsiteY262" fmla="*/ 673612 h 6857997"/>
              <a:gd name="connsiteX263" fmla="*/ 5775229 w 12191995"/>
              <a:gd name="connsiteY263" fmla="*/ 673612 h 6857997"/>
              <a:gd name="connsiteX264" fmla="*/ 5810535 w 12191995"/>
              <a:gd name="connsiteY264" fmla="*/ 614317 h 6857997"/>
              <a:gd name="connsiteX265" fmla="*/ 5811344 w 12191995"/>
              <a:gd name="connsiteY265" fmla="*/ 614317 h 6857997"/>
              <a:gd name="connsiteX266" fmla="*/ 5846113 w 12191995"/>
              <a:gd name="connsiteY266" fmla="*/ 673612 h 6857997"/>
              <a:gd name="connsiteX267" fmla="*/ 5891931 w 12191995"/>
              <a:gd name="connsiteY267" fmla="*/ 673612 h 6857997"/>
              <a:gd name="connsiteX268" fmla="*/ 5833985 w 12191995"/>
              <a:gd name="connsiteY268" fmla="*/ 586556 h 6857997"/>
              <a:gd name="connsiteX269" fmla="*/ 5886542 w 12191995"/>
              <a:gd name="connsiteY269" fmla="*/ 510281 h 6857997"/>
              <a:gd name="connsiteX270" fmla="*/ 5846922 w 12191995"/>
              <a:gd name="connsiteY270" fmla="*/ 510281 h 6857997"/>
              <a:gd name="connsiteX271" fmla="*/ 5814310 w 12191995"/>
              <a:gd name="connsiteY271" fmla="*/ 563647 h 6857997"/>
              <a:gd name="connsiteX272" fmla="*/ 5813770 w 12191995"/>
              <a:gd name="connsiteY272" fmla="*/ 563647 h 6857997"/>
              <a:gd name="connsiteX273" fmla="*/ 5782505 w 12191995"/>
              <a:gd name="connsiteY273" fmla="*/ 510281 h 6857997"/>
              <a:gd name="connsiteX274" fmla="*/ 6062271 w 12191995"/>
              <a:gd name="connsiteY274" fmla="*/ 510281 h 6857997"/>
              <a:gd name="connsiteX275" fmla="*/ 6062271 w 12191995"/>
              <a:gd name="connsiteY275" fmla="*/ 673342 h 6857997"/>
              <a:gd name="connsiteX276" fmla="*/ 6099196 w 12191995"/>
              <a:gd name="connsiteY276" fmla="*/ 673342 h 6857997"/>
              <a:gd name="connsiteX277" fmla="*/ 6099196 w 12191995"/>
              <a:gd name="connsiteY277" fmla="*/ 510281 h 6857997"/>
              <a:gd name="connsiteX278" fmla="*/ 6406452 w 12191995"/>
              <a:gd name="connsiteY278" fmla="*/ 510280 h 6857997"/>
              <a:gd name="connsiteX279" fmla="*/ 6406452 w 12191995"/>
              <a:gd name="connsiteY279" fmla="*/ 673342 h 6857997"/>
              <a:gd name="connsiteX280" fmla="*/ 6443377 w 12191995"/>
              <a:gd name="connsiteY280" fmla="*/ 673342 h 6857997"/>
              <a:gd name="connsiteX281" fmla="*/ 6443377 w 12191995"/>
              <a:gd name="connsiteY281" fmla="*/ 510280 h 6857997"/>
              <a:gd name="connsiteX282" fmla="*/ 6383812 w 12191995"/>
              <a:gd name="connsiteY282" fmla="*/ 507854 h 6857997"/>
              <a:gd name="connsiteX283" fmla="*/ 6298912 w 12191995"/>
              <a:gd name="connsiteY283" fmla="*/ 519174 h 6857997"/>
              <a:gd name="connsiteX284" fmla="*/ 6298912 w 12191995"/>
              <a:gd name="connsiteY284" fmla="*/ 673611 h 6857997"/>
              <a:gd name="connsiteX285" fmla="*/ 6335837 w 12191995"/>
              <a:gd name="connsiteY285" fmla="*/ 673611 h 6857997"/>
              <a:gd name="connsiteX286" fmla="*/ 6335837 w 12191995"/>
              <a:gd name="connsiteY286" fmla="*/ 535885 h 6857997"/>
              <a:gd name="connsiteX287" fmla="*/ 6376265 w 12191995"/>
              <a:gd name="connsiteY287" fmla="*/ 534537 h 6857997"/>
              <a:gd name="connsiteX288" fmla="*/ 6383812 w 12191995"/>
              <a:gd name="connsiteY288" fmla="*/ 507854 h 6857997"/>
              <a:gd name="connsiteX289" fmla="*/ 6533398 w 12191995"/>
              <a:gd name="connsiteY289" fmla="*/ 507316 h 6857997"/>
              <a:gd name="connsiteX290" fmla="*/ 6476798 w 12191995"/>
              <a:gd name="connsiteY290" fmla="*/ 554482 h 6857997"/>
              <a:gd name="connsiteX291" fmla="*/ 6517765 w 12191995"/>
              <a:gd name="connsiteY291" fmla="*/ 600301 h 6857997"/>
              <a:gd name="connsiteX292" fmla="*/ 6546874 w 12191995"/>
              <a:gd name="connsiteY292" fmla="*/ 627254 h 6857997"/>
              <a:gd name="connsiteX293" fmla="*/ 6516418 w 12191995"/>
              <a:gd name="connsiteY293" fmla="*/ 650163 h 6857997"/>
              <a:gd name="connsiteX294" fmla="*/ 6482727 w 12191995"/>
              <a:gd name="connsiteY294" fmla="*/ 640730 h 6857997"/>
              <a:gd name="connsiteX295" fmla="*/ 6472216 w 12191995"/>
              <a:gd name="connsiteY295" fmla="*/ 664448 h 6857997"/>
              <a:gd name="connsiteX296" fmla="*/ 6521808 w 12191995"/>
              <a:gd name="connsiteY296" fmla="*/ 676307 h 6857997"/>
              <a:gd name="connsiteX297" fmla="*/ 6585685 w 12191995"/>
              <a:gd name="connsiteY297" fmla="*/ 626175 h 6857997"/>
              <a:gd name="connsiteX298" fmla="*/ 6542831 w 12191995"/>
              <a:gd name="connsiteY298" fmla="*/ 578200 h 6857997"/>
              <a:gd name="connsiteX299" fmla="*/ 6513723 w 12191995"/>
              <a:gd name="connsiteY299" fmla="*/ 552596 h 6857997"/>
              <a:gd name="connsiteX300" fmla="*/ 6541753 w 12191995"/>
              <a:gd name="connsiteY300" fmla="*/ 531034 h 6857997"/>
              <a:gd name="connsiteX301" fmla="*/ 6570053 w 12191995"/>
              <a:gd name="connsiteY301" fmla="*/ 540198 h 6857997"/>
              <a:gd name="connsiteX302" fmla="*/ 6580025 w 12191995"/>
              <a:gd name="connsiteY302" fmla="*/ 518636 h 6857997"/>
              <a:gd name="connsiteX303" fmla="*/ 6533398 w 12191995"/>
              <a:gd name="connsiteY303" fmla="*/ 507316 h 6857997"/>
              <a:gd name="connsiteX304" fmla="*/ 5638580 w 12191995"/>
              <a:gd name="connsiteY304" fmla="*/ 465540 h 6857997"/>
              <a:gd name="connsiteX305" fmla="*/ 5591144 w 12191995"/>
              <a:gd name="connsiteY305" fmla="*/ 522679 h 6857997"/>
              <a:gd name="connsiteX306" fmla="*/ 5591144 w 12191995"/>
              <a:gd name="connsiteY306" fmla="*/ 617012 h 6857997"/>
              <a:gd name="connsiteX307" fmla="*/ 5638580 w 12191995"/>
              <a:gd name="connsiteY307" fmla="*/ 674151 h 6857997"/>
              <a:gd name="connsiteX308" fmla="*/ 5712969 w 12191995"/>
              <a:gd name="connsiteY308" fmla="*/ 674151 h 6857997"/>
              <a:gd name="connsiteX309" fmla="*/ 5712969 w 12191995"/>
              <a:gd name="connsiteY309" fmla="*/ 648546 h 6857997"/>
              <a:gd name="connsiteX310" fmla="*/ 5656098 w 12191995"/>
              <a:gd name="connsiteY310" fmla="*/ 648546 h 6857997"/>
              <a:gd name="connsiteX311" fmla="*/ 5629685 w 12191995"/>
              <a:gd name="connsiteY311" fmla="*/ 620785 h 6857997"/>
              <a:gd name="connsiteX312" fmla="*/ 5629685 w 12191995"/>
              <a:gd name="connsiteY312" fmla="*/ 579548 h 6857997"/>
              <a:gd name="connsiteX313" fmla="*/ 5706230 w 12191995"/>
              <a:gd name="connsiteY313" fmla="*/ 579548 h 6857997"/>
              <a:gd name="connsiteX314" fmla="*/ 5706230 w 12191995"/>
              <a:gd name="connsiteY314" fmla="*/ 553944 h 6857997"/>
              <a:gd name="connsiteX315" fmla="*/ 5629685 w 12191995"/>
              <a:gd name="connsiteY315" fmla="*/ 553944 h 6857997"/>
              <a:gd name="connsiteX316" fmla="*/ 5629685 w 12191995"/>
              <a:gd name="connsiteY316" fmla="*/ 518906 h 6857997"/>
              <a:gd name="connsiteX317" fmla="*/ 5656098 w 12191995"/>
              <a:gd name="connsiteY317" fmla="*/ 491145 h 6857997"/>
              <a:gd name="connsiteX318" fmla="*/ 5713237 w 12191995"/>
              <a:gd name="connsiteY318" fmla="*/ 491145 h 6857997"/>
              <a:gd name="connsiteX319" fmla="*/ 5713237 w 12191995"/>
              <a:gd name="connsiteY319" fmla="*/ 465540 h 6857997"/>
              <a:gd name="connsiteX320" fmla="*/ 5915919 w 12191995"/>
              <a:gd name="connsiteY320" fmla="*/ 465271 h 6857997"/>
              <a:gd name="connsiteX321" fmla="*/ 5915919 w 12191995"/>
              <a:gd name="connsiteY321" fmla="*/ 616743 h 6857997"/>
              <a:gd name="connsiteX322" fmla="*/ 5963356 w 12191995"/>
              <a:gd name="connsiteY322" fmla="*/ 673882 h 6857997"/>
              <a:gd name="connsiteX323" fmla="*/ 6037474 w 12191995"/>
              <a:gd name="connsiteY323" fmla="*/ 673882 h 6857997"/>
              <a:gd name="connsiteX324" fmla="*/ 6037474 w 12191995"/>
              <a:gd name="connsiteY324" fmla="*/ 648277 h 6857997"/>
              <a:gd name="connsiteX325" fmla="*/ 5980875 w 12191995"/>
              <a:gd name="connsiteY325" fmla="*/ 648277 h 6857997"/>
              <a:gd name="connsiteX326" fmla="*/ 5954462 w 12191995"/>
              <a:gd name="connsiteY326" fmla="*/ 620516 h 6857997"/>
              <a:gd name="connsiteX327" fmla="*/ 5954462 w 12191995"/>
              <a:gd name="connsiteY327" fmla="*/ 465271 h 6857997"/>
              <a:gd name="connsiteX328" fmla="*/ 6171158 w 12191995"/>
              <a:gd name="connsiteY328" fmla="*/ 463653 h 6857997"/>
              <a:gd name="connsiteX329" fmla="*/ 6134503 w 12191995"/>
              <a:gd name="connsiteY329" fmla="*/ 470391 h 6857997"/>
              <a:gd name="connsiteX330" fmla="*/ 6134503 w 12191995"/>
              <a:gd name="connsiteY330" fmla="*/ 664717 h 6857997"/>
              <a:gd name="connsiteX331" fmla="*/ 6191103 w 12191995"/>
              <a:gd name="connsiteY331" fmla="*/ 676576 h 6857997"/>
              <a:gd name="connsiteX332" fmla="*/ 6270073 w 12191995"/>
              <a:gd name="connsiteY332" fmla="*/ 588173 h 6857997"/>
              <a:gd name="connsiteX333" fmla="*/ 6205927 w 12191995"/>
              <a:gd name="connsiteY333" fmla="*/ 508394 h 6857997"/>
              <a:gd name="connsiteX334" fmla="*/ 6171158 w 12191995"/>
              <a:gd name="connsiteY334" fmla="*/ 515132 h 6857997"/>
              <a:gd name="connsiteX335" fmla="*/ 6252285 w 12191995"/>
              <a:gd name="connsiteY335" fmla="*/ 347220 h 6857997"/>
              <a:gd name="connsiteX336" fmla="*/ 6063619 w 12191995"/>
              <a:gd name="connsiteY336" fmla="*/ 443170 h 6857997"/>
              <a:gd name="connsiteX337" fmla="*/ 6057959 w 12191995"/>
              <a:gd name="connsiteY337" fmla="*/ 457994 h 6857997"/>
              <a:gd name="connsiteX338" fmla="*/ 6063079 w 12191995"/>
              <a:gd name="connsiteY338" fmla="*/ 472818 h 6857997"/>
              <a:gd name="connsiteX339" fmla="*/ 6080330 w 12191995"/>
              <a:gd name="connsiteY339" fmla="*/ 481712 h 6857997"/>
              <a:gd name="connsiteX340" fmla="*/ 6101082 w 12191995"/>
              <a:gd name="connsiteY340" fmla="*/ 470123 h 6857997"/>
              <a:gd name="connsiteX341" fmla="*/ 6251746 w 12191995"/>
              <a:gd name="connsiteY341" fmla="*/ 357192 h 6857997"/>
              <a:gd name="connsiteX342" fmla="*/ 6405105 w 12191995"/>
              <a:gd name="connsiteY342" fmla="*/ 471201 h 6857997"/>
              <a:gd name="connsiteX343" fmla="*/ 6427745 w 12191995"/>
              <a:gd name="connsiteY343" fmla="*/ 480903 h 6857997"/>
              <a:gd name="connsiteX344" fmla="*/ 6447420 w 12191995"/>
              <a:gd name="connsiteY344" fmla="*/ 458264 h 6857997"/>
              <a:gd name="connsiteX345" fmla="*/ 6442299 w 12191995"/>
              <a:gd name="connsiteY345" fmla="*/ 443440 h 6857997"/>
              <a:gd name="connsiteX346" fmla="*/ 6252285 w 12191995"/>
              <a:gd name="connsiteY346" fmla="*/ 347220 h 6857997"/>
              <a:gd name="connsiteX347" fmla="*/ 0 w 12191995"/>
              <a:gd name="connsiteY347" fmla="*/ 0 h 6857997"/>
              <a:gd name="connsiteX348" fmla="*/ 12191995 w 12191995"/>
              <a:gd name="connsiteY348" fmla="*/ 0 h 6857997"/>
              <a:gd name="connsiteX349" fmla="*/ 12191995 w 12191995"/>
              <a:gd name="connsiteY349" fmla="*/ 6857997 h 6857997"/>
              <a:gd name="connsiteX350" fmla="*/ 0 w 12191995"/>
              <a:gd name="connsiteY35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2191995" h="6857997">
                <a:moveTo>
                  <a:pt x="6180592" y="849612"/>
                </a:moveTo>
                <a:lnTo>
                  <a:pt x="6180592" y="854463"/>
                </a:lnTo>
                <a:cubicBezTo>
                  <a:pt x="6180592" y="862819"/>
                  <a:pt x="6174393" y="866322"/>
                  <a:pt x="6167655" y="866053"/>
                </a:cubicBezTo>
                <a:cubicBezTo>
                  <a:pt x="6161995" y="866053"/>
                  <a:pt x="6158221" y="862819"/>
                  <a:pt x="6158221" y="858237"/>
                </a:cubicBezTo>
                <a:cubicBezTo>
                  <a:pt x="6158221" y="853655"/>
                  <a:pt x="6161725" y="850960"/>
                  <a:pt x="6167655" y="850960"/>
                </a:cubicBezTo>
                <a:lnTo>
                  <a:pt x="6174662" y="850960"/>
                </a:lnTo>
                <a:cubicBezTo>
                  <a:pt x="6177357" y="850960"/>
                  <a:pt x="6179514" y="850690"/>
                  <a:pt x="6180592" y="849612"/>
                </a:cubicBezTo>
                <a:close/>
                <a:moveTo>
                  <a:pt x="6414538" y="849611"/>
                </a:moveTo>
                <a:lnTo>
                  <a:pt x="6414538" y="854462"/>
                </a:lnTo>
                <a:cubicBezTo>
                  <a:pt x="6414538" y="862818"/>
                  <a:pt x="6408339" y="866321"/>
                  <a:pt x="6401601" y="866052"/>
                </a:cubicBezTo>
                <a:cubicBezTo>
                  <a:pt x="6395941" y="866052"/>
                  <a:pt x="6392167" y="862818"/>
                  <a:pt x="6392167" y="858236"/>
                </a:cubicBezTo>
                <a:cubicBezTo>
                  <a:pt x="6392167" y="853654"/>
                  <a:pt x="6395671" y="850959"/>
                  <a:pt x="6401601" y="850959"/>
                </a:cubicBezTo>
                <a:lnTo>
                  <a:pt x="6408608" y="850959"/>
                </a:lnTo>
                <a:cubicBezTo>
                  <a:pt x="6411303" y="850959"/>
                  <a:pt x="6413460" y="850689"/>
                  <a:pt x="6414538" y="849611"/>
                </a:cubicBezTo>
                <a:close/>
                <a:moveTo>
                  <a:pt x="5709197" y="846647"/>
                </a:moveTo>
                <a:lnTo>
                  <a:pt x="5709197" y="855542"/>
                </a:lnTo>
                <a:cubicBezTo>
                  <a:pt x="5709197" y="867131"/>
                  <a:pt x="5699763" y="872522"/>
                  <a:pt x="5690329" y="872522"/>
                </a:cubicBezTo>
                <a:cubicBezTo>
                  <a:pt x="5679549" y="872522"/>
                  <a:pt x="5675237" y="866053"/>
                  <a:pt x="5675237" y="860393"/>
                </a:cubicBezTo>
                <a:cubicBezTo>
                  <a:pt x="5675237" y="853655"/>
                  <a:pt x="5679549" y="849073"/>
                  <a:pt x="5688983" y="849073"/>
                </a:cubicBezTo>
                <a:lnTo>
                  <a:pt x="5700842" y="849073"/>
                </a:lnTo>
                <a:cubicBezTo>
                  <a:pt x="5704345" y="849073"/>
                  <a:pt x="5707580" y="848534"/>
                  <a:pt x="5709197" y="846647"/>
                </a:cubicBezTo>
                <a:close/>
                <a:moveTo>
                  <a:pt x="6530703" y="825893"/>
                </a:moveTo>
                <a:cubicBezTo>
                  <a:pt x="6538789" y="825893"/>
                  <a:pt x="6544449" y="831283"/>
                  <a:pt x="6545527" y="838021"/>
                </a:cubicBezTo>
                <a:lnTo>
                  <a:pt x="6515610" y="838021"/>
                </a:lnTo>
                <a:cubicBezTo>
                  <a:pt x="6517227" y="830744"/>
                  <a:pt x="6522887" y="825623"/>
                  <a:pt x="6530703" y="825893"/>
                </a:cubicBezTo>
                <a:close/>
                <a:moveTo>
                  <a:pt x="5883577" y="820234"/>
                </a:moveTo>
                <a:cubicBezTo>
                  <a:pt x="5898131" y="820234"/>
                  <a:pt x="5907835" y="831824"/>
                  <a:pt x="5907835" y="846378"/>
                </a:cubicBezTo>
                <a:cubicBezTo>
                  <a:pt x="5907835" y="861202"/>
                  <a:pt x="5897862" y="872522"/>
                  <a:pt x="5883577" y="872522"/>
                </a:cubicBezTo>
                <a:cubicBezTo>
                  <a:pt x="5869293" y="872522"/>
                  <a:pt x="5859320" y="861202"/>
                  <a:pt x="5859320" y="846378"/>
                </a:cubicBezTo>
                <a:cubicBezTo>
                  <a:pt x="5859320" y="831554"/>
                  <a:pt x="5869293" y="820234"/>
                  <a:pt x="5883577" y="820234"/>
                </a:cubicBezTo>
                <a:close/>
                <a:moveTo>
                  <a:pt x="5766065" y="813226"/>
                </a:moveTo>
                <a:cubicBezTo>
                  <a:pt x="5758249" y="813226"/>
                  <a:pt x="5750434" y="816730"/>
                  <a:pt x="5746660" y="825355"/>
                </a:cubicBezTo>
                <a:lnTo>
                  <a:pt x="5746660" y="814304"/>
                </a:lnTo>
                <a:lnTo>
                  <a:pt x="5738304" y="814304"/>
                </a:lnTo>
                <a:lnTo>
                  <a:pt x="5738304" y="878451"/>
                </a:lnTo>
                <a:lnTo>
                  <a:pt x="5746929" y="878451"/>
                </a:lnTo>
                <a:lnTo>
                  <a:pt x="5746929" y="842604"/>
                </a:lnTo>
                <a:cubicBezTo>
                  <a:pt x="5746929" y="827241"/>
                  <a:pt x="5755014" y="822120"/>
                  <a:pt x="5766335" y="822120"/>
                </a:cubicBezTo>
                <a:lnTo>
                  <a:pt x="5770647" y="822120"/>
                </a:lnTo>
                <a:lnTo>
                  <a:pt x="5770916" y="813496"/>
                </a:lnTo>
                <a:cubicBezTo>
                  <a:pt x="5769030" y="813496"/>
                  <a:pt x="5767413" y="813226"/>
                  <a:pt x="5766065" y="813226"/>
                </a:cubicBezTo>
                <a:close/>
                <a:moveTo>
                  <a:pt x="5693564" y="812418"/>
                </a:moveTo>
                <a:cubicBezTo>
                  <a:pt x="5682514" y="812418"/>
                  <a:pt x="5673350" y="817000"/>
                  <a:pt x="5669038" y="820504"/>
                </a:cubicBezTo>
                <a:lnTo>
                  <a:pt x="5673350" y="827242"/>
                </a:lnTo>
                <a:cubicBezTo>
                  <a:pt x="5678471" y="823738"/>
                  <a:pt x="5684940" y="820234"/>
                  <a:pt x="5693025" y="820234"/>
                </a:cubicBezTo>
                <a:cubicBezTo>
                  <a:pt x="5701650" y="820234"/>
                  <a:pt x="5709197" y="824277"/>
                  <a:pt x="5709197" y="833980"/>
                </a:cubicBezTo>
                <a:lnTo>
                  <a:pt x="5708927" y="835597"/>
                </a:lnTo>
                <a:cubicBezTo>
                  <a:pt x="5708927" y="839101"/>
                  <a:pt x="5707310" y="841527"/>
                  <a:pt x="5702728" y="841527"/>
                </a:cubicBezTo>
                <a:lnTo>
                  <a:pt x="5687365" y="841527"/>
                </a:lnTo>
                <a:cubicBezTo>
                  <a:pt x="5673889" y="841527"/>
                  <a:pt x="5665533" y="848804"/>
                  <a:pt x="5665533" y="860393"/>
                </a:cubicBezTo>
                <a:cubicBezTo>
                  <a:pt x="5665533" y="871983"/>
                  <a:pt x="5674966" y="880068"/>
                  <a:pt x="5688983" y="880068"/>
                </a:cubicBezTo>
                <a:cubicBezTo>
                  <a:pt x="5696799" y="880068"/>
                  <a:pt x="5705423" y="876834"/>
                  <a:pt x="5709197" y="870365"/>
                </a:cubicBezTo>
                <a:lnTo>
                  <a:pt x="5709197" y="878451"/>
                </a:lnTo>
                <a:lnTo>
                  <a:pt x="5718090" y="878451"/>
                </a:lnTo>
                <a:lnTo>
                  <a:pt x="5718090" y="834249"/>
                </a:lnTo>
                <a:cubicBezTo>
                  <a:pt x="5718090" y="821043"/>
                  <a:pt x="5708927" y="812418"/>
                  <a:pt x="5693564" y="812418"/>
                </a:cubicBezTo>
                <a:close/>
                <a:moveTo>
                  <a:pt x="5883577" y="812418"/>
                </a:moveTo>
                <a:cubicBezTo>
                  <a:pt x="5865250" y="812418"/>
                  <a:pt x="5850426" y="826703"/>
                  <a:pt x="5850426" y="846378"/>
                </a:cubicBezTo>
                <a:cubicBezTo>
                  <a:pt x="5850426" y="866053"/>
                  <a:pt x="5864980" y="880068"/>
                  <a:pt x="5883577" y="880068"/>
                </a:cubicBezTo>
                <a:cubicBezTo>
                  <a:pt x="5902175" y="880068"/>
                  <a:pt x="5916998" y="866053"/>
                  <a:pt x="5916998" y="846378"/>
                </a:cubicBezTo>
                <a:cubicBezTo>
                  <a:pt x="5916998" y="826703"/>
                  <a:pt x="5902175" y="812418"/>
                  <a:pt x="5883577" y="812418"/>
                </a:cubicBezTo>
                <a:close/>
                <a:moveTo>
                  <a:pt x="6261179" y="811878"/>
                </a:moveTo>
                <a:lnTo>
                  <a:pt x="6261179" y="827779"/>
                </a:lnTo>
                <a:lnTo>
                  <a:pt x="6270612" y="827779"/>
                </a:lnTo>
                <a:lnTo>
                  <a:pt x="6270612" y="878450"/>
                </a:lnTo>
                <a:lnTo>
                  <a:pt x="6289479" y="878450"/>
                </a:lnTo>
                <a:lnTo>
                  <a:pt x="6289479" y="811878"/>
                </a:lnTo>
                <a:close/>
                <a:moveTo>
                  <a:pt x="6299451" y="811608"/>
                </a:moveTo>
                <a:lnTo>
                  <a:pt x="6322091" y="878450"/>
                </a:lnTo>
                <a:lnTo>
                  <a:pt x="6345540" y="878450"/>
                </a:lnTo>
                <a:lnTo>
                  <a:pt x="6369258" y="811608"/>
                </a:lnTo>
                <a:lnTo>
                  <a:pt x="6349313" y="811608"/>
                </a:lnTo>
                <a:lnTo>
                  <a:pt x="6334220" y="857966"/>
                </a:lnTo>
                <a:lnTo>
                  <a:pt x="6319935" y="811608"/>
                </a:lnTo>
                <a:close/>
                <a:moveTo>
                  <a:pt x="6250668" y="810531"/>
                </a:moveTo>
                <a:cubicBezTo>
                  <a:pt x="6242313" y="810531"/>
                  <a:pt x="6236114" y="815113"/>
                  <a:pt x="6233419" y="822121"/>
                </a:cubicBezTo>
                <a:lnTo>
                  <a:pt x="6233419" y="811608"/>
                </a:lnTo>
                <a:lnTo>
                  <a:pt x="6215091" y="811608"/>
                </a:lnTo>
                <a:lnTo>
                  <a:pt x="6215091" y="878450"/>
                </a:lnTo>
                <a:lnTo>
                  <a:pt x="6233958" y="878450"/>
                </a:lnTo>
                <a:lnTo>
                  <a:pt x="6233958" y="846646"/>
                </a:lnTo>
                <a:cubicBezTo>
                  <a:pt x="6233958" y="835057"/>
                  <a:pt x="6238270" y="830475"/>
                  <a:pt x="6247973" y="830475"/>
                </a:cubicBezTo>
                <a:lnTo>
                  <a:pt x="6256059" y="830475"/>
                </a:lnTo>
                <a:lnTo>
                  <a:pt x="6255789" y="811069"/>
                </a:lnTo>
                <a:cubicBezTo>
                  <a:pt x="6254172" y="810801"/>
                  <a:pt x="6252555" y="810531"/>
                  <a:pt x="6250668" y="810531"/>
                </a:cubicBezTo>
                <a:close/>
                <a:moveTo>
                  <a:pt x="6530973" y="810530"/>
                </a:moveTo>
                <a:cubicBezTo>
                  <a:pt x="6511028" y="810530"/>
                  <a:pt x="6496204" y="825354"/>
                  <a:pt x="6496204" y="845568"/>
                </a:cubicBezTo>
                <a:cubicBezTo>
                  <a:pt x="6496204" y="865782"/>
                  <a:pt x="6511297" y="880606"/>
                  <a:pt x="6531242" y="880606"/>
                </a:cubicBezTo>
                <a:cubicBezTo>
                  <a:pt x="6546066" y="880606"/>
                  <a:pt x="6558734" y="873868"/>
                  <a:pt x="6564663" y="859583"/>
                </a:cubicBezTo>
                <a:lnTo>
                  <a:pt x="6544988" y="857427"/>
                </a:lnTo>
                <a:cubicBezTo>
                  <a:pt x="6542293" y="861739"/>
                  <a:pt x="6537172" y="864165"/>
                  <a:pt x="6531512" y="864165"/>
                </a:cubicBezTo>
                <a:cubicBezTo>
                  <a:pt x="6522887" y="864165"/>
                  <a:pt x="6517227" y="857966"/>
                  <a:pt x="6516149" y="850689"/>
                </a:cubicBezTo>
                <a:lnTo>
                  <a:pt x="6565741" y="850689"/>
                </a:lnTo>
                <a:lnTo>
                  <a:pt x="6566011" y="850419"/>
                </a:lnTo>
                <a:cubicBezTo>
                  <a:pt x="6566011" y="822389"/>
                  <a:pt x="6549300" y="810530"/>
                  <a:pt x="6530973" y="810530"/>
                </a:cubicBezTo>
                <a:close/>
                <a:moveTo>
                  <a:pt x="6170619" y="809992"/>
                </a:moveTo>
                <a:cubicBezTo>
                  <a:pt x="6154448" y="809992"/>
                  <a:pt x="6142050" y="818078"/>
                  <a:pt x="6142050" y="818078"/>
                </a:cubicBezTo>
                <a:lnTo>
                  <a:pt x="6149327" y="832362"/>
                </a:lnTo>
                <a:cubicBezTo>
                  <a:pt x="6154448" y="829667"/>
                  <a:pt x="6162803" y="826163"/>
                  <a:pt x="6169541" y="826163"/>
                </a:cubicBezTo>
                <a:cubicBezTo>
                  <a:pt x="6176818" y="826163"/>
                  <a:pt x="6180592" y="829128"/>
                  <a:pt x="6180592" y="833980"/>
                </a:cubicBezTo>
                <a:lnTo>
                  <a:pt x="6180592" y="834519"/>
                </a:lnTo>
                <a:cubicBezTo>
                  <a:pt x="6180592" y="837214"/>
                  <a:pt x="6179244" y="838561"/>
                  <a:pt x="6176010" y="838561"/>
                </a:cubicBezTo>
                <a:lnTo>
                  <a:pt x="6162803" y="838561"/>
                </a:lnTo>
                <a:cubicBezTo>
                  <a:pt x="6147979" y="838561"/>
                  <a:pt x="6138546" y="846378"/>
                  <a:pt x="6138546" y="859045"/>
                </a:cubicBezTo>
                <a:cubicBezTo>
                  <a:pt x="6138546" y="870096"/>
                  <a:pt x="6147979" y="880068"/>
                  <a:pt x="6161995" y="880068"/>
                </a:cubicBezTo>
                <a:cubicBezTo>
                  <a:pt x="6169541" y="880068"/>
                  <a:pt x="6177088" y="877103"/>
                  <a:pt x="6180592" y="871982"/>
                </a:cubicBezTo>
                <a:lnTo>
                  <a:pt x="6180592" y="878451"/>
                </a:lnTo>
                <a:lnTo>
                  <a:pt x="6199458" y="878451"/>
                </a:lnTo>
                <a:lnTo>
                  <a:pt x="6199458" y="834519"/>
                </a:lnTo>
                <a:cubicBezTo>
                  <a:pt x="6199458" y="817000"/>
                  <a:pt x="6185713" y="809992"/>
                  <a:pt x="6170619" y="809992"/>
                </a:cubicBezTo>
                <a:close/>
                <a:moveTo>
                  <a:pt x="6404565" y="809991"/>
                </a:moveTo>
                <a:cubicBezTo>
                  <a:pt x="6388394" y="809991"/>
                  <a:pt x="6375996" y="818077"/>
                  <a:pt x="6375996" y="818077"/>
                </a:cubicBezTo>
                <a:lnTo>
                  <a:pt x="6383273" y="832361"/>
                </a:lnTo>
                <a:cubicBezTo>
                  <a:pt x="6388394" y="829666"/>
                  <a:pt x="6396749" y="826162"/>
                  <a:pt x="6403487" y="826162"/>
                </a:cubicBezTo>
                <a:cubicBezTo>
                  <a:pt x="6410764" y="826162"/>
                  <a:pt x="6414538" y="829127"/>
                  <a:pt x="6414538" y="833979"/>
                </a:cubicBezTo>
                <a:lnTo>
                  <a:pt x="6414538" y="834518"/>
                </a:lnTo>
                <a:cubicBezTo>
                  <a:pt x="6414538" y="837213"/>
                  <a:pt x="6413190" y="838560"/>
                  <a:pt x="6409956" y="838560"/>
                </a:cubicBezTo>
                <a:lnTo>
                  <a:pt x="6396749" y="838560"/>
                </a:lnTo>
                <a:cubicBezTo>
                  <a:pt x="6381925" y="838560"/>
                  <a:pt x="6372492" y="846377"/>
                  <a:pt x="6372492" y="859044"/>
                </a:cubicBezTo>
                <a:cubicBezTo>
                  <a:pt x="6372492" y="870095"/>
                  <a:pt x="6381925" y="880067"/>
                  <a:pt x="6395941" y="880067"/>
                </a:cubicBezTo>
                <a:cubicBezTo>
                  <a:pt x="6403487" y="880067"/>
                  <a:pt x="6411034" y="877102"/>
                  <a:pt x="6414538" y="871981"/>
                </a:cubicBezTo>
                <a:lnTo>
                  <a:pt x="6414538" y="878450"/>
                </a:lnTo>
                <a:lnTo>
                  <a:pt x="6433404" y="878450"/>
                </a:lnTo>
                <a:lnTo>
                  <a:pt x="6433404" y="834518"/>
                </a:lnTo>
                <a:cubicBezTo>
                  <a:pt x="6433404" y="816999"/>
                  <a:pt x="6419659" y="809991"/>
                  <a:pt x="6404565" y="809991"/>
                </a:cubicBezTo>
                <a:close/>
                <a:moveTo>
                  <a:pt x="5787627" y="786813"/>
                </a:moveTo>
                <a:lnTo>
                  <a:pt x="5787627" y="813765"/>
                </a:lnTo>
                <a:lnTo>
                  <a:pt x="5776577" y="813765"/>
                </a:lnTo>
                <a:lnTo>
                  <a:pt x="5776577" y="821042"/>
                </a:lnTo>
                <a:lnTo>
                  <a:pt x="5787627" y="821042"/>
                </a:lnTo>
                <a:lnTo>
                  <a:pt x="5787627" y="864705"/>
                </a:lnTo>
                <a:cubicBezTo>
                  <a:pt x="5787627" y="876564"/>
                  <a:pt x="5795713" y="878451"/>
                  <a:pt x="5802451" y="878451"/>
                </a:cubicBezTo>
                <a:cubicBezTo>
                  <a:pt x="5807842" y="878451"/>
                  <a:pt x="5812424" y="877912"/>
                  <a:pt x="5812424" y="877912"/>
                </a:cubicBezTo>
                <a:lnTo>
                  <a:pt x="5812424" y="870635"/>
                </a:lnTo>
                <a:cubicBezTo>
                  <a:pt x="5812424" y="870635"/>
                  <a:pt x="5809728" y="871174"/>
                  <a:pt x="5805686" y="871174"/>
                </a:cubicBezTo>
                <a:cubicBezTo>
                  <a:pt x="5800834" y="871174"/>
                  <a:pt x="5796522" y="870904"/>
                  <a:pt x="5796522" y="864975"/>
                </a:cubicBezTo>
                <a:lnTo>
                  <a:pt x="5796522" y="821312"/>
                </a:lnTo>
                <a:lnTo>
                  <a:pt x="5812424" y="821312"/>
                </a:lnTo>
                <a:lnTo>
                  <a:pt x="5812424" y="814035"/>
                </a:lnTo>
                <a:lnTo>
                  <a:pt x="5796522" y="814035"/>
                </a:lnTo>
                <a:lnTo>
                  <a:pt x="5796522" y="787083"/>
                </a:lnTo>
                <a:lnTo>
                  <a:pt x="5796522" y="786813"/>
                </a:lnTo>
                <a:close/>
                <a:moveTo>
                  <a:pt x="6453619" y="786003"/>
                </a:moveTo>
                <a:lnTo>
                  <a:pt x="6453619" y="811338"/>
                </a:lnTo>
                <a:lnTo>
                  <a:pt x="6443108" y="811338"/>
                </a:lnTo>
                <a:lnTo>
                  <a:pt x="6443108" y="827240"/>
                </a:lnTo>
                <a:lnTo>
                  <a:pt x="6453619" y="827240"/>
                </a:lnTo>
                <a:lnTo>
                  <a:pt x="6453619" y="863895"/>
                </a:lnTo>
                <a:cubicBezTo>
                  <a:pt x="6453619" y="877371"/>
                  <a:pt x="6463322" y="878988"/>
                  <a:pt x="6472756" y="878988"/>
                </a:cubicBezTo>
                <a:cubicBezTo>
                  <a:pt x="6478416" y="878988"/>
                  <a:pt x="6487579" y="878180"/>
                  <a:pt x="6487579" y="878180"/>
                </a:cubicBezTo>
                <a:lnTo>
                  <a:pt x="6487579" y="862009"/>
                </a:lnTo>
                <a:cubicBezTo>
                  <a:pt x="6487579" y="862009"/>
                  <a:pt x="6483806" y="862548"/>
                  <a:pt x="6478955" y="862548"/>
                </a:cubicBezTo>
                <a:cubicBezTo>
                  <a:pt x="6476259" y="862548"/>
                  <a:pt x="6472756" y="862009"/>
                  <a:pt x="6472756" y="857696"/>
                </a:cubicBezTo>
                <a:lnTo>
                  <a:pt x="6472756" y="827510"/>
                </a:lnTo>
                <a:lnTo>
                  <a:pt x="6487310" y="827510"/>
                </a:lnTo>
                <a:lnTo>
                  <a:pt x="6487310" y="811608"/>
                </a:lnTo>
                <a:lnTo>
                  <a:pt x="6472756" y="811608"/>
                </a:lnTo>
                <a:lnTo>
                  <a:pt x="6472756" y="786272"/>
                </a:lnTo>
                <a:close/>
                <a:moveTo>
                  <a:pt x="5605969" y="784387"/>
                </a:moveTo>
                <a:lnTo>
                  <a:pt x="5625105" y="784387"/>
                </a:lnTo>
                <a:cubicBezTo>
                  <a:pt x="5638582" y="784387"/>
                  <a:pt x="5649902" y="791934"/>
                  <a:pt x="5649902" y="807297"/>
                </a:cubicBezTo>
                <a:cubicBezTo>
                  <a:pt x="5649902" y="822659"/>
                  <a:pt x="5638582" y="830745"/>
                  <a:pt x="5625105" y="830745"/>
                </a:cubicBezTo>
                <a:lnTo>
                  <a:pt x="5605969" y="830745"/>
                </a:lnTo>
                <a:close/>
                <a:moveTo>
                  <a:pt x="5597075" y="776571"/>
                </a:moveTo>
                <a:lnTo>
                  <a:pt x="5597075" y="878451"/>
                </a:lnTo>
                <a:lnTo>
                  <a:pt x="5605969" y="878451"/>
                </a:lnTo>
                <a:lnTo>
                  <a:pt x="5605969" y="839100"/>
                </a:lnTo>
                <a:lnTo>
                  <a:pt x="5624027" y="839100"/>
                </a:lnTo>
                <a:cubicBezTo>
                  <a:pt x="5647476" y="839100"/>
                  <a:pt x="5659064" y="824546"/>
                  <a:pt x="5659064" y="807566"/>
                </a:cubicBezTo>
                <a:cubicBezTo>
                  <a:pt x="5659064" y="790317"/>
                  <a:pt x="5647476" y="776571"/>
                  <a:pt x="5624027" y="776571"/>
                </a:cubicBezTo>
                <a:close/>
                <a:moveTo>
                  <a:pt x="6108359" y="776571"/>
                </a:moveTo>
                <a:lnTo>
                  <a:pt x="6108359" y="878451"/>
                </a:lnTo>
                <a:lnTo>
                  <a:pt x="6127226" y="878451"/>
                </a:lnTo>
                <a:lnTo>
                  <a:pt x="6127226" y="776571"/>
                </a:lnTo>
                <a:close/>
                <a:moveTo>
                  <a:pt x="6279237" y="776570"/>
                </a:moveTo>
                <a:cubicBezTo>
                  <a:pt x="6272499" y="776570"/>
                  <a:pt x="6267108" y="781960"/>
                  <a:pt x="6267108" y="788699"/>
                </a:cubicBezTo>
                <a:cubicBezTo>
                  <a:pt x="6267108" y="795437"/>
                  <a:pt x="6272499" y="800827"/>
                  <a:pt x="6279237" y="800827"/>
                </a:cubicBezTo>
                <a:cubicBezTo>
                  <a:pt x="6285975" y="800827"/>
                  <a:pt x="6291366" y="795437"/>
                  <a:pt x="6291366" y="788699"/>
                </a:cubicBezTo>
                <a:cubicBezTo>
                  <a:pt x="6291366" y="781960"/>
                  <a:pt x="6285975" y="776570"/>
                  <a:pt x="6279237" y="776570"/>
                </a:cubicBezTo>
                <a:close/>
                <a:moveTo>
                  <a:pt x="5951228" y="775763"/>
                </a:moveTo>
                <a:cubicBezTo>
                  <a:pt x="5944490" y="775763"/>
                  <a:pt x="5936674" y="779267"/>
                  <a:pt x="5936674" y="791126"/>
                </a:cubicBezTo>
                <a:lnTo>
                  <a:pt x="5936403" y="791126"/>
                </a:lnTo>
                <a:lnTo>
                  <a:pt x="5936403" y="814035"/>
                </a:lnTo>
                <a:lnTo>
                  <a:pt x="5925354" y="814035"/>
                </a:lnTo>
                <a:lnTo>
                  <a:pt x="5925354" y="821312"/>
                </a:lnTo>
                <a:lnTo>
                  <a:pt x="5936403" y="821312"/>
                </a:lnTo>
                <a:lnTo>
                  <a:pt x="5936403" y="878182"/>
                </a:lnTo>
                <a:lnTo>
                  <a:pt x="5945299" y="878182"/>
                </a:lnTo>
                <a:lnTo>
                  <a:pt x="5945299" y="821312"/>
                </a:lnTo>
                <a:lnTo>
                  <a:pt x="5958505" y="821312"/>
                </a:lnTo>
                <a:lnTo>
                  <a:pt x="5958505" y="814035"/>
                </a:lnTo>
                <a:lnTo>
                  <a:pt x="5945299" y="814035"/>
                </a:lnTo>
                <a:lnTo>
                  <a:pt x="5945299" y="791934"/>
                </a:lnTo>
                <a:cubicBezTo>
                  <a:pt x="5945299" y="785735"/>
                  <a:pt x="5947724" y="783310"/>
                  <a:pt x="5953384" y="783310"/>
                </a:cubicBezTo>
                <a:cubicBezTo>
                  <a:pt x="5955810" y="783310"/>
                  <a:pt x="5959853" y="784118"/>
                  <a:pt x="5959853" y="784118"/>
                </a:cubicBezTo>
                <a:lnTo>
                  <a:pt x="5959853" y="776302"/>
                </a:lnTo>
                <a:cubicBezTo>
                  <a:pt x="5959853" y="776302"/>
                  <a:pt x="5955810" y="775763"/>
                  <a:pt x="5951228" y="775763"/>
                </a:cubicBezTo>
                <a:close/>
                <a:moveTo>
                  <a:pt x="6047177" y="774415"/>
                </a:moveTo>
                <a:cubicBezTo>
                  <a:pt x="6017261" y="774415"/>
                  <a:pt x="5994082" y="796516"/>
                  <a:pt x="5994082" y="827242"/>
                </a:cubicBezTo>
                <a:cubicBezTo>
                  <a:pt x="5994082" y="857967"/>
                  <a:pt x="6017261" y="880068"/>
                  <a:pt x="6047177" y="880068"/>
                </a:cubicBezTo>
                <a:cubicBezTo>
                  <a:pt x="6070088" y="880068"/>
                  <a:pt x="6091110" y="866053"/>
                  <a:pt x="6097039" y="842065"/>
                </a:cubicBezTo>
                <a:lnTo>
                  <a:pt x="6074670" y="842065"/>
                </a:lnTo>
                <a:cubicBezTo>
                  <a:pt x="6070896" y="854194"/>
                  <a:pt x="6060385" y="861471"/>
                  <a:pt x="6046909" y="861471"/>
                </a:cubicBezTo>
                <a:cubicBezTo>
                  <a:pt x="6027772" y="861471"/>
                  <a:pt x="6014835" y="846917"/>
                  <a:pt x="6014835" y="827242"/>
                </a:cubicBezTo>
                <a:cubicBezTo>
                  <a:pt x="6014835" y="807566"/>
                  <a:pt x="6027772" y="793012"/>
                  <a:pt x="6046909" y="793012"/>
                </a:cubicBezTo>
                <a:cubicBezTo>
                  <a:pt x="6060385" y="793012"/>
                  <a:pt x="6070896" y="800289"/>
                  <a:pt x="6074670" y="812418"/>
                </a:cubicBezTo>
                <a:lnTo>
                  <a:pt x="6097039" y="812418"/>
                </a:lnTo>
                <a:cubicBezTo>
                  <a:pt x="6091110" y="788430"/>
                  <a:pt x="6070088" y="774415"/>
                  <a:pt x="6047177" y="774415"/>
                </a:cubicBezTo>
                <a:close/>
                <a:moveTo>
                  <a:pt x="6600240" y="647469"/>
                </a:moveTo>
                <a:lnTo>
                  <a:pt x="6603474" y="647469"/>
                </a:lnTo>
                <a:cubicBezTo>
                  <a:pt x="6604553" y="647469"/>
                  <a:pt x="6605631" y="647738"/>
                  <a:pt x="6606709" y="648277"/>
                </a:cubicBezTo>
                <a:cubicBezTo>
                  <a:pt x="6607248" y="648816"/>
                  <a:pt x="6607517" y="649894"/>
                  <a:pt x="6607517" y="650703"/>
                </a:cubicBezTo>
                <a:cubicBezTo>
                  <a:pt x="6607517" y="651781"/>
                  <a:pt x="6607248" y="652320"/>
                  <a:pt x="6606439" y="652859"/>
                </a:cubicBezTo>
                <a:cubicBezTo>
                  <a:pt x="6605631" y="653398"/>
                  <a:pt x="6604822" y="653668"/>
                  <a:pt x="6603744" y="653668"/>
                </a:cubicBezTo>
                <a:lnTo>
                  <a:pt x="6600240" y="653668"/>
                </a:lnTo>
                <a:close/>
                <a:moveTo>
                  <a:pt x="6596467" y="644773"/>
                </a:moveTo>
                <a:lnTo>
                  <a:pt x="6596467" y="664988"/>
                </a:lnTo>
                <a:lnTo>
                  <a:pt x="6600240" y="664988"/>
                </a:lnTo>
                <a:lnTo>
                  <a:pt x="6600240" y="656902"/>
                </a:lnTo>
                <a:lnTo>
                  <a:pt x="6604283" y="656902"/>
                </a:lnTo>
                <a:cubicBezTo>
                  <a:pt x="6605361" y="656902"/>
                  <a:pt x="6606170" y="657171"/>
                  <a:pt x="6606978" y="657711"/>
                </a:cubicBezTo>
                <a:cubicBezTo>
                  <a:pt x="6607517" y="658250"/>
                  <a:pt x="6607787" y="659058"/>
                  <a:pt x="6607787" y="660136"/>
                </a:cubicBezTo>
                <a:lnTo>
                  <a:pt x="6607787" y="663371"/>
                </a:lnTo>
                <a:cubicBezTo>
                  <a:pt x="6607787" y="663640"/>
                  <a:pt x="6607787" y="664179"/>
                  <a:pt x="6608056" y="664718"/>
                </a:cubicBezTo>
                <a:lnTo>
                  <a:pt x="6611560" y="664718"/>
                </a:lnTo>
                <a:lnTo>
                  <a:pt x="6611560" y="664449"/>
                </a:lnTo>
                <a:cubicBezTo>
                  <a:pt x="6611291" y="663910"/>
                  <a:pt x="6611021" y="663640"/>
                  <a:pt x="6611021" y="663101"/>
                </a:cubicBezTo>
                <a:cubicBezTo>
                  <a:pt x="6611021" y="662562"/>
                  <a:pt x="6611021" y="662023"/>
                  <a:pt x="6611021" y="661484"/>
                </a:cubicBezTo>
                <a:lnTo>
                  <a:pt x="6611021" y="660136"/>
                </a:lnTo>
                <a:cubicBezTo>
                  <a:pt x="6611021" y="659058"/>
                  <a:pt x="6610752" y="658250"/>
                  <a:pt x="6610213" y="657171"/>
                </a:cubicBezTo>
                <a:cubicBezTo>
                  <a:pt x="6609943" y="656363"/>
                  <a:pt x="6609135" y="655554"/>
                  <a:pt x="6608056" y="655285"/>
                </a:cubicBezTo>
                <a:cubicBezTo>
                  <a:pt x="6608865" y="654746"/>
                  <a:pt x="6609674" y="654207"/>
                  <a:pt x="6610213" y="653398"/>
                </a:cubicBezTo>
                <a:cubicBezTo>
                  <a:pt x="6610752" y="652859"/>
                  <a:pt x="6611021" y="651781"/>
                  <a:pt x="6611021" y="650972"/>
                </a:cubicBezTo>
                <a:cubicBezTo>
                  <a:pt x="6611021" y="649086"/>
                  <a:pt x="6610213" y="647469"/>
                  <a:pt x="6608865" y="646391"/>
                </a:cubicBezTo>
                <a:cubicBezTo>
                  <a:pt x="6607248" y="645312"/>
                  <a:pt x="6605361" y="644773"/>
                  <a:pt x="6603205" y="644773"/>
                </a:cubicBezTo>
                <a:close/>
                <a:moveTo>
                  <a:pt x="6603980" y="640292"/>
                </a:moveTo>
                <a:cubicBezTo>
                  <a:pt x="6607450" y="640393"/>
                  <a:pt x="6610887" y="641808"/>
                  <a:pt x="6613447" y="644504"/>
                </a:cubicBezTo>
                <a:cubicBezTo>
                  <a:pt x="6618837" y="650433"/>
                  <a:pt x="6618837" y="659597"/>
                  <a:pt x="6613447" y="665527"/>
                </a:cubicBezTo>
                <a:lnTo>
                  <a:pt x="6612638" y="666335"/>
                </a:lnTo>
                <a:cubicBezTo>
                  <a:pt x="6607248" y="671187"/>
                  <a:pt x="6598623" y="670917"/>
                  <a:pt x="6593502" y="665527"/>
                </a:cubicBezTo>
                <a:cubicBezTo>
                  <a:pt x="6590807" y="662831"/>
                  <a:pt x="6589459" y="659058"/>
                  <a:pt x="6589459" y="655015"/>
                </a:cubicBezTo>
                <a:cubicBezTo>
                  <a:pt x="6589459" y="651242"/>
                  <a:pt x="6590807" y="647469"/>
                  <a:pt x="6593772" y="644504"/>
                </a:cubicBezTo>
                <a:lnTo>
                  <a:pt x="6594311" y="643965"/>
                </a:lnTo>
                <a:cubicBezTo>
                  <a:pt x="6597006" y="641404"/>
                  <a:pt x="6600510" y="640191"/>
                  <a:pt x="6603980" y="640292"/>
                </a:cubicBezTo>
                <a:close/>
                <a:moveTo>
                  <a:pt x="6603104" y="637328"/>
                </a:moveTo>
                <a:cubicBezTo>
                  <a:pt x="6598892" y="637429"/>
                  <a:pt x="6594715" y="639113"/>
                  <a:pt x="6591615" y="642348"/>
                </a:cubicBezTo>
                <a:cubicBezTo>
                  <a:pt x="6588381" y="645851"/>
                  <a:pt x="6586764" y="650433"/>
                  <a:pt x="6586764" y="655015"/>
                </a:cubicBezTo>
                <a:cubicBezTo>
                  <a:pt x="6586764" y="659867"/>
                  <a:pt x="6588381" y="664449"/>
                  <a:pt x="6591615" y="667683"/>
                </a:cubicBezTo>
                <a:lnTo>
                  <a:pt x="6592154" y="668222"/>
                </a:lnTo>
                <a:cubicBezTo>
                  <a:pt x="6598623" y="674421"/>
                  <a:pt x="6609135" y="674151"/>
                  <a:pt x="6615334" y="667683"/>
                </a:cubicBezTo>
                <a:cubicBezTo>
                  <a:pt x="6618568" y="664179"/>
                  <a:pt x="6620185" y="659597"/>
                  <a:pt x="6620185" y="655015"/>
                </a:cubicBezTo>
                <a:cubicBezTo>
                  <a:pt x="6620454" y="650164"/>
                  <a:pt x="6618568" y="645851"/>
                  <a:pt x="6615334" y="642348"/>
                </a:cubicBezTo>
                <a:lnTo>
                  <a:pt x="6614794" y="641809"/>
                </a:lnTo>
                <a:cubicBezTo>
                  <a:pt x="6611560" y="638709"/>
                  <a:pt x="6607315" y="637227"/>
                  <a:pt x="6603104" y="637328"/>
                </a:cubicBezTo>
                <a:close/>
                <a:moveTo>
                  <a:pt x="6195954" y="529686"/>
                </a:moveTo>
                <a:cubicBezTo>
                  <a:pt x="6223715" y="529956"/>
                  <a:pt x="6233418" y="556369"/>
                  <a:pt x="6233418" y="590329"/>
                </a:cubicBezTo>
                <a:cubicBezTo>
                  <a:pt x="6233418" y="629140"/>
                  <a:pt x="6221559" y="653936"/>
                  <a:pt x="6192451" y="653936"/>
                </a:cubicBezTo>
                <a:cubicBezTo>
                  <a:pt x="6185173" y="653936"/>
                  <a:pt x="6177896" y="652858"/>
                  <a:pt x="6171158" y="650433"/>
                </a:cubicBezTo>
                <a:lnTo>
                  <a:pt x="6171158" y="534538"/>
                </a:lnTo>
                <a:cubicBezTo>
                  <a:pt x="6178974" y="531034"/>
                  <a:pt x="6187330" y="529417"/>
                  <a:pt x="6195954" y="529686"/>
                </a:cubicBezTo>
                <a:close/>
                <a:moveTo>
                  <a:pt x="5738574" y="510281"/>
                </a:moveTo>
                <a:lnTo>
                  <a:pt x="5790052" y="588982"/>
                </a:lnTo>
                <a:lnTo>
                  <a:pt x="5732643" y="673612"/>
                </a:lnTo>
                <a:lnTo>
                  <a:pt x="5775229" y="673612"/>
                </a:lnTo>
                <a:lnTo>
                  <a:pt x="5810535" y="614317"/>
                </a:lnTo>
                <a:lnTo>
                  <a:pt x="5811344" y="614317"/>
                </a:lnTo>
                <a:lnTo>
                  <a:pt x="5846113" y="673612"/>
                </a:lnTo>
                <a:lnTo>
                  <a:pt x="5891931" y="673612"/>
                </a:lnTo>
                <a:lnTo>
                  <a:pt x="5833985" y="586556"/>
                </a:lnTo>
                <a:lnTo>
                  <a:pt x="5886542" y="510281"/>
                </a:lnTo>
                <a:lnTo>
                  <a:pt x="5846922" y="510281"/>
                </a:lnTo>
                <a:lnTo>
                  <a:pt x="5814310" y="563647"/>
                </a:lnTo>
                <a:lnTo>
                  <a:pt x="5813770" y="563647"/>
                </a:lnTo>
                <a:lnTo>
                  <a:pt x="5782505" y="510281"/>
                </a:lnTo>
                <a:close/>
                <a:moveTo>
                  <a:pt x="6062271" y="510281"/>
                </a:moveTo>
                <a:lnTo>
                  <a:pt x="6062271" y="673342"/>
                </a:lnTo>
                <a:lnTo>
                  <a:pt x="6099196" y="673342"/>
                </a:lnTo>
                <a:lnTo>
                  <a:pt x="6099196" y="510281"/>
                </a:lnTo>
                <a:close/>
                <a:moveTo>
                  <a:pt x="6406452" y="510280"/>
                </a:moveTo>
                <a:lnTo>
                  <a:pt x="6406452" y="673342"/>
                </a:lnTo>
                <a:lnTo>
                  <a:pt x="6443377" y="673342"/>
                </a:lnTo>
                <a:lnTo>
                  <a:pt x="6443377" y="510280"/>
                </a:lnTo>
                <a:close/>
                <a:moveTo>
                  <a:pt x="6383812" y="507854"/>
                </a:moveTo>
                <a:cubicBezTo>
                  <a:pt x="6345540" y="504890"/>
                  <a:pt x="6320474" y="510280"/>
                  <a:pt x="6298912" y="519174"/>
                </a:cubicBezTo>
                <a:lnTo>
                  <a:pt x="6298912" y="673611"/>
                </a:lnTo>
                <a:lnTo>
                  <a:pt x="6335837" y="673611"/>
                </a:lnTo>
                <a:lnTo>
                  <a:pt x="6335837" y="535885"/>
                </a:lnTo>
                <a:cubicBezTo>
                  <a:pt x="6344192" y="531033"/>
                  <a:pt x="6363867" y="530225"/>
                  <a:pt x="6376265" y="534537"/>
                </a:cubicBezTo>
                <a:cubicBezTo>
                  <a:pt x="6376265" y="534537"/>
                  <a:pt x="6383812" y="507854"/>
                  <a:pt x="6383812" y="507854"/>
                </a:cubicBezTo>
                <a:close/>
                <a:moveTo>
                  <a:pt x="6533398" y="507316"/>
                </a:moveTo>
                <a:cubicBezTo>
                  <a:pt x="6499438" y="507316"/>
                  <a:pt x="6476798" y="528339"/>
                  <a:pt x="6476798" y="554482"/>
                </a:cubicBezTo>
                <a:cubicBezTo>
                  <a:pt x="6476798" y="571462"/>
                  <a:pt x="6483806" y="588442"/>
                  <a:pt x="6517765" y="600301"/>
                </a:cubicBezTo>
                <a:cubicBezTo>
                  <a:pt x="6536093" y="606770"/>
                  <a:pt x="6546874" y="613777"/>
                  <a:pt x="6546874" y="627254"/>
                </a:cubicBezTo>
                <a:cubicBezTo>
                  <a:pt x="6546874" y="640460"/>
                  <a:pt x="6533128" y="650163"/>
                  <a:pt x="6516418" y="650163"/>
                </a:cubicBezTo>
                <a:cubicBezTo>
                  <a:pt x="6504289" y="650433"/>
                  <a:pt x="6492700" y="647198"/>
                  <a:pt x="6482727" y="640730"/>
                </a:cubicBezTo>
                <a:lnTo>
                  <a:pt x="6472216" y="664448"/>
                </a:lnTo>
                <a:cubicBezTo>
                  <a:pt x="6487309" y="672803"/>
                  <a:pt x="6504559" y="676846"/>
                  <a:pt x="6521808" y="676307"/>
                </a:cubicBezTo>
                <a:cubicBezTo>
                  <a:pt x="6560889" y="676037"/>
                  <a:pt x="6585685" y="653128"/>
                  <a:pt x="6585685" y="626175"/>
                </a:cubicBezTo>
                <a:cubicBezTo>
                  <a:pt x="6585685" y="607309"/>
                  <a:pt x="6577869" y="590868"/>
                  <a:pt x="6542831" y="578200"/>
                </a:cubicBezTo>
                <a:cubicBezTo>
                  <a:pt x="6526929" y="572540"/>
                  <a:pt x="6513723" y="565802"/>
                  <a:pt x="6513723" y="552596"/>
                </a:cubicBezTo>
                <a:cubicBezTo>
                  <a:pt x="6513723" y="541006"/>
                  <a:pt x="6525043" y="531034"/>
                  <a:pt x="6541753" y="531034"/>
                </a:cubicBezTo>
                <a:cubicBezTo>
                  <a:pt x="6551725" y="531303"/>
                  <a:pt x="6561698" y="534538"/>
                  <a:pt x="6570053" y="540198"/>
                </a:cubicBezTo>
                <a:lnTo>
                  <a:pt x="6580025" y="518636"/>
                </a:lnTo>
                <a:cubicBezTo>
                  <a:pt x="6565741" y="510820"/>
                  <a:pt x="6549569" y="506777"/>
                  <a:pt x="6533398" y="507316"/>
                </a:cubicBezTo>
                <a:close/>
                <a:moveTo>
                  <a:pt x="5638580" y="465540"/>
                </a:moveTo>
                <a:cubicBezTo>
                  <a:pt x="5611357" y="465271"/>
                  <a:pt x="5591144" y="491145"/>
                  <a:pt x="5591144" y="522679"/>
                </a:cubicBezTo>
                <a:lnTo>
                  <a:pt x="5591144" y="617012"/>
                </a:lnTo>
                <a:cubicBezTo>
                  <a:pt x="5591144" y="648546"/>
                  <a:pt x="5611357" y="674151"/>
                  <a:pt x="5638580" y="674151"/>
                </a:cubicBezTo>
                <a:lnTo>
                  <a:pt x="5712969" y="674151"/>
                </a:lnTo>
                <a:lnTo>
                  <a:pt x="5712969" y="648546"/>
                </a:lnTo>
                <a:lnTo>
                  <a:pt x="5656098" y="648546"/>
                </a:lnTo>
                <a:cubicBezTo>
                  <a:pt x="5638850" y="648546"/>
                  <a:pt x="5629685" y="635340"/>
                  <a:pt x="5629685" y="620785"/>
                </a:cubicBezTo>
                <a:lnTo>
                  <a:pt x="5629685" y="579548"/>
                </a:lnTo>
                <a:lnTo>
                  <a:pt x="5706230" y="579548"/>
                </a:lnTo>
                <a:lnTo>
                  <a:pt x="5706230" y="553944"/>
                </a:lnTo>
                <a:lnTo>
                  <a:pt x="5629685" y="553944"/>
                </a:lnTo>
                <a:lnTo>
                  <a:pt x="5629685" y="518906"/>
                </a:lnTo>
                <a:cubicBezTo>
                  <a:pt x="5629685" y="504082"/>
                  <a:pt x="5638850" y="491145"/>
                  <a:pt x="5656098" y="491145"/>
                </a:cubicBezTo>
                <a:lnTo>
                  <a:pt x="5713237" y="491145"/>
                </a:lnTo>
                <a:lnTo>
                  <a:pt x="5713237" y="465540"/>
                </a:lnTo>
                <a:close/>
                <a:moveTo>
                  <a:pt x="5915919" y="465271"/>
                </a:moveTo>
                <a:lnTo>
                  <a:pt x="5915919" y="616743"/>
                </a:lnTo>
                <a:cubicBezTo>
                  <a:pt x="5915919" y="648277"/>
                  <a:pt x="5936134" y="673882"/>
                  <a:pt x="5963356" y="673882"/>
                </a:cubicBezTo>
                <a:lnTo>
                  <a:pt x="6037474" y="673882"/>
                </a:lnTo>
                <a:lnTo>
                  <a:pt x="6037474" y="648277"/>
                </a:lnTo>
                <a:lnTo>
                  <a:pt x="5980875" y="648277"/>
                </a:lnTo>
                <a:cubicBezTo>
                  <a:pt x="5963356" y="648277"/>
                  <a:pt x="5954462" y="635340"/>
                  <a:pt x="5954462" y="620516"/>
                </a:cubicBezTo>
                <a:lnTo>
                  <a:pt x="5954462" y="465271"/>
                </a:lnTo>
                <a:close/>
                <a:moveTo>
                  <a:pt x="6171158" y="463653"/>
                </a:moveTo>
                <a:lnTo>
                  <a:pt x="6134503" y="470391"/>
                </a:lnTo>
                <a:lnTo>
                  <a:pt x="6134503" y="664717"/>
                </a:lnTo>
                <a:cubicBezTo>
                  <a:pt x="6145014" y="671455"/>
                  <a:pt x="6166037" y="676576"/>
                  <a:pt x="6191103" y="676576"/>
                </a:cubicBezTo>
                <a:cubicBezTo>
                  <a:pt x="6241504" y="676576"/>
                  <a:pt x="6269804" y="643155"/>
                  <a:pt x="6270073" y="588173"/>
                </a:cubicBezTo>
                <a:cubicBezTo>
                  <a:pt x="6270073" y="539659"/>
                  <a:pt x="6243660" y="508394"/>
                  <a:pt x="6205927" y="508394"/>
                </a:cubicBezTo>
                <a:cubicBezTo>
                  <a:pt x="6194068" y="508124"/>
                  <a:pt x="6182209" y="510550"/>
                  <a:pt x="6171158" y="515132"/>
                </a:cubicBezTo>
                <a:close/>
                <a:moveTo>
                  <a:pt x="6252285" y="347220"/>
                </a:moveTo>
                <a:cubicBezTo>
                  <a:pt x="6179514" y="347220"/>
                  <a:pt x="6101621" y="376059"/>
                  <a:pt x="6063619" y="443170"/>
                </a:cubicBezTo>
                <a:cubicBezTo>
                  <a:pt x="6060385" y="447483"/>
                  <a:pt x="6058497" y="452604"/>
                  <a:pt x="6057959" y="457994"/>
                </a:cubicBezTo>
                <a:cubicBezTo>
                  <a:pt x="6057689" y="463384"/>
                  <a:pt x="6059577" y="468775"/>
                  <a:pt x="6063079" y="472818"/>
                </a:cubicBezTo>
                <a:cubicBezTo>
                  <a:pt x="6067392" y="477939"/>
                  <a:pt x="6073591" y="481173"/>
                  <a:pt x="6080330" y="481712"/>
                </a:cubicBezTo>
                <a:cubicBezTo>
                  <a:pt x="6088954" y="481982"/>
                  <a:pt x="6096770" y="477400"/>
                  <a:pt x="6101082" y="470123"/>
                </a:cubicBezTo>
                <a:cubicBezTo>
                  <a:pt x="6138007" y="403011"/>
                  <a:pt x="6180322" y="357192"/>
                  <a:pt x="6251746" y="357192"/>
                </a:cubicBezTo>
                <a:cubicBezTo>
                  <a:pt x="6323170" y="357192"/>
                  <a:pt x="6368180" y="405707"/>
                  <a:pt x="6405105" y="471201"/>
                </a:cubicBezTo>
                <a:cubicBezTo>
                  <a:pt x="6410226" y="478208"/>
                  <a:pt x="6419120" y="481982"/>
                  <a:pt x="6427745" y="480903"/>
                </a:cubicBezTo>
                <a:cubicBezTo>
                  <a:pt x="6441221" y="480364"/>
                  <a:pt x="6447690" y="465541"/>
                  <a:pt x="6447420" y="458264"/>
                </a:cubicBezTo>
                <a:cubicBezTo>
                  <a:pt x="6447151" y="452873"/>
                  <a:pt x="6445264" y="447752"/>
                  <a:pt x="6442299" y="443440"/>
                </a:cubicBezTo>
                <a:cubicBezTo>
                  <a:pt x="6403757" y="375789"/>
                  <a:pt x="6325056" y="347220"/>
                  <a:pt x="6252285" y="347220"/>
                </a:cubicBezTo>
                <a:close/>
                <a:moveTo>
                  <a:pt x="0" y="0"/>
                </a:moveTo>
                <a:lnTo>
                  <a:pt x="12191995" y="0"/>
                </a:lnTo>
                <a:lnTo>
                  <a:pt x="12191995" y="6857997"/>
                </a:lnTo>
                <a:lnTo>
                  <a:pt x="0" y="6857997"/>
                </a:lnTo>
                <a:close/>
              </a:path>
            </a:pathLst>
          </a:custGeom>
          <a:solidFill>
            <a:schemeClr val="tx1">
              <a:lumMod val="75000"/>
              <a:lumOff val="25000"/>
            </a:schemeClr>
          </a:solidFill>
          <a:ln>
            <a:noFill/>
          </a:ln>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2DF29207-1032-C82C-4393-C76EC5F0785C}"/>
              </a:ext>
            </a:extLst>
          </p:cNvPr>
          <p:cNvSpPr>
            <a:spLocks noGrp="1"/>
          </p:cNvSpPr>
          <p:nvPr>
            <p:ph type="pic" sz="quarter" idx="10"/>
          </p:nvPr>
        </p:nvSpPr>
        <p:spPr>
          <a:xfrm>
            <a:off x="6" y="4"/>
            <a:ext cx="12191995" cy="6857997"/>
          </a:xfrm>
          <a:custGeom>
            <a:avLst/>
            <a:gdLst>
              <a:gd name="connsiteX0" fmla="*/ 6180592 w 12191995"/>
              <a:gd name="connsiteY0" fmla="*/ 849612 h 6857997"/>
              <a:gd name="connsiteX1" fmla="*/ 6180592 w 12191995"/>
              <a:gd name="connsiteY1" fmla="*/ 854463 h 6857997"/>
              <a:gd name="connsiteX2" fmla="*/ 6167655 w 12191995"/>
              <a:gd name="connsiteY2" fmla="*/ 866053 h 6857997"/>
              <a:gd name="connsiteX3" fmla="*/ 6158221 w 12191995"/>
              <a:gd name="connsiteY3" fmla="*/ 858237 h 6857997"/>
              <a:gd name="connsiteX4" fmla="*/ 6167655 w 12191995"/>
              <a:gd name="connsiteY4" fmla="*/ 850960 h 6857997"/>
              <a:gd name="connsiteX5" fmla="*/ 6174662 w 12191995"/>
              <a:gd name="connsiteY5" fmla="*/ 850960 h 6857997"/>
              <a:gd name="connsiteX6" fmla="*/ 6180592 w 12191995"/>
              <a:gd name="connsiteY6" fmla="*/ 849612 h 6857997"/>
              <a:gd name="connsiteX7" fmla="*/ 6414538 w 12191995"/>
              <a:gd name="connsiteY7" fmla="*/ 849611 h 6857997"/>
              <a:gd name="connsiteX8" fmla="*/ 6414538 w 12191995"/>
              <a:gd name="connsiteY8" fmla="*/ 854462 h 6857997"/>
              <a:gd name="connsiteX9" fmla="*/ 6401601 w 12191995"/>
              <a:gd name="connsiteY9" fmla="*/ 866052 h 6857997"/>
              <a:gd name="connsiteX10" fmla="*/ 6392167 w 12191995"/>
              <a:gd name="connsiteY10" fmla="*/ 858236 h 6857997"/>
              <a:gd name="connsiteX11" fmla="*/ 6401601 w 12191995"/>
              <a:gd name="connsiteY11" fmla="*/ 850959 h 6857997"/>
              <a:gd name="connsiteX12" fmla="*/ 6408608 w 12191995"/>
              <a:gd name="connsiteY12" fmla="*/ 850959 h 6857997"/>
              <a:gd name="connsiteX13" fmla="*/ 6414538 w 12191995"/>
              <a:gd name="connsiteY13" fmla="*/ 849611 h 6857997"/>
              <a:gd name="connsiteX14" fmla="*/ 5709197 w 12191995"/>
              <a:gd name="connsiteY14" fmla="*/ 846647 h 6857997"/>
              <a:gd name="connsiteX15" fmla="*/ 5709197 w 12191995"/>
              <a:gd name="connsiteY15" fmla="*/ 855542 h 6857997"/>
              <a:gd name="connsiteX16" fmla="*/ 5690329 w 12191995"/>
              <a:gd name="connsiteY16" fmla="*/ 872522 h 6857997"/>
              <a:gd name="connsiteX17" fmla="*/ 5675237 w 12191995"/>
              <a:gd name="connsiteY17" fmla="*/ 860393 h 6857997"/>
              <a:gd name="connsiteX18" fmla="*/ 5688983 w 12191995"/>
              <a:gd name="connsiteY18" fmla="*/ 849073 h 6857997"/>
              <a:gd name="connsiteX19" fmla="*/ 5700842 w 12191995"/>
              <a:gd name="connsiteY19" fmla="*/ 849073 h 6857997"/>
              <a:gd name="connsiteX20" fmla="*/ 5709197 w 12191995"/>
              <a:gd name="connsiteY20" fmla="*/ 846647 h 6857997"/>
              <a:gd name="connsiteX21" fmla="*/ 6530703 w 12191995"/>
              <a:gd name="connsiteY21" fmla="*/ 825893 h 6857997"/>
              <a:gd name="connsiteX22" fmla="*/ 6545527 w 12191995"/>
              <a:gd name="connsiteY22" fmla="*/ 838021 h 6857997"/>
              <a:gd name="connsiteX23" fmla="*/ 6515610 w 12191995"/>
              <a:gd name="connsiteY23" fmla="*/ 838021 h 6857997"/>
              <a:gd name="connsiteX24" fmla="*/ 6530703 w 12191995"/>
              <a:gd name="connsiteY24" fmla="*/ 825893 h 6857997"/>
              <a:gd name="connsiteX25" fmla="*/ 5883577 w 12191995"/>
              <a:gd name="connsiteY25" fmla="*/ 820234 h 6857997"/>
              <a:gd name="connsiteX26" fmla="*/ 5907835 w 12191995"/>
              <a:gd name="connsiteY26" fmla="*/ 846378 h 6857997"/>
              <a:gd name="connsiteX27" fmla="*/ 5883577 w 12191995"/>
              <a:gd name="connsiteY27" fmla="*/ 872522 h 6857997"/>
              <a:gd name="connsiteX28" fmla="*/ 5859320 w 12191995"/>
              <a:gd name="connsiteY28" fmla="*/ 846378 h 6857997"/>
              <a:gd name="connsiteX29" fmla="*/ 5883577 w 12191995"/>
              <a:gd name="connsiteY29" fmla="*/ 820234 h 6857997"/>
              <a:gd name="connsiteX30" fmla="*/ 5766065 w 12191995"/>
              <a:gd name="connsiteY30" fmla="*/ 813226 h 6857997"/>
              <a:gd name="connsiteX31" fmla="*/ 5746660 w 12191995"/>
              <a:gd name="connsiteY31" fmla="*/ 825355 h 6857997"/>
              <a:gd name="connsiteX32" fmla="*/ 5746660 w 12191995"/>
              <a:gd name="connsiteY32" fmla="*/ 814304 h 6857997"/>
              <a:gd name="connsiteX33" fmla="*/ 5738304 w 12191995"/>
              <a:gd name="connsiteY33" fmla="*/ 814304 h 6857997"/>
              <a:gd name="connsiteX34" fmla="*/ 5738304 w 12191995"/>
              <a:gd name="connsiteY34" fmla="*/ 878451 h 6857997"/>
              <a:gd name="connsiteX35" fmla="*/ 5746929 w 12191995"/>
              <a:gd name="connsiteY35" fmla="*/ 878451 h 6857997"/>
              <a:gd name="connsiteX36" fmla="*/ 5746929 w 12191995"/>
              <a:gd name="connsiteY36" fmla="*/ 842604 h 6857997"/>
              <a:gd name="connsiteX37" fmla="*/ 5766335 w 12191995"/>
              <a:gd name="connsiteY37" fmla="*/ 822120 h 6857997"/>
              <a:gd name="connsiteX38" fmla="*/ 5770647 w 12191995"/>
              <a:gd name="connsiteY38" fmla="*/ 822120 h 6857997"/>
              <a:gd name="connsiteX39" fmla="*/ 5770916 w 12191995"/>
              <a:gd name="connsiteY39" fmla="*/ 813496 h 6857997"/>
              <a:gd name="connsiteX40" fmla="*/ 5766065 w 12191995"/>
              <a:gd name="connsiteY40" fmla="*/ 813226 h 6857997"/>
              <a:gd name="connsiteX41" fmla="*/ 5693564 w 12191995"/>
              <a:gd name="connsiteY41" fmla="*/ 812418 h 6857997"/>
              <a:gd name="connsiteX42" fmla="*/ 5669038 w 12191995"/>
              <a:gd name="connsiteY42" fmla="*/ 820504 h 6857997"/>
              <a:gd name="connsiteX43" fmla="*/ 5673350 w 12191995"/>
              <a:gd name="connsiteY43" fmla="*/ 827242 h 6857997"/>
              <a:gd name="connsiteX44" fmla="*/ 5693025 w 12191995"/>
              <a:gd name="connsiteY44" fmla="*/ 820234 h 6857997"/>
              <a:gd name="connsiteX45" fmla="*/ 5709197 w 12191995"/>
              <a:gd name="connsiteY45" fmla="*/ 833980 h 6857997"/>
              <a:gd name="connsiteX46" fmla="*/ 5708927 w 12191995"/>
              <a:gd name="connsiteY46" fmla="*/ 835597 h 6857997"/>
              <a:gd name="connsiteX47" fmla="*/ 5702728 w 12191995"/>
              <a:gd name="connsiteY47" fmla="*/ 841527 h 6857997"/>
              <a:gd name="connsiteX48" fmla="*/ 5687365 w 12191995"/>
              <a:gd name="connsiteY48" fmla="*/ 841527 h 6857997"/>
              <a:gd name="connsiteX49" fmla="*/ 5665533 w 12191995"/>
              <a:gd name="connsiteY49" fmla="*/ 860393 h 6857997"/>
              <a:gd name="connsiteX50" fmla="*/ 5688983 w 12191995"/>
              <a:gd name="connsiteY50" fmla="*/ 880068 h 6857997"/>
              <a:gd name="connsiteX51" fmla="*/ 5709197 w 12191995"/>
              <a:gd name="connsiteY51" fmla="*/ 870365 h 6857997"/>
              <a:gd name="connsiteX52" fmla="*/ 5709197 w 12191995"/>
              <a:gd name="connsiteY52" fmla="*/ 878451 h 6857997"/>
              <a:gd name="connsiteX53" fmla="*/ 5718090 w 12191995"/>
              <a:gd name="connsiteY53" fmla="*/ 878451 h 6857997"/>
              <a:gd name="connsiteX54" fmla="*/ 5718090 w 12191995"/>
              <a:gd name="connsiteY54" fmla="*/ 834249 h 6857997"/>
              <a:gd name="connsiteX55" fmla="*/ 5693564 w 12191995"/>
              <a:gd name="connsiteY55" fmla="*/ 812418 h 6857997"/>
              <a:gd name="connsiteX56" fmla="*/ 5883577 w 12191995"/>
              <a:gd name="connsiteY56" fmla="*/ 812418 h 6857997"/>
              <a:gd name="connsiteX57" fmla="*/ 5850426 w 12191995"/>
              <a:gd name="connsiteY57" fmla="*/ 846378 h 6857997"/>
              <a:gd name="connsiteX58" fmla="*/ 5883577 w 12191995"/>
              <a:gd name="connsiteY58" fmla="*/ 880068 h 6857997"/>
              <a:gd name="connsiteX59" fmla="*/ 5916998 w 12191995"/>
              <a:gd name="connsiteY59" fmla="*/ 846378 h 6857997"/>
              <a:gd name="connsiteX60" fmla="*/ 5883577 w 12191995"/>
              <a:gd name="connsiteY60" fmla="*/ 812418 h 6857997"/>
              <a:gd name="connsiteX61" fmla="*/ 6261179 w 12191995"/>
              <a:gd name="connsiteY61" fmla="*/ 811878 h 6857997"/>
              <a:gd name="connsiteX62" fmla="*/ 6261179 w 12191995"/>
              <a:gd name="connsiteY62" fmla="*/ 827779 h 6857997"/>
              <a:gd name="connsiteX63" fmla="*/ 6270612 w 12191995"/>
              <a:gd name="connsiteY63" fmla="*/ 827779 h 6857997"/>
              <a:gd name="connsiteX64" fmla="*/ 6270612 w 12191995"/>
              <a:gd name="connsiteY64" fmla="*/ 878450 h 6857997"/>
              <a:gd name="connsiteX65" fmla="*/ 6289479 w 12191995"/>
              <a:gd name="connsiteY65" fmla="*/ 878450 h 6857997"/>
              <a:gd name="connsiteX66" fmla="*/ 6289479 w 12191995"/>
              <a:gd name="connsiteY66" fmla="*/ 811878 h 6857997"/>
              <a:gd name="connsiteX67" fmla="*/ 6299451 w 12191995"/>
              <a:gd name="connsiteY67" fmla="*/ 811608 h 6857997"/>
              <a:gd name="connsiteX68" fmla="*/ 6322091 w 12191995"/>
              <a:gd name="connsiteY68" fmla="*/ 878450 h 6857997"/>
              <a:gd name="connsiteX69" fmla="*/ 6345540 w 12191995"/>
              <a:gd name="connsiteY69" fmla="*/ 878450 h 6857997"/>
              <a:gd name="connsiteX70" fmla="*/ 6369258 w 12191995"/>
              <a:gd name="connsiteY70" fmla="*/ 811608 h 6857997"/>
              <a:gd name="connsiteX71" fmla="*/ 6349313 w 12191995"/>
              <a:gd name="connsiteY71" fmla="*/ 811608 h 6857997"/>
              <a:gd name="connsiteX72" fmla="*/ 6334220 w 12191995"/>
              <a:gd name="connsiteY72" fmla="*/ 857966 h 6857997"/>
              <a:gd name="connsiteX73" fmla="*/ 6319935 w 12191995"/>
              <a:gd name="connsiteY73" fmla="*/ 811608 h 6857997"/>
              <a:gd name="connsiteX74" fmla="*/ 6250668 w 12191995"/>
              <a:gd name="connsiteY74" fmla="*/ 810531 h 6857997"/>
              <a:gd name="connsiteX75" fmla="*/ 6233419 w 12191995"/>
              <a:gd name="connsiteY75" fmla="*/ 822121 h 6857997"/>
              <a:gd name="connsiteX76" fmla="*/ 6233419 w 12191995"/>
              <a:gd name="connsiteY76" fmla="*/ 811608 h 6857997"/>
              <a:gd name="connsiteX77" fmla="*/ 6215091 w 12191995"/>
              <a:gd name="connsiteY77" fmla="*/ 811608 h 6857997"/>
              <a:gd name="connsiteX78" fmla="*/ 6215091 w 12191995"/>
              <a:gd name="connsiteY78" fmla="*/ 878450 h 6857997"/>
              <a:gd name="connsiteX79" fmla="*/ 6233958 w 12191995"/>
              <a:gd name="connsiteY79" fmla="*/ 878450 h 6857997"/>
              <a:gd name="connsiteX80" fmla="*/ 6233958 w 12191995"/>
              <a:gd name="connsiteY80" fmla="*/ 846646 h 6857997"/>
              <a:gd name="connsiteX81" fmla="*/ 6247973 w 12191995"/>
              <a:gd name="connsiteY81" fmla="*/ 830475 h 6857997"/>
              <a:gd name="connsiteX82" fmla="*/ 6256059 w 12191995"/>
              <a:gd name="connsiteY82" fmla="*/ 830475 h 6857997"/>
              <a:gd name="connsiteX83" fmla="*/ 6255789 w 12191995"/>
              <a:gd name="connsiteY83" fmla="*/ 811069 h 6857997"/>
              <a:gd name="connsiteX84" fmla="*/ 6250668 w 12191995"/>
              <a:gd name="connsiteY84" fmla="*/ 810531 h 6857997"/>
              <a:gd name="connsiteX85" fmla="*/ 6530973 w 12191995"/>
              <a:gd name="connsiteY85" fmla="*/ 810530 h 6857997"/>
              <a:gd name="connsiteX86" fmla="*/ 6496204 w 12191995"/>
              <a:gd name="connsiteY86" fmla="*/ 845568 h 6857997"/>
              <a:gd name="connsiteX87" fmla="*/ 6531242 w 12191995"/>
              <a:gd name="connsiteY87" fmla="*/ 880606 h 6857997"/>
              <a:gd name="connsiteX88" fmla="*/ 6564663 w 12191995"/>
              <a:gd name="connsiteY88" fmla="*/ 859583 h 6857997"/>
              <a:gd name="connsiteX89" fmla="*/ 6544988 w 12191995"/>
              <a:gd name="connsiteY89" fmla="*/ 857427 h 6857997"/>
              <a:gd name="connsiteX90" fmla="*/ 6531512 w 12191995"/>
              <a:gd name="connsiteY90" fmla="*/ 864165 h 6857997"/>
              <a:gd name="connsiteX91" fmla="*/ 6516149 w 12191995"/>
              <a:gd name="connsiteY91" fmla="*/ 850689 h 6857997"/>
              <a:gd name="connsiteX92" fmla="*/ 6565741 w 12191995"/>
              <a:gd name="connsiteY92" fmla="*/ 850689 h 6857997"/>
              <a:gd name="connsiteX93" fmla="*/ 6566011 w 12191995"/>
              <a:gd name="connsiteY93" fmla="*/ 850419 h 6857997"/>
              <a:gd name="connsiteX94" fmla="*/ 6530973 w 12191995"/>
              <a:gd name="connsiteY94" fmla="*/ 810530 h 6857997"/>
              <a:gd name="connsiteX95" fmla="*/ 6170619 w 12191995"/>
              <a:gd name="connsiteY95" fmla="*/ 809992 h 6857997"/>
              <a:gd name="connsiteX96" fmla="*/ 6142050 w 12191995"/>
              <a:gd name="connsiteY96" fmla="*/ 818078 h 6857997"/>
              <a:gd name="connsiteX97" fmla="*/ 6149327 w 12191995"/>
              <a:gd name="connsiteY97" fmla="*/ 832362 h 6857997"/>
              <a:gd name="connsiteX98" fmla="*/ 6169541 w 12191995"/>
              <a:gd name="connsiteY98" fmla="*/ 826163 h 6857997"/>
              <a:gd name="connsiteX99" fmla="*/ 6180592 w 12191995"/>
              <a:gd name="connsiteY99" fmla="*/ 833980 h 6857997"/>
              <a:gd name="connsiteX100" fmla="*/ 6180592 w 12191995"/>
              <a:gd name="connsiteY100" fmla="*/ 834519 h 6857997"/>
              <a:gd name="connsiteX101" fmla="*/ 6176010 w 12191995"/>
              <a:gd name="connsiteY101" fmla="*/ 838561 h 6857997"/>
              <a:gd name="connsiteX102" fmla="*/ 6162803 w 12191995"/>
              <a:gd name="connsiteY102" fmla="*/ 838561 h 6857997"/>
              <a:gd name="connsiteX103" fmla="*/ 6138546 w 12191995"/>
              <a:gd name="connsiteY103" fmla="*/ 859045 h 6857997"/>
              <a:gd name="connsiteX104" fmla="*/ 6161995 w 12191995"/>
              <a:gd name="connsiteY104" fmla="*/ 880068 h 6857997"/>
              <a:gd name="connsiteX105" fmla="*/ 6180592 w 12191995"/>
              <a:gd name="connsiteY105" fmla="*/ 871982 h 6857997"/>
              <a:gd name="connsiteX106" fmla="*/ 6180592 w 12191995"/>
              <a:gd name="connsiteY106" fmla="*/ 878451 h 6857997"/>
              <a:gd name="connsiteX107" fmla="*/ 6199458 w 12191995"/>
              <a:gd name="connsiteY107" fmla="*/ 878451 h 6857997"/>
              <a:gd name="connsiteX108" fmla="*/ 6199458 w 12191995"/>
              <a:gd name="connsiteY108" fmla="*/ 834519 h 6857997"/>
              <a:gd name="connsiteX109" fmla="*/ 6170619 w 12191995"/>
              <a:gd name="connsiteY109" fmla="*/ 809992 h 6857997"/>
              <a:gd name="connsiteX110" fmla="*/ 6404565 w 12191995"/>
              <a:gd name="connsiteY110" fmla="*/ 809991 h 6857997"/>
              <a:gd name="connsiteX111" fmla="*/ 6375996 w 12191995"/>
              <a:gd name="connsiteY111" fmla="*/ 818077 h 6857997"/>
              <a:gd name="connsiteX112" fmla="*/ 6383273 w 12191995"/>
              <a:gd name="connsiteY112" fmla="*/ 832361 h 6857997"/>
              <a:gd name="connsiteX113" fmla="*/ 6403487 w 12191995"/>
              <a:gd name="connsiteY113" fmla="*/ 826162 h 6857997"/>
              <a:gd name="connsiteX114" fmla="*/ 6414538 w 12191995"/>
              <a:gd name="connsiteY114" fmla="*/ 833979 h 6857997"/>
              <a:gd name="connsiteX115" fmla="*/ 6414538 w 12191995"/>
              <a:gd name="connsiteY115" fmla="*/ 834518 h 6857997"/>
              <a:gd name="connsiteX116" fmla="*/ 6409956 w 12191995"/>
              <a:gd name="connsiteY116" fmla="*/ 838560 h 6857997"/>
              <a:gd name="connsiteX117" fmla="*/ 6396749 w 12191995"/>
              <a:gd name="connsiteY117" fmla="*/ 838560 h 6857997"/>
              <a:gd name="connsiteX118" fmla="*/ 6372492 w 12191995"/>
              <a:gd name="connsiteY118" fmla="*/ 859044 h 6857997"/>
              <a:gd name="connsiteX119" fmla="*/ 6395941 w 12191995"/>
              <a:gd name="connsiteY119" fmla="*/ 880067 h 6857997"/>
              <a:gd name="connsiteX120" fmla="*/ 6414538 w 12191995"/>
              <a:gd name="connsiteY120" fmla="*/ 871981 h 6857997"/>
              <a:gd name="connsiteX121" fmla="*/ 6414538 w 12191995"/>
              <a:gd name="connsiteY121" fmla="*/ 878450 h 6857997"/>
              <a:gd name="connsiteX122" fmla="*/ 6433404 w 12191995"/>
              <a:gd name="connsiteY122" fmla="*/ 878450 h 6857997"/>
              <a:gd name="connsiteX123" fmla="*/ 6433404 w 12191995"/>
              <a:gd name="connsiteY123" fmla="*/ 834518 h 6857997"/>
              <a:gd name="connsiteX124" fmla="*/ 6404565 w 12191995"/>
              <a:gd name="connsiteY124" fmla="*/ 809991 h 6857997"/>
              <a:gd name="connsiteX125" fmla="*/ 5787627 w 12191995"/>
              <a:gd name="connsiteY125" fmla="*/ 786813 h 6857997"/>
              <a:gd name="connsiteX126" fmla="*/ 5787627 w 12191995"/>
              <a:gd name="connsiteY126" fmla="*/ 813765 h 6857997"/>
              <a:gd name="connsiteX127" fmla="*/ 5776577 w 12191995"/>
              <a:gd name="connsiteY127" fmla="*/ 813765 h 6857997"/>
              <a:gd name="connsiteX128" fmla="*/ 5776577 w 12191995"/>
              <a:gd name="connsiteY128" fmla="*/ 821042 h 6857997"/>
              <a:gd name="connsiteX129" fmla="*/ 5787627 w 12191995"/>
              <a:gd name="connsiteY129" fmla="*/ 821042 h 6857997"/>
              <a:gd name="connsiteX130" fmla="*/ 5787627 w 12191995"/>
              <a:gd name="connsiteY130" fmla="*/ 864705 h 6857997"/>
              <a:gd name="connsiteX131" fmla="*/ 5802451 w 12191995"/>
              <a:gd name="connsiteY131" fmla="*/ 878451 h 6857997"/>
              <a:gd name="connsiteX132" fmla="*/ 5812424 w 12191995"/>
              <a:gd name="connsiteY132" fmla="*/ 877912 h 6857997"/>
              <a:gd name="connsiteX133" fmla="*/ 5812424 w 12191995"/>
              <a:gd name="connsiteY133" fmla="*/ 870635 h 6857997"/>
              <a:gd name="connsiteX134" fmla="*/ 5805686 w 12191995"/>
              <a:gd name="connsiteY134" fmla="*/ 871174 h 6857997"/>
              <a:gd name="connsiteX135" fmla="*/ 5796522 w 12191995"/>
              <a:gd name="connsiteY135" fmla="*/ 864975 h 6857997"/>
              <a:gd name="connsiteX136" fmla="*/ 5796522 w 12191995"/>
              <a:gd name="connsiteY136" fmla="*/ 821312 h 6857997"/>
              <a:gd name="connsiteX137" fmla="*/ 5812424 w 12191995"/>
              <a:gd name="connsiteY137" fmla="*/ 821312 h 6857997"/>
              <a:gd name="connsiteX138" fmla="*/ 5812424 w 12191995"/>
              <a:gd name="connsiteY138" fmla="*/ 814035 h 6857997"/>
              <a:gd name="connsiteX139" fmla="*/ 5796522 w 12191995"/>
              <a:gd name="connsiteY139" fmla="*/ 814035 h 6857997"/>
              <a:gd name="connsiteX140" fmla="*/ 5796522 w 12191995"/>
              <a:gd name="connsiteY140" fmla="*/ 787083 h 6857997"/>
              <a:gd name="connsiteX141" fmla="*/ 5796522 w 12191995"/>
              <a:gd name="connsiteY141" fmla="*/ 786813 h 6857997"/>
              <a:gd name="connsiteX142" fmla="*/ 6453619 w 12191995"/>
              <a:gd name="connsiteY142" fmla="*/ 786003 h 6857997"/>
              <a:gd name="connsiteX143" fmla="*/ 6453619 w 12191995"/>
              <a:gd name="connsiteY143" fmla="*/ 811338 h 6857997"/>
              <a:gd name="connsiteX144" fmla="*/ 6443108 w 12191995"/>
              <a:gd name="connsiteY144" fmla="*/ 811338 h 6857997"/>
              <a:gd name="connsiteX145" fmla="*/ 6443108 w 12191995"/>
              <a:gd name="connsiteY145" fmla="*/ 827240 h 6857997"/>
              <a:gd name="connsiteX146" fmla="*/ 6453619 w 12191995"/>
              <a:gd name="connsiteY146" fmla="*/ 827240 h 6857997"/>
              <a:gd name="connsiteX147" fmla="*/ 6453619 w 12191995"/>
              <a:gd name="connsiteY147" fmla="*/ 863895 h 6857997"/>
              <a:gd name="connsiteX148" fmla="*/ 6472756 w 12191995"/>
              <a:gd name="connsiteY148" fmla="*/ 878988 h 6857997"/>
              <a:gd name="connsiteX149" fmla="*/ 6487579 w 12191995"/>
              <a:gd name="connsiteY149" fmla="*/ 878180 h 6857997"/>
              <a:gd name="connsiteX150" fmla="*/ 6487579 w 12191995"/>
              <a:gd name="connsiteY150" fmla="*/ 862009 h 6857997"/>
              <a:gd name="connsiteX151" fmla="*/ 6478955 w 12191995"/>
              <a:gd name="connsiteY151" fmla="*/ 862548 h 6857997"/>
              <a:gd name="connsiteX152" fmla="*/ 6472756 w 12191995"/>
              <a:gd name="connsiteY152" fmla="*/ 857696 h 6857997"/>
              <a:gd name="connsiteX153" fmla="*/ 6472756 w 12191995"/>
              <a:gd name="connsiteY153" fmla="*/ 827510 h 6857997"/>
              <a:gd name="connsiteX154" fmla="*/ 6487310 w 12191995"/>
              <a:gd name="connsiteY154" fmla="*/ 827510 h 6857997"/>
              <a:gd name="connsiteX155" fmla="*/ 6487310 w 12191995"/>
              <a:gd name="connsiteY155" fmla="*/ 811608 h 6857997"/>
              <a:gd name="connsiteX156" fmla="*/ 6472756 w 12191995"/>
              <a:gd name="connsiteY156" fmla="*/ 811608 h 6857997"/>
              <a:gd name="connsiteX157" fmla="*/ 6472756 w 12191995"/>
              <a:gd name="connsiteY157" fmla="*/ 786272 h 6857997"/>
              <a:gd name="connsiteX158" fmla="*/ 5605969 w 12191995"/>
              <a:gd name="connsiteY158" fmla="*/ 784387 h 6857997"/>
              <a:gd name="connsiteX159" fmla="*/ 5625105 w 12191995"/>
              <a:gd name="connsiteY159" fmla="*/ 784387 h 6857997"/>
              <a:gd name="connsiteX160" fmla="*/ 5649902 w 12191995"/>
              <a:gd name="connsiteY160" fmla="*/ 807297 h 6857997"/>
              <a:gd name="connsiteX161" fmla="*/ 5625105 w 12191995"/>
              <a:gd name="connsiteY161" fmla="*/ 830745 h 6857997"/>
              <a:gd name="connsiteX162" fmla="*/ 5605969 w 12191995"/>
              <a:gd name="connsiteY162" fmla="*/ 830745 h 6857997"/>
              <a:gd name="connsiteX163" fmla="*/ 5597075 w 12191995"/>
              <a:gd name="connsiteY163" fmla="*/ 776571 h 6857997"/>
              <a:gd name="connsiteX164" fmla="*/ 5597075 w 12191995"/>
              <a:gd name="connsiteY164" fmla="*/ 878451 h 6857997"/>
              <a:gd name="connsiteX165" fmla="*/ 5605969 w 12191995"/>
              <a:gd name="connsiteY165" fmla="*/ 878451 h 6857997"/>
              <a:gd name="connsiteX166" fmla="*/ 5605969 w 12191995"/>
              <a:gd name="connsiteY166" fmla="*/ 839100 h 6857997"/>
              <a:gd name="connsiteX167" fmla="*/ 5624027 w 12191995"/>
              <a:gd name="connsiteY167" fmla="*/ 839100 h 6857997"/>
              <a:gd name="connsiteX168" fmla="*/ 5659064 w 12191995"/>
              <a:gd name="connsiteY168" fmla="*/ 807566 h 6857997"/>
              <a:gd name="connsiteX169" fmla="*/ 5624027 w 12191995"/>
              <a:gd name="connsiteY169" fmla="*/ 776571 h 6857997"/>
              <a:gd name="connsiteX170" fmla="*/ 6108359 w 12191995"/>
              <a:gd name="connsiteY170" fmla="*/ 776571 h 6857997"/>
              <a:gd name="connsiteX171" fmla="*/ 6108359 w 12191995"/>
              <a:gd name="connsiteY171" fmla="*/ 878451 h 6857997"/>
              <a:gd name="connsiteX172" fmla="*/ 6127226 w 12191995"/>
              <a:gd name="connsiteY172" fmla="*/ 878451 h 6857997"/>
              <a:gd name="connsiteX173" fmla="*/ 6127226 w 12191995"/>
              <a:gd name="connsiteY173" fmla="*/ 776571 h 6857997"/>
              <a:gd name="connsiteX174" fmla="*/ 6279237 w 12191995"/>
              <a:gd name="connsiteY174" fmla="*/ 776570 h 6857997"/>
              <a:gd name="connsiteX175" fmla="*/ 6267108 w 12191995"/>
              <a:gd name="connsiteY175" fmla="*/ 788699 h 6857997"/>
              <a:gd name="connsiteX176" fmla="*/ 6279237 w 12191995"/>
              <a:gd name="connsiteY176" fmla="*/ 800827 h 6857997"/>
              <a:gd name="connsiteX177" fmla="*/ 6291366 w 12191995"/>
              <a:gd name="connsiteY177" fmla="*/ 788699 h 6857997"/>
              <a:gd name="connsiteX178" fmla="*/ 6279237 w 12191995"/>
              <a:gd name="connsiteY178" fmla="*/ 776570 h 6857997"/>
              <a:gd name="connsiteX179" fmla="*/ 5951228 w 12191995"/>
              <a:gd name="connsiteY179" fmla="*/ 775763 h 6857997"/>
              <a:gd name="connsiteX180" fmla="*/ 5936674 w 12191995"/>
              <a:gd name="connsiteY180" fmla="*/ 791126 h 6857997"/>
              <a:gd name="connsiteX181" fmla="*/ 5936403 w 12191995"/>
              <a:gd name="connsiteY181" fmla="*/ 791126 h 6857997"/>
              <a:gd name="connsiteX182" fmla="*/ 5936403 w 12191995"/>
              <a:gd name="connsiteY182" fmla="*/ 814035 h 6857997"/>
              <a:gd name="connsiteX183" fmla="*/ 5925354 w 12191995"/>
              <a:gd name="connsiteY183" fmla="*/ 814035 h 6857997"/>
              <a:gd name="connsiteX184" fmla="*/ 5925354 w 12191995"/>
              <a:gd name="connsiteY184" fmla="*/ 821312 h 6857997"/>
              <a:gd name="connsiteX185" fmla="*/ 5936403 w 12191995"/>
              <a:gd name="connsiteY185" fmla="*/ 821312 h 6857997"/>
              <a:gd name="connsiteX186" fmla="*/ 5936403 w 12191995"/>
              <a:gd name="connsiteY186" fmla="*/ 878182 h 6857997"/>
              <a:gd name="connsiteX187" fmla="*/ 5945299 w 12191995"/>
              <a:gd name="connsiteY187" fmla="*/ 878182 h 6857997"/>
              <a:gd name="connsiteX188" fmla="*/ 5945299 w 12191995"/>
              <a:gd name="connsiteY188" fmla="*/ 821312 h 6857997"/>
              <a:gd name="connsiteX189" fmla="*/ 5958505 w 12191995"/>
              <a:gd name="connsiteY189" fmla="*/ 821312 h 6857997"/>
              <a:gd name="connsiteX190" fmla="*/ 5958505 w 12191995"/>
              <a:gd name="connsiteY190" fmla="*/ 814035 h 6857997"/>
              <a:gd name="connsiteX191" fmla="*/ 5945299 w 12191995"/>
              <a:gd name="connsiteY191" fmla="*/ 814035 h 6857997"/>
              <a:gd name="connsiteX192" fmla="*/ 5945299 w 12191995"/>
              <a:gd name="connsiteY192" fmla="*/ 791934 h 6857997"/>
              <a:gd name="connsiteX193" fmla="*/ 5953384 w 12191995"/>
              <a:gd name="connsiteY193" fmla="*/ 783310 h 6857997"/>
              <a:gd name="connsiteX194" fmla="*/ 5959853 w 12191995"/>
              <a:gd name="connsiteY194" fmla="*/ 784118 h 6857997"/>
              <a:gd name="connsiteX195" fmla="*/ 5959853 w 12191995"/>
              <a:gd name="connsiteY195" fmla="*/ 776302 h 6857997"/>
              <a:gd name="connsiteX196" fmla="*/ 5951228 w 12191995"/>
              <a:gd name="connsiteY196" fmla="*/ 775763 h 6857997"/>
              <a:gd name="connsiteX197" fmla="*/ 6047177 w 12191995"/>
              <a:gd name="connsiteY197" fmla="*/ 774415 h 6857997"/>
              <a:gd name="connsiteX198" fmla="*/ 5994082 w 12191995"/>
              <a:gd name="connsiteY198" fmla="*/ 827242 h 6857997"/>
              <a:gd name="connsiteX199" fmla="*/ 6047177 w 12191995"/>
              <a:gd name="connsiteY199" fmla="*/ 880068 h 6857997"/>
              <a:gd name="connsiteX200" fmla="*/ 6097039 w 12191995"/>
              <a:gd name="connsiteY200" fmla="*/ 842065 h 6857997"/>
              <a:gd name="connsiteX201" fmla="*/ 6074670 w 12191995"/>
              <a:gd name="connsiteY201" fmla="*/ 842065 h 6857997"/>
              <a:gd name="connsiteX202" fmla="*/ 6046909 w 12191995"/>
              <a:gd name="connsiteY202" fmla="*/ 861471 h 6857997"/>
              <a:gd name="connsiteX203" fmla="*/ 6014835 w 12191995"/>
              <a:gd name="connsiteY203" fmla="*/ 827242 h 6857997"/>
              <a:gd name="connsiteX204" fmla="*/ 6046909 w 12191995"/>
              <a:gd name="connsiteY204" fmla="*/ 793012 h 6857997"/>
              <a:gd name="connsiteX205" fmla="*/ 6074670 w 12191995"/>
              <a:gd name="connsiteY205" fmla="*/ 812418 h 6857997"/>
              <a:gd name="connsiteX206" fmla="*/ 6097039 w 12191995"/>
              <a:gd name="connsiteY206" fmla="*/ 812418 h 6857997"/>
              <a:gd name="connsiteX207" fmla="*/ 6047177 w 12191995"/>
              <a:gd name="connsiteY207" fmla="*/ 774415 h 6857997"/>
              <a:gd name="connsiteX208" fmla="*/ 6600240 w 12191995"/>
              <a:gd name="connsiteY208" fmla="*/ 647469 h 6857997"/>
              <a:gd name="connsiteX209" fmla="*/ 6603474 w 12191995"/>
              <a:gd name="connsiteY209" fmla="*/ 647469 h 6857997"/>
              <a:gd name="connsiteX210" fmla="*/ 6606709 w 12191995"/>
              <a:gd name="connsiteY210" fmla="*/ 648277 h 6857997"/>
              <a:gd name="connsiteX211" fmla="*/ 6607517 w 12191995"/>
              <a:gd name="connsiteY211" fmla="*/ 650703 h 6857997"/>
              <a:gd name="connsiteX212" fmla="*/ 6606439 w 12191995"/>
              <a:gd name="connsiteY212" fmla="*/ 652859 h 6857997"/>
              <a:gd name="connsiteX213" fmla="*/ 6603744 w 12191995"/>
              <a:gd name="connsiteY213" fmla="*/ 653668 h 6857997"/>
              <a:gd name="connsiteX214" fmla="*/ 6600240 w 12191995"/>
              <a:gd name="connsiteY214" fmla="*/ 653668 h 6857997"/>
              <a:gd name="connsiteX215" fmla="*/ 6596467 w 12191995"/>
              <a:gd name="connsiteY215" fmla="*/ 644773 h 6857997"/>
              <a:gd name="connsiteX216" fmla="*/ 6596467 w 12191995"/>
              <a:gd name="connsiteY216" fmla="*/ 664988 h 6857997"/>
              <a:gd name="connsiteX217" fmla="*/ 6600240 w 12191995"/>
              <a:gd name="connsiteY217" fmla="*/ 664988 h 6857997"/>
              <a:gd name="connsiteX218" fmla="*/ 6600240 w 12191995"/>
              <a:gd name="connsiteY218" fmla="*/ 656902 h 6857997"/>
              <a:gd name="connsiteX219" fmla="*/ 6604283 w 12191995"/>
              <a:gd name="connsiteY219" fmla="*/ 656902 h 6857997"/>
              <a:gd name="connsiteX220" fmla="*/ 6606978 w 12191995"/>
              <a:gd name="connsiteY220" fmla="*/ 657711 h 6857997"/>
              <a:gd name="connsiteX221" fmla="*/ 6607787 w 12191995"/>
              <a:gd name="connsiteY221" fmla="*/ 660136 h 6857997"/>
              <a:gd name="connsiteX222" fmla="*/ 6607787 w 12191995"/>
              <a:gd name="connsiteY222" fmla="*/ 663371 h 6857997"/>
              <a:gd name="connsiteX223" fmla="*/ 6608056 w 12191995"/>
              <a:gd name="connsiteY223" fmla="*/ 664718 h 6857997"/>
              <a:gd name="connsiteX224" fmla="*/ 6611560 w 12191995"/>
              <a:gd name="connsiteY224" fmla="*/ 664718 h 6857997"/>
              <a:gd name="connsiteX225" fmla="*/ 6611560 w 12191995"/>
              <a:gd name="connsiteY225" fmla="*/ 664449 h 6857997"/>
              <a:gd name="connsiteX226" fmla="*/ 6611021 w 12191995"/>
              <a:gd name="connsiteY226" fmla="*/ 663101 h 6857997"/>
              <a:gd name="connsiteX227" fmla="*/ 6611021 w 12191995"/>
              <a:gd name="connsiteY227" fmla="*/ 661484 h 6857997"/>
              <a:gd name="connsiteX228" fmla="*/ 6611021 w 12191995"/>
              <a:gd name="connsiteY228" fmla="*/ 660136 h 6857997"/>
              <a:gd name="connsiteX229" fmla="*/ 6610213 w 12191995"/>
              <a:gd name="connsiteY229" fmla="*/ 657171 h 6857997"/>
              <a:gd name="connsiteX230" fmla="*/ 6608056 w 12191995"/>
              <a:gd name="connsiteY230" fmla="*/ 655285 h 6857997"/>
              <a:gd name="connsiteX231" fmla="*/ 6610213 w 12191995"/>
              <a:gd name="connsiteY231" fmla="*/ 653398 h 6857997"/>
              <a:gd name="connsiteX232" fmla="*/ 6611021 w 12191995"/>
              <a:gd name="connsiteY232" fmla="*/ 650972 h 6857997"/>
              <a:gd name="connsiteX233" fmla="*/ 6608865 w 12191995"/>
              <a:gd name="connsiteY233" fmla="*/ 646391 h 6857997"/>
              <a:gd name="connsiteX234" fmla="*/ 6603205 w 12191995"/>
              <a:gd name="connsiteY234" fmla="*/ 644773 h 6857997"/>
              <a:gd name="connsiteX235" fmla="*/ 6603980 w 12191995"/>
              <a:gd name="connsiteY235" fmla="*/ 640292 h 6857997"/>
              <a:gd name="connsiteX236" fmla="*/ 6613447 w 12191995"/>
              <a:gd name="connsiteY236" fmla="*/ 644504 h 6857997"/>
              <a:gd name="connsiteX237" fmla="*/ 6613447 w 12191995"/>
              <a:gd name="connsiteY237" fmla="*/ 665527 h 6857997"/>
              <a:gd name="connsiteX238" fmla="*/ 6612638 w 12191995"/>
              <a:gd name="connsiteY238" fmla="*/ 666335 h 6857997"/>
              <a:gd name="connsiteX239" fmla="*/ 6593502 w 12191995"/>
              <a:gd name="connsiteY239" fmla="*/ 665527 h 6857997"/>
              <a:gd name="connsiteX240" fmla="*/ 6589459 w 12191995"/>
              <a:gd name="connsiteY240" fmla="*/ 655015 h 6857997"/>
              <a:gd name="connsiteX241" fmla="*/ 6593772 w 12191995"/>
              <a:gd name="connsiteY241" fmla="*/ 644504 h 6857997"/>
              <a:gd name="connsiteX242" fmla="*/ 6594311 w 12191995"/>
              <a:gd name="connsiteY242" fmla="*/ 643965 h 6857997"/>
              <a:gd name="connsiteX243" fmla="*/ 6603980 w 12191995"/>
              <a:gd name="connsiteY243" fmla="*/ 640292 h 6857997"/>
              <a:gd name="connsiteX244" fmla="*/ 6603104 w 12191995"/>
              <a:gd name="connsiteY244" fmla="*/ 637328 h 6857997"/>
              <a:gd name="connsiteX245" fmla="*/ 6591615 w 12191995"/>
              <a:gd name="connsiteY245" fmla="*/ 642348 h 6857997"/>
              <a:gd name="connsiteX246" fmla="*/ 6586764 w 12191995"/>
              <a:gd name="connsiteY246" fmla="*/ 655015 h 6857997"/>
              <a:gd name="connsiteX247" fmla="*/ 6591615 w 12191995"/>
              <a:gd name="connsiteY247" fmla="*/ 667683 h 6857997"/>
              <a:gd name="connsiteX248" fmla="*/ 6592154 w 12191995"/>
              <a:gd name="connsiteY248" fmla="*/ 668222 h 6857997"/>
              <a:gd name="connsiteX249" fmla="*/ 6615334 w 12191995"/>
              <a:gd name="connsiteY249" fmla="*/ 667683 h 6857997"/>
              <a:gd name="connsiteX250" fmla="*/ 6620185 w 12191995"/>
              <a:gd name="connsiteY250" fmla="*/ 655015 h 6857997"/>
              <a:gd name="connsiteX251" fmla="*/ 6615334 w 12191995"/>
              <a:gd name="connsiteY251" fmla="*/ 642348 h 6857997"/>
              <a:gd name="connsiteX252" fmla="*/ 6614794 w 12191995"/>
              <a:gd name="connsiteY252" fmla="*/ 641809 h 6857997"/>
              <a:gd name="connsiteX253" fmla="*/ 6603104 w 12191995"/>
              <a:gd name="connsiteY253" fmla="*/ 637328 h 6857997"/>
              <a:gd name="connsiteX254" fmla="*/ 6195954 w 12191995"/>
              <a:gd name="connsiteY254" fmla="*/ 529686 h 6857997"/>
              <a:gd name="connsiteX255" fmla="*/ 6233418 w 12191995"/>
              <a:gd name="connsiteY255" fmla="*/ 590329 h 6857997"/>
              <a:gd name="connsiteX256" fmla="*/ 6192451 w 12191995"/>
              <a:gd name="connsiteY256" fmla="*/ 653936 h 6857997"/>
              <a:gd name="connsiteX257" fmla="*/ 6171158 w 12191995"/>
              <a:gd name="connsiteY257" fmla="*/ 650433 h 6857997"/>
              <a:gd name="connsiteX258" fmla="*/ 6171158 w 12191995"/>
              <a:gd name="connsiteY258" fmla="*/ 534538 h 6857997"/>
              <a:gd name="connsiteX259" fmla="*/ 6195954 w 12191995"/>
              <a:gd name="connsiteY259" fmla="*/ 529686 h 6857997"/>
              <a:gd name="connsiteX260" fmla="*/ 5738574 w 12191995"/>
              <a:gd name="connsiteY260" fmla="*/ 510281 h 6857997"/>
              <a:gd name="connsiteX261" fmla="*/ 5790052 w 12191995"/>
              <a:gd name="connsiteY261" fmla="*/ 588982 h 6857997"/>
              <a:gd name="connsiteX262" fmla="*/ 5732643 w 12191995"/>
              <a:gd name="connsiteY262" fmla="*/ 673612 h 6857997"/>
              <a:gd name="connsiteX263" fmla="*/ 5775229 w 12191995"/>
              <a:gd name="connsiteY263" fmla="*/ 673612 h 6857997"/>
              <a:gd name="connsiteX264" fmla="*/ 5810535 w 12191995"/>
              <a:gd name="connsiteY264" fmla="*/ 614317 h 6857997"/>
              <a:gd name="connsiteX265" fmla="*/ 5811344 w 12191995"/>
              <a:gd name="connsiteY265" fmla="*/ 614317 h 6857997"/>
              <a:gd name="connsiteX266" fmla="*/ 5846113 w 12191995"/>
              <a:gd name="connsiteY266" fmla="*/ 673612 h 6857997"/>
              <a:gd name="connsiteX267" fmla="*/ 5891931 w 12191995"/>
              <a:gd name="connsiteY267" fmla="*/ 673612 h 6857997"/>
              <a:gd name="connsiteX268" fmla="*/ 5833985 w 12191995"/>
              <a:gd name="connsiteY268" fmla="*/ 586556 h 6857997"/>
              <a:gd name="connsiteX269" fmla="*/ 5886542 w 12191995"/>
              <a:gd name="connsiteY269" fmla="*/ 510281 h 6857997"/>
              <a:gd name="connsiteX270" fmla="*/ 5846922 w 12191995"/>
              <a:gd name="connsiteY270" fmla="*/ 510281 h 6857997"/>
              <a:gd name="connsiteX271" fmla="*/ 5814310 w 12191995"/>
              <a:gd name="connsiteY271" fmla="*/ 563647 h 6857997"/>
              <a:gd name="connsiteX272" fmla="*/ 5813770 w 12191995"/>
              <a:gd name="connsiteY272" fmla="*/ 563647 h 6857997"/>
              <a:gd name="connsiteX273" fmla="*/ 5782505 w 12191995"/>
              <a:gd name="connsiteY273" fmla="*/ 510281 h 6857997"/>
              <a:gd name="connsiteX274" fmla="*/ 6062271 w 12191995"/>
              <a:gd name="connsiteY274" fmla="*/ 510281 h 6857997"/>
              <a:gd name="connsiteX275" fmla="*/ 6062271 w 12191995"/>
              <a:gd name="connsiteY275" fmla="*/ 673342 h 6857997"/>
              <a:gd name="connsiteX276" fmla="*/ 6099196 w 12191995"/>
              <a:gd name="connsiteY276" fmla="*/ 673342 h 6857997"/>
              <a:gd name="connsiteX277" fmla="*/ 6099196 w 12191995"/>
              <a:gd name="connsiteY277" fmla="*/ 510281 h 6857997"/>
              <a:gd name="connsiteX278" fmla="*/ 6406452 w 12191995"/>
              <a:gd name="connsiteY278" fmla="*/ 510280 h 6857997"/>
              <a:gd name="connsiteX279" fmla="*/ 6406452 w 12191995"/>
              <a:gd name="connsiteY279" fmla="*/ 673342 h 6857997"/>
              <a:gd name="connsiteX280" fmla="*/ 6443377 w 12191995"/>
              <a:gd name="connsiteY280" fmla="*/ 673342 h 6857997"/>
              <a:gd name="connsiteX281" fmla="*/ 6443377 w 12191995"/>
              <a:gd name="connsiteY281" fmla="*/ 510280 h 6857997"/>
              <a:gd name="connsiteX282" fmla="*/ 6383812 w 12191995"/>
              <a:gd name="connsiteY282" fmla="*/ 507854 h 6857997"/>
              <a:gd name="connsiteX283" fmla="*/ 6298912 w 12191995"/>
              <a:gd name="connsiteY283" fmla="*/ 519174 h 6857997"/>
              <a:gd name="connsiteX284" fmla="*/ 6298912 w 12191995"/>
              <a:gd name="connsiteY284" fmla="*/ 673611 h 6857997"/>
              <a:gd name="connsiteX285" fmla="*/ 6335837 w 12191995"/>
              <a:gd name="connsiteY285" fmla="*/ 673611 h 6857997"/>
              <a:gd name="connsiteX286" fmla="*/ 6335837 w 12191995"/>
              <a:gd name="connsiteY286" fmla="*/ 535885 h 6857997"/>
              <a:gd name="connsiteX287" fmla="*/ 6376265 w 12191995"/>
              <a:gd name="connsiteY287" fmla="*/ 534537 h 6857997"/>
              <a:gd name="connsiteX288" fmla="*/ 6383812 w 12191995"/>
              <a:gd name="connsiteY288" fmla="*/ 507854 h 6857997"/>
              <a:gd name="connsiteX289" fmla="*/ 6533398 w 12191995"/>
              <a:gd name="connsiteY289" fmla="*/ 507316 h 6857997"/>
              <a:gd name="connsiteX290" fmla="*/ 6476798 w 12191995"/>
              <a:gd name="connsiteY290" fmla="*/ 554482 h 6857997"/>
              <a:gd name="connsiteX291" fmla="*/ 6517765 w 12191995"/>
              <a:gd name="connsiteY291" fmla="*/ 600301 h 6857997"/>
              <a:gd name="connsiteX292" fmla="*/ 6546874 w 12191995"/>
              <a:gd name="connsiteY292" fmla="*/ 627254 h 6857997"/>
              <a:gd name="connsiteX293" fmla="*/ 6516418 w 12191995"/>
              <a:gd name="connsiteY293" fmla="*/ 650163 h 6857997"/>
              <a:gd name="connsiteX294" fmla="*/ 6482727 w 12191995"/>
              <a:gd name="connsiteY294" fmla="*/ 640730 h 6857997"/>
              <a:gd name="connsiteX295" fmla="*/ 6472216 w 12191995"/>
              <a:gd name="connsiteY295" fmla="*/ 664448 h 6857997"/>
              <a:gd name="connsiteX296" fmla="*/ 6521808 w 12191995"/>
              <a:gd name="connsiteY296" fmla="*/ 676307 h 6857997"/>
              <a:gd name="connsiteX297" fmla="*/ 6585685 w 12191995"/>
              <a:gd name="connsiteY297" fmla="*/ 626175 h 6857997"/>
              <a:gd name="connsiteX298" fmla="*/ 6542831 w 12191995"/>
              <a:gd name="connsiteY298" fmla="*/ 578200 h 6857997"/>
              <a:gd name="connsiteX299" fmla="*/ 6513723 w 12191995"/>
              <a:gd name="connsiteY299" fmla="*/ 552596 h 6857997"/>
              <a:gd name="connsiteX300" fmla="*/ 6541753 w 12191995"/>
              <a:gd name="connsiteY300" fmla="*/ 531034 h 6857997"/>
              <a:gd name="connsiteX301" fmla="*/ 6570053 w 12191995"/>
              <a:gd name="connsiteY301" fmla="*/ 540198 h 6857997"/>
              <a:gd name="connsiteX302" fmla="*/ 6580025 w 12191995"/>
              <a:gd name="connsiteY302" fmla="*/ 518636 h 6857997"/>
              <a:gd name="connsiteX303" fmla="*/ 6533398 w 12191995"/>
              <a:gd name="connsiteY303" fmla="*/ 507316 h 6857997"/>
              <a:gd name="connsiteX304" fmla="*/ 5638580 w 12191995"/>
              <a:gd name="connsiteY304" fmla="*/ 465540 h 6857997"/>
              <a:gd name="connsiteX305" fmla="*/ 5591144 w 12191995"/>
              <a:gd name="connsiteY305" fmla="*/ 522679 h 6857997"/>
              <a:gd name="connsiteX306" fmla="*/ 5591144 w 12191995"/>
              <a:gd name="connsiteY306" fmla="*/ 617012 h 6857997"/>
              <a:gd name="connsiteX307" fmla="*/ 5638580 w 12191995"/>
              <a:gd name="connsiteY307" fmla="*/ 674151 h 6857997"/>
              <a:gd name="connsiteX308" fmla="*/ 5712969 w 12191995"/>
              <a:gd name="connsiteY308" fmla="*/ 674151 h 6857997"/>
              <a:gd name="connsiteX309" fmla="*/ 5712969 w 12191995"/>
              <a:gd name="connsiteY309" fmla="*/ 648546 h 6857997"/>
              <a:gd name="connsiteX310" fmla="*/ 5656098 w 12191995"/>
              <a:gd name="connsiteY310" fmla="*/ 648546 h 6857997"/>
              <a:gd name="connsiteX311" fmla="*/ 5629685 w 12191995"/>
              <a:gd name="connsiteY311" fmla="*/ 620785 h 6857997"/>
              <a:gd name="connsiteX312" fmla="*/ 5629685 w 12191995"/>
              <a:gd name="connsiteY312" fmla="*/ 579548 h 6857997"/>
              <a:gd name="connsiteX313" fmla="*/ 5706230 w 12191995"/>
              <a:gd name="connsiteY313" fmla="*/ 579548 h 6857997"/>
              <a:gd name="connsiteX314" fmla="*/ 5706230 w 12191995"/>
              <a:gd name="connsiteY314" fmla="*/ 553944 h 6857997"/>
              <a:gd name="connsiteX315" fmla="*/ 5629685 w 12191995"/>
              <a:gd name="connsiteY315" fmla="*/ 553944 h 6857997"/>
              <a:gd name="connsiteX316" fmla="*/ 5629685 w 12191995"/>
              <a:gd name="connsiteY316" fmla="*/ 518906 h 6857997"/>
              <a:gd name="connsiteX317" fmla="*/ 5656098 w 12191995"/>
              <a:gd name="connsiteY317" fmla="*/ 491145 h 6857997"/>
              <a:gd name="connsiteX318" fmla="*/ 5713237 w 12191995"/>
              <a:gd name="connsiteY318" fmla="*/ 491145 h 6857997"/>
              <a:gd name="connsiteX319" fmla="*/ 5713237 w 12191995"/>
              <a:gd name="connsiteY319" fmla="*/ 465540 h 6857997"/>
              <a:gd name="connsiteX320" fmla="*/ 5915919 w 12191995"/>
              <a:gd name="connsiteY320" fmla="*/ 465271 h 6857997"/>
              <a:gd name="connsiteX321" fmla="*/ 5915919 w 12191995"/>
              <a:gd name="connsiteY321" fmla="*/ 616743 h 6857997"/>
              <a:gd name="connsiteX322" fmla="*/ 5963356 w 12191995"/>
              <a:gd name="connsiteY322" fmla="*/ 673882 h 6857997"/>
              <a:gd name="connsiteX323" fmla="*/ 6037474 w 12191995"/>
              <a:gd name="connsiteY323" fmla="*/ 673882 h 6857997"/>
              <a:gd name="connsiteX324" fmla="*/ 6037474 w 12191995"/>
              <a:gd name="connsiteY324" fmla="*/ 648277 h 6857997"/>
              <a:gd name="connsiteX325" fmla="*/ 5980875 w 12191995"/>
              <a:gd name="connsiteY325" fmla="*/ 648277 h 6857997"/>
              <a:gd name="connsiteX326" fmla="*/ 5954462 w 12191995"/>
              <a:gd name="connsiteY326" fmla="*/ 620516 h 6857997"/>
              <a:gd name="connsiteX327" fmla="*/ 5954462 w 12191995"/>
              <a:gd name="connsiteY327" fmla="*/ 465271 h 6857997"/>
              <a:gd name="connsiteX328" fmla="*/ 6171158 w 12191995"/>
              <a:gd name="connsiteY328" fmla="*/ 463653 h 6857997"/>
              <a:gd name="connsiteX329" fmla="*/ 6134503 w 12191995"/>
              <a:gd name="connsiteY329" fmla="*/ 470391 h 6857997"/>
              <a:gd name="connsiteX330" fmla="*/ 6134503 w 12191995"/>
              <a:gd name="connsiteY330" fmla="*/ 664717 h 6857997"/>
              <a:gd name="connsiteX331" fmla="*/ 6191103 w 12191995"/>
              <a:gd name="connsiteY331" fmla="*/ 676576 h 6857997"/>
              <a:gd name="connsiteX332" fmla="*/ 6270073 w 12191995"/>
              <a:gd name="connsiteY332" fmla="*/ 588173 h 6857997"/>
              <a:gd name="connsiteX333" fmla="*/ 6205927 w 12191995"/>
              <a:gd name="connsiteY333" fmla="*/ 508394 h 6857997"/>
              <a:gd name="connsiteX334" fmla="*/ 6171158 w 12191995"/>
              <a:gd name="connsiteY334" fmla="*/ 515132 h 6857997"/>
              <a:gd name="connsiteX335" fmla="*/ 6252285 w 12191995"/>
              <a:gd name="connsiteY335" fmla="*/ 347220 h 6857997"/>
              <a:gd name="connsiteX336" fmla="*/ 6063619 w 12191995"/>
              <a:gd name="connsiteY336" fmla="*/ 443170 h 6857997"/>
              <a:gd name="connsiteX337" fmla="*/ 6057959 w 12191995"/>
              <a:gd name="connsiteY337" fmla="*/ 457994 h 6857997"/>
              <a:gd name="connsiteX338" fmla="*/ 6063079 w 12191995"/>
              <a:gd name="connsiteY338" fmla="*/ 472818 h 6857997"/>
              <a:gd name="connsiteX339" fmla="*/ 6080330 w 12191995"/>
              <a:gd name="connsiteY339" fmla="*/ 481712 h 6857997"/>
              <a:gd name="connsiteX340" fmla="*/ 6101082 w 12191995"/>
              <a:gd name="connsiteY340" fmla="*/ 470123 h 6857997"/>
              <a:gd name="connsiteX341" fmla="*/ 6251746 w 12191995"/>
              <a:gd name="connsiteY341" fmla="*/ 357192 h 6857997"/>
              <a:gd name="connsiteX342" fmla="*/ 6405105 w 12191995"/>
              <a:gd name="connsiteY342" fmla="*/ 471201 h 6857997"/>
              <a:gd name="connsiteX343" fmla="*/ 6427745 w 12191995"/>
              <a:gd name="connsiteY343" fmla="*/ 480903 h 6857997"/>
              <a:gd name="connsiteX344" fmla="*/ 6447420 w 12191995"/>
              <a:gd name="connsiteY344" fmla="*/ 458264 h 6857997"/>
              <a:gd name="connsiteX345" fmla="*/ 6442299 w 12191995"/>
              <a:gd name="connsiteY345" fmla="*/ 443440 h 6857997"/>
              <a:gd name="connsiteX346" fmla="*/ 6252285 w 12191995"/>
              <a:gd name="connsiteY346" fmla="*/ 347220 h 6857997"/>
              <a:gd name="connsiteX347" fmla="*/ 0 w 12191995"/>
              <a:gd name="connsiteY347" fmla="*/ 0 h 6857997"/>
              <a:gd name="connsiteX348" fmla="*/ 12191995 w 12191995"/>
              <a:gd name="connsiteY348" fmla="*/ 0 h 6857997"/>
              <a:gd name="connsiteX349" fmla="*/ 12191995 w 12191995"/>
              <a:gd name="connsiteY349" fmla="*/ 6857997 h 6857997"/>
              <a:gd name="connsiteX350" fmla="*/ 0 w 12191995"/>
              <a:gd name="connsiteY35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2191995" h="6857997">
                <a:moveTo>
                  <a:pt x="6180592" y="849612"/>
                </a:moveTo>
                <a:lnTo>
                  <a:pt x="6180592" y="854463"/>
                </a:lnTo>
                <a:cubicBezTo>
                  <a:pt x="6180592" y="862819"/>
                  <a:pt x="6174393" y="866322"/>
                  <a:pt x="6167655" y="866053"/>
                </a:cubicBezTo>
                <a:cubicBezTo>
                  <a:pt x="6161995" y="866053"/>
                  <a:pt x="6158221" y="862819"/>
                  <a:pt x="6158221" y="858237"/>
                </a:cubicBezTo>
                <a:cubicBezTo>
                  <a:pt x="6158221" y="853655"/>
                  <a:pt x="6161725" y="850960"/>
                  <a:pt x="6167655" y="850960"/>
                </a:cubicBezTo>
                <a:lnTo>
                  <a:pt x="6174662" y="850960"/>
                </a:lnTo>
                <a:cubicBezTo>
                  <a:pt x="6177357" y="850960"/>
                  <a:pt x="6179514" y="850690"/>
                  <a:pt x="6180592" y="849612"/>
                </a:cubicBezTo>
                <a:close/>
                <a:moveTo>
                  <a:pt x="6414538" y="849611"/>
                </a:moveTo>
                <a:lnTo>
                  <a:pt x="6414538" y="854462"/>
                </a:lnTo>
                <a:cubicBezTo>
                  <a:pt x="6414538" y="862818"/>
                  <a:pt x="6408339" y="866321"/>
                  <a:pt x="6401601" y="866052"/>
                </a:cubicBezTo>
                <a:cubicBezTo>
                  <a:pt x="6395941" y="866052"/>
                  <a:pt x="6392167" y="862818"/>
                  <a:pt x="6392167" y="858236"/>
                </a:cubicBezTo>
                <a:cubicBezTo>
                  <a:pt x="6392167" y="853654"/>
                  <a:pt x="6395671" y="850959"/>
                  <a:pt x="6401601" y="850959"/>
                </a:cubicBezTo>
                <a:lnTo>
                  <a:pt x="6408608" y="850959"/>
                </a:lnTo>
                <a:cubicBezTo>
                  <a:pt x="6411303" y="850959"/>
                  <a:pt x="6413460" y="850689"/>
                  <a:pt x="6414538" y="849611"/>
                </a:cubicBezTo>
                <a:close/>
                <a:moveTo>
                  <a:pt x="5709197" y="846647"/>
                </a:moveTo>
                <a:lnTo>
                  <a:pt x="5709197" y="855542"/>
                </a:lnTo>
                <a:cubicBezTo>
                  <a:pt x="5709197" y="867131"/>
                  <a:pt x="5699763" y="872522"/>
                  <a:pt x="5690329" y="872522"/>
                </a:cubicBezTo>
                <a:cubicBezTo>
                  <a:pt x="5679549" y="872522"/>
                  <a:pt x="5675237" y="866053"/>
                  <a:pt x="5675237" y="860393"/>
                </a:cubicBezTo>
                <a:cubicBezTo>
                  <a:pt x="5675237" y="853655"/>
                  <a:pt x="5679549" y="849073"/>
                  <a:pt x="5688983" y="849073"/>
                </a:cubicBezTo>
                <a:lnTo>
                  <a:pt x="5700842" y="849073"/>
                </a:lnTo>
                <a:cubicBezTo>
                  <a:pt x="5704345" y="849073"/>
                  <a:pt x="5707580" y="848534"/>
                  <a:pt x="5709197" y="846647"/>
                </a:cubicBezTo>
                <a:close/>
                <a:moveTo>
                  <a:pt x="6530703" y="825893"/>
                </a:moveTo>
                <a:cubicBezTo>
                  <a:pt x="6538789" y="825893"/>
                  <a:pt x="6544449" y="831283"/>
                  <a:pt x="6545527" y="838021"/>
                </a:cubicBezTo>
                <a:lnTo>
                  <a:pt x="6515610" y="838021"/>
                </a:lnTo>
                <a:cubicBezTo>
                  <a:pt x="6517227" y="830744"/>
                  <a:pt x="6522887" y="825623"/>
                  <a:pt x="6530703" y="825893"/>
                </a:cubicBezTo>
                <a:close/>
                <a:moveTo>
                  <a:pt x="5883577" y="820234"/>
                </a:moveTo>
                <a:cubicBezTo>
                  <a:pt x="5898131" y="820234"/>
                  <a:pt x="5907835" y="831824"/>
                  <a:pt x="5907835" y="846378"/>
                </a:cubicBezTo>
                <a:cubicBezTo>
                  <a:pt x="5907835" y="861202"/>
                  <a:pt x="5897862" y="872522"/>
                  <a:pt x="5883577" y="872522"/>
                </a:cubicBezTo>
                <a:cubicBezTo>
                  <a:pt x="5869293" y="872522"/>
                  <a:pt x="5859320" y="861202"/>
                  <a:pt x="5859320" y="846378"/>
                </a:cubicBezTo>
                <a:cubicBezTo>
                  <a:pt x="5859320" y="831554"/>
                  <a:pt x="5869293" y="820234"/>
                  <a:pt x="5883577" y="820234"/>
                </a:cubicBezTo>
                <a:close/>
                <a:moveTo>
                  <a:pt x="5766065" y="813226"/>
                </a:moveTo>
                <a:cubicBezTo>
                  <a:pt x="5758249" y="813226"/>
                  <a:pt x="5750434" y="816730"/>
                  <a:pt x="5746660" y="825355"/>
                </a:cubicBezTo>
                <a:lnTo>
                  <a:pt x="5746660" y="814304"/>
                </a:lnTo>
                <a:lnTo>
                  <a:pt x="5738304" y="814304"/>
                </a:lnTo>
                <a:lnTo>
                  <a:pt x="5738304" y="878451"/>
                </a:lnTo>
                <a:lnTo>
                  <a:pt x="5746929" y="878451"/>
                </a:lnTo>
                <a:lnTo>
                  <a:pt x="5746929" y="842604"/>
                </a:lnTo>
                <a:cubicBezTo>
                  <a:pt x="5746929" y="827241"/>
                  <a:pt x="5755014" y="822120"/>
                  <a:pt x="5766335" y="822120"/>
                </a:cubicBezTo>
                <a:lnTo>
                  <a:pt x="5770647" y="822120"/>
                </a:lnTo>
                <a:lnTo>
                  <a:pt x="5770916" y="813496"/>
                </a:lnTo>
                <a:cubicBezTo>
                  <a:pt x="5769030" y="813496"/>
                  <a:pt x="5767413" y="813226"/>
                  <a:pt x="5766065" y="813226"/>
                </a:cubicBezTo>
                <a:close/>
                <a:moveTo>
                  <a:pt x="5693564" y="812418"/>
                </a:moveTo>
                <a:cubicBezTo>
                  <a:pt x="5682514" y="812418"/>
                  <a:pt x="5673350" y="817000"/>
                  <a:pt x="5669038" y="820504"/>
                </a:cubicBezTo>
                <a:lnTo>
                  <a:pt x="5673350" y="827242"/>
                </a:lnTo>
                <a:cubicBezTo>
                  <a:pt x="5678471" y="823738"/>
                  <a:pt x="5684940" y="820234"/>
                  <a:pt x="5693025" y="820234"/>
                </a:cubicBezTo>
                <a:cubicBezTo>
                  <a:pt x="5701650" y="820234"/>
                  <a:pt x="5709197" y="824277"/>
                  <a:pt x="5709197" y="833980"/>
                </a:cubicBezTo>
                <a:lnTo>
                  <a:pt x="5708927" y="835597"/>
                </a:lnTo>
                <a:cubicBezTo>
                  <a:pt x="5708927" y="839101"/>
                  <a:pt x="5707310" y="841527"/>
                  <a:pt x="5702728" y="841527"/>
                </a:cubicBezTo>
                <a:lnTo>
                  <a:pt x="5687365" y="841527"/>
                </a:lnTo>
                <a:cubicBezTo>
                  <a:pt x="5673889" y="841527"/>
                  <a:pt x="5665533" y="848804"/>
                  <a:pt x="5665533" y="860393"/>
                </a:cubicBezTo>
                <a:cubicBezTo>
                  <a:pt x="5665533" y="871983"/>
                  <a:pt x="5674966" y="880068"/>
                  <a:pt x="5688983" y="880068"/>
                </a:cubicBezTo>
                <a:cubicBezTo>
                  <a:pt x="5696799" y="880068"/>
                  <a:pt x="5705423" y="876834"/>
                  <a:pt x="5709197" y="870365"/>
                </a:cubicBezTo>
                <a:lnTo>
                  <a:pt x="5709197" y="878451"/>
                </a:lnTo>
                <a:lnTo>
                  <a:pt x="5718090" y="878451"/>
                </a:lnTo>
                <a:lnTo>
                  <a:pt x="5718090" y="834249"/>
                </a:lnTo>
                <a:cubicBezTo>
                  <a:pt x="5718090" y="821043"/>
                  <a:pt x="5708927" y="812418"/>
                  <a:pt x="5693564" y="812418"/>
                </a:cubicBezTo>
                <a:close/>
                <a:moveTo>
                  <a:pt x="5883577" y="812418"/>
                </a:moveTo>
                <a:cubicBezTo>
                  <a:pt x="5865250" y="812418"/>
                  <a:pt x="5850426" y="826703"/>
                  <a:pt x="5850426" y="846378"/>
                </a:cubicBezTo>
                <a:cubicBezTo>
                  <a:pt x="5850426" y="866053"/>
                  <a:pt x="5864980" y="880068"/>
                  <a:pt x="5883577" y="880068"/>
                </a:cubicBezTo>
                <a:cubicBezTo>
                  <a:pt x="5902175" y="880068"/>
                  <a:pt x="5916998" y="866053"/>
                  <a:pt x="5916998" y="846378"/>
                </a:cubicBezTo>
                <a:cubicBezTo>
                  <a:pt x="5916998" y="826703"/>
                  <a:pt x="5902175" y="812418"/>
                  <a:pt x="5883577" y="812418"/>
                </a:cubicBezTo>
                <a:close/>
                <a:moveTo>
                  <a:pt x="6261179" y="811878"/>
                </a:moveTo>
                <a:lnTo>
                  <a:pt x="6261179" y="827779"/>
                </a:lnTo>
                <a:lnTo>
                  <a:pt x="6270612" y="827779"/>
                </a:lnTo>
                <a:lnTo>
                  <a:pt x="6270612" y="878450"/>
                </a:lnTo>
                <a:lnTo>
                  <a:pt x="6289479" y="878450"/>
                </a:lnTo>
                <a:lnTo>
                  <a:pt x="6289479" y="811878"/>
                </a:lnTo>
                <a:close/>
                <a:moveTo>
                  <a:pt x="6299451" y="811608"/>
                </a:moveTo>
                <a:lnTo>
                  <a:pt x="6322091" y="878450"/>
                </a:lnTo>
                <a:lnTo>
                  <a:pt x="6345540" y="878450"/>
                </a:lnTo>
                <a:lnTo>
                  <a:pt x="6369258" y="811608"/>
                </a:lnTo>
                <a:lnTo>
                  <a:pt x="6349313" y="811608"/>
                </a:lnTo>
                <a:lnTo>
                  <a:pt x="6334220" y="857966"/>
                </a:lnTo>
                <a:lnTo>
                  <a:pt x="6319935" y="811608"/>
                </a:lnTo>
                <a:close/>
                <a:moveTo>
                  <a:pt x="6250668" y="810531"/>
                </a:moveTo>
                <a:cubicBezTo>
                  <a:pt x="6242313" y="810531"/>
                  <a:pt x="6236114" y="815113"/>
                  <a:pt x="6233419" y="822121"/>
                </a:cubicBezTo>
                <a:lnTo>
                  <a:pt x="6233419" y="811608"/>
                </a:lnTo>
                <a:lnTo>
                  <a:pt x="6215091" y="811608"/>
                </a:lnTo>
                <a:lnTo>
                  <a:pt x="6215091" y="878450"/>
                </a:lnTo>
                <a:lnTo>
                  <a:pt x="6233958" y="878450"/>
                </a:lnTo>
                <a:lnTo>
                  <a:pt x="6233958" y="846646"/>
                </a:lnTo>
                <a:cubicBezTo>
                  <a:pt x="6233958" y="835057"/>
                  <a:pt x="6238270" y="830475"/>
                  <a:pt x="6247973" y="830475"/>
                </a:cubicBezTo>
                <a:lnTo>
                  <a:pt x="6256059" y="830475"/>
                </a:lnTo>
                <a:lnTo>
                  <a:pt x="6255789" y="811069"/>
                </a:lnTo>
                <a:cubicBezTo>
                  <a:pt x="6254172" y="810801"/>
                  <a:pt x="6252555" y="810531"/>
                  <a:pt x="6250668" y="810531"/>
                </a:cubicBezTo>
                <a:close/>
                <a:moveTo>
                  <a:pt x="6530973" y="810530"/>
                </a:moveTo>
                <a:cubicBezTo>
                  <a:pt x="6511028" y="810530"/>
                  <a:pt x="6496204" y="825354"/>
                  <a:pt x="6496204" y="845568"/>
                </a:cubicBezTo>
                <a:cubicBezTo>
                  <a:pt x="6496204" y="865782"/>
                  <a:pt x="6511297" y="880606"/>
                  <a:pt x="6531242" y="880606"/>
                </a:cubicBezTo>
                <a:cubicBezTo>
                  <a:pt x="6546066" y="880606"/>
                  <a:pt x="6558734" y="873868"/>
                  <a:pt x="6564663" y="859583"/>
                </a:cubicBezTo>
                <a:lnTo>
                  <a:pt x="6544988" y="857427"/>
                </a:lnTo>
                <a:cubicBezTo>
                  <a:pt x="6542293" y="861739"/>
                  <a:pt x="6537172" y="864165"/>
                  <a:pt x="6531512" y="864165"/>
                </a:cubicBezTo>
                <a:cubicBezTo>
                  <a:pt x="6522887" y="864165"/>
                  <a:pt x="6517227" y="857966"/>
                  <a:pt x="6516149" y="850689"/>
                </a:cubicBezTo>
                <a:lnTo>
                  <a:pt x="6565741" y="850689"/>
                </a:lnTo>
                <a:lnTo>
                  <a:pt x="6566011" y="850419"/>
                </a:lnTo>
                <a:cubicBezTo>
                  <a:pt x="6566011" y="822389"/>
                  <a:pt x="6549300" y="810530"/>
                  <a:pt x="6530973" y="810530"/>
                </a:cubicBezTo>
                <a:close/>
                <a:moveTo>
                  <a:pt x="6170619" y="809992"/>
                </a:moveTo>
                <a:cubicBezTo>
                  <a:pt x="6154448" y="809992"/>
                  <a:pt x="6142050" y="818078"/>
                  <a:pt x="6142050" y="818078"/>
                </a:cubicBezTo>
                <a:lnTo>
                  <a:pt x="6149327" y="832362"/>
                </a:lnTo>
                <a:cubicBezTo>
                  <a:pt x="6154448" y="829667"/>
                  <a:pt x="6162803" y="826163"/>
                  <a:pt x="6169541" y="826163"/>
                </a:cubicBezTo>
                <a:cubicBezTo>
                  <a:pt x="6176818" y="826163"/>
                  <a:pt x="6180592" y="829128"/>
                  <a:pt x="6180592" y="833980"/>
                </a:cubicBezTo>
                <a:lnTo>
                  <a:pt x="6180592" y="834519"/>
                </a:lnTo>
                <a:cubicBezTo>
                  <a:pt x="6180592" y="837214"/>
                  <a:pt x="6179244" y="838561"/>
                  <a:pt x="6176010" y="838561"/>
                </a:cubicBezTo>
                <a:lnTo>
                  <a:pt x="6162803" y="838561"/>
                </a:lnTo>
                <a:cubicBezTo>
                  <a:pt x="6147979" y="838561"/>
                  <a:pt x="6138546" y="846378"/>
                  <a:pt x="6138546" y="859045"/>
                </a:cubicBezTo>
                <a:cubicBezTo>
                  <a:pt x="6138546" y="870096"/>
                  <a:pt x="6147979" y="880068"/>
                  <a:pt x="6161995" y="880068"/>
                </a:cubicBezTo>
                <a:cubicBezTo>
                  <a:pt x="6169541" y="880068"/>
                  <a:pt x="6177088" y="877103"/>
                  <a:pt x="6180592" y="871982"/>
                </a:cubicBezTo>
                <a:lnTo>
                  <a:pt x="6180592" y="878451"/>
                </a:lnTo>
                <a:lnTo>
                  <a:pt x="6199458" y="878451"/>
                </a:lnTo>
                <a:lnTo>
                  <a:pt x="6199458" y="834519"/>
                </a:lnTo>
                <a:cubicBezTo>
                  <a:pt x="6199458" y="817000"/>
                  <a:pt x="6185713" y="809992"/>
                  <a:pt x="6170619" y="809992"/>
                </a:cubicBezTo>
                <a:close/>
                <a:moveTo>
                  <a:pt x="6404565" y="809991"/>
                </a:moveTo>
                <a:cubicBezTo>
                  <a:pt x="6388394" y="809991"/>
                  <a:pt x="6375996" y="818077"/>
                  <a:pt x="6375996" y="818077"/>
                </a:cubicBezTo>
                <a:lnTo>
                  <a:pt x="6383273" y="832361"/>
                </a:lnTo>
                <a:cubicBezTo>
                  <a:pt x="6388394" y="829666"/>
                  <a:pt x="6396749" y="826162"/>
                  <a:pt x="6403487" y="826162"/>
                </a:cubicBezTo>
                <a:cubicBezTo>
                  <a:pt x="6410764" y="826162"/>
                  <a:pt x="6414538" y="829127"/>
                  <a:pt x="6414538" y="833979"/>
                </a:cubicBezTo>
                <a:lnTo>
                  <a:pt x="6414538" y="834518"/>
                </a:lnTo>
                <a:cubicBezTo>
                  <a:pt x="6414538" y="837213"/>
                  <a:pt x="6413190" y="838560"/>
                  <a:pt x="6409956" y="838560"/>
                </a:cubicBezTo>
                <a:lnTo>
                  <a:pt x="6396749" y="838560"/>
                </a:lnTo>
                <a:cubicBezTo>
                  <a:pt x="6381925" y="838560"/>
                  <a:pt x="6372492" y="846377"/>
                  <a:pt x="6372492" y="859044"/>
                </a:cubicBezTo>
                <a:cubicBezTo>
                  <a:pt x="6372492" y="870095"/>
                  <a:pt x="6381925" y="880067"/>
                  <a:pt x="6395941" y="880067"/>
                </a:cubicBezTo>
                <a:cubicBezTo>
                  <a:pt x="6403487" y="880067"/>
                  <a:pt x="6411034" y="877102"/>
                  <a:pt x="6414538" y="871981"/>
                </a:cubicBezTo>
                <a:lnTo>
                  <a:pt x="6414538" y="878450"/>
                </a:lnTo>
                <a:lnTo>
                  <a:pt x="6433404" y="878450"/>
                </a:lnTo>
                <a:lnTo>
                  <a:pt x="6433404" y="834518"/>
                </a:lnTo>
                <a:cubicBezTo>
                  <a:pt x="6433404" y="816999"/>
                  <a:pt x="6419659" y="809991"/>
                  <a:pt x="6404565" y="809991"/>
                </a:cubicBezTo>
                <a:close/>
                <a:moveTo>
                  <a:pt x="5787627" y="786813"/>
                </a:moveTo>
                <a:lnTo>
                  <a:pt x="5787627" y="813765"/>
                </a:lnTo>
                <a:lnTo>
                  <a:pt x="5776577" y="813765"/>
                </a:lnTo>
                <a:lnTo>
                  <a:pt x="5776577" y="821042"/>
                </a:lnTo>
                <a:lnTo>
                  <a:pt x="5787627" y="821042"/>
                </a:lnTo>
                <a:lnTo>
                  <a:pt x="5787627" y="864705"/>
                </a:lnTo>
                <a:cubicBezTo>
                  <a:pt x="5787627" y="876564"/>
                  <a:pt x="5795713" y="878451"/>
                  <a:pt x="5802451" y="878451"/>
                </a:cubicBezTo>
                <a:cubicBezTo>
                  <a:pt x="5807842" y="878451"/>
                  <a:pt x="5812424" y="877912"/>
                  <a:pt x="5812424" y="877912"/>
                </a:cubicBezTo>
                <a:lnTo>
                  <a:pt x="5812424" y="870635"/>
                </a:lnTo>
                <a:cubicBezTo>
                  <a:pt x="5812424" y="870635"/>
                  <a:pt x="5809728" y="871174"/>
                  <a:pt x="5805686" y="871174"/>
                </a:cubicBezTo>
                <a:cubicBezTo>
                  <a:pt x="5800834" y="871174"/>
                  <a:pt x="5796522" y="870904"/>
                  <a:pt x="5796522" y="864975"/>
                </a:cubicBezTo>
                <a:lnTo>
                  <a:pt x="5796522" y="821312"/>
                </a:lnTo>
                <a:lnTo>
                  <a:pt x="5812424" y="821312"/>
                </a:lnTo>
                <a:lnTo>
                  <a:pt x="5812424" y="814035"/>
                </a:lnTo>
                <a:lnTo>
                  <a:pt x="5796522" y="814035"/>
                </a:lnTo>
                <a:lnTo>
                  <a:pt x="5796522" y="787083"/>
                </a:lnTo>
                <a:lnTo>
                  <a:pt x="5796522" y="786813"/>
                </a:lnTo>
                <a:close/>
                <a:moveTo>
                  <a:pt x="6453619" y="786003"/>
                </a:moveTo>
                <a:lnTo>
                  <a:pt x="6453619" y="811338"/>
                </a:lnTo>
                <a:lnTo>
                  <a:pt x="6443108" y="811338"/>
                </a:lnTo>
                <a:lnTo>
                  <a:pt x="6443108" y="827240"/>
                </a:lnTo>
                <a:lnTo>
                  <a:pt x="6453619" y="827240"/>
                </a:lnTo>
                <a:lnTo>
                  <a:pt x="6453619" y="863895"/>
                </a:lnTo>
                <a:cubicBezTo>
                  <a:pt x="6453619" y="877371"/>
                  <a:pt x="6463322" y="878988"/>
                  <a:pt x="6472756" y="878988"/>
                </a:cubicBezTo>
                <a:cubicBezTo>
                  <a:pt x="6478416" y="878988"/>
                  <a:pt x="6487579" y="878180"/>
                  <a:pt x="6487579" y="878180"/>
                </a:cubicBezTo>
                <a:lnTo>
                  <a:pt x="6487579" y="862009"/>
                </a:lnTo>
                <a:cubicBezTo>
                  <a:pt x="6487579" y="862009"/>
                  <a:pt x="6483806" y="862548"/>
                  <a:pt x="6478955" y="862548"/>
                </a:cubicBezTo>
                <a:cubicBezTo>
                  <a:pt x="6476259" y="862548"/>
                  <a:pt x="6472756" y="862009"/>
                  <a:pt x="6472756" y="857696"/>
                </a:cubicBezTo>
                <a:lnTo>
                  <a:pt x="6472756" y="827510"/>
                </a:lnTo>
                <a:lnTo>
                  <a:pt x="6487310" y="827510"/>
                </a:lnTo>
                <a:lnTo>
                  <a:pt x="6487310" y="811608"/>
                </a:lnTo>
                <a:lnTo>
                  <a:pt x="6472756" y="811608"/>
                </a:lnTo>
                <a:lnTo>
                  <a:pt x="6472756" y="786272"/>
                </a:lnTo>
                <a:close/>
                <a:moveTo>
                  <a:pt x="5605969" y="784387"/>
                </a:moveTo>
                <a:lnTo>
                  <a:pt x="5625105" y="784387"/>
                </a:lnTo>
                <a:cubicBezTo>
                  <a:pt x="5638582" y="784387"/>
                  <a:pt x="5649902" y="791934"/>
                  <a:pt x="5649902" y="807297"/>
                </a:cubicBezTo>
                <a:cubicBezTo>
                  <a:pt x="5649902" y="822659"/>
                  <a:pt x="5638582" y="830745"/>
                  <a:pt x="5625105" y="830745"/>
                </a:cubicBezTo>
                <a:lnTo>
                  <a:pt x="5605969" y="830745"/>
                </a:lnTo>
                <a:close/>
                <a:moveTo>
                  <a:pt x="5597075" y="776571"/>
                </a:moveTo>
                <a:lnTo>
                  <a:pt x="5597075" y="878451"/>
                </a:lnTo>
                <a:lnTo>
                  <a:pt x="5605969" y="878451"/>
                </a:lnTo>
                <a:lnTo>
                  <a:pt x="5605969" y="839100"/>
                </a:lnTo>
                <a:lnTo>
                  <a:pt x="5624027" y="839100"/>
                </a:lnTo>
                <a:cubicBezTo>
                  <a:pt x="5647476" y="839100"/>
                  <a:pt x="5659064" y="824546"/>
                  <a:pt x="5659064" y="807566"/>
                </a:cubicBezTo>
                <a:cubicBezTo>
                  <a:pt x="5659064" y="790317"/>
                  <a:pt x="5647476" y="776571"/>
                  <a:pt x="5624027" y="776571"/>
                </a:cubicBezTo>
                <a:close/>
                <a:moveTo>
                  <a:pt x="6108359" y="776571"/>
                </a:moveTo>
                <a:lnTo>
                  <a:pt x="6108359" y="878451"/>
                </a:lnTo>
                <a:lnTo>
                  <a:pt x="6127226" y="878451"/>
                </a:lnTo>
                <a:lnTo>
                  <a:pt x="6127226" y="776571"/>
                </a:lnTo>
                <a:close/>
                <a:moveTo>
                  <a:pt x="6279237" y="776570"/>
                </a:moveTo>
                <a:cubicBezTo>
                  <a:pt x="6272499" y="776570"/>
                  <a:pt x="6267108" y="781960"/>
                  <a:pt x="6267108" y="788699"/>
                </a:cubicBezTo>
                <a:cubicBezTo>
                  <a:pt x="6267108" y="795437"/>
                  <a:pt x="6272499" y="800827"/>
                  <a:pt x="6279237" y="800827"/>
                </a:cubicBezTo>
                <a:cubicBezTo>
                  <a:pt x="6285975" y="800827"/>
                  <a:pt x="6291366" y="795437"/>
                  <a:pt x="6291366" y="788699"/>
                </a:cubicBezTo>
                <a:cubicBezTo>
                  <a:pt x="6291366" y="781960"/>
                  <a:pt x="6285975" y="776570"/>
                  <a:pt x="6279237" y="776570"/>
                </a:cubicBezTo>
                <a:close/>
                <a:moveTo>
                  <a:pt x="5951228" y="775763"/>
                </a:moveTo>
                <a:cubicBezTo>
                  <a:pt x="5944490" y="775763"/>
                  <a:pt x="5936674" y="779267"/>
                  <a:pt x="5936674" y="791126"/>
                </a:cubicBezTo>
                <a:lnTo>
                  <a:pt x="5936403" y="791126"/>
                </a:lnTo>
                <a:lnTo>
                  <a:pt x="5936403" y="814035"/>
                </a:lnTo>
                <a:lnTo>
                  <a:pt x="5925354" y="814035"/>
                </a:lnTo>
                <a:lnTo>
                  <a:pt x="5925354" y="821312"/>
                </a:lnTo>
                <a:lnTo>
                  <a:pt x="5936403" y="821312"/>
                </a:lnTo>
                <a:lnTo>
                  <a:pt x="5936403" y="878182"/>
                </a:lnTo>
                <a:lnTo>
                  <a:pt x="5945299" y="878182"/>
                </a:lnTo>
                <a:lnTo>
                  <a:pt x="5945299" y="821312"/>
                </a:lnTo>
                <a:lnTo>
                  <a:pt x="5958505" y="821312"/>
                </a:lnTo>
                <a:lnTo>
                  <a:pt x="5958505" y="814035"/>
                </a:lnTo>
                <a:lnTo>
                  <a:pt x="5945299" y="814035"/>
                </a:lnTo>
                <a:lnTo>
                  <a:pt x="5945299" y="791934"/>
                </a:lnTo>
                <a:cubicBezTo>
                  <a:pt x="5945299" y="785735"/>
                  <a:pt x="5947724" y="783310"/>
                  <a:pt x="5953384" y="783310"/>
                </a:cubicBezTo>
                <a:cubicBezTo>
                  <a:pt x="5955810" y="783310"/>
                  <a:pt x="5959853" y="784118"/>
                  <a:pt x="5959853" y="784118"/>
                </a:cubicBezTo>
                <a:lnTo>
                  <a:pt x="5959853" y="776302"/>
                </a:lnTo>
                <a:cubicBezTo>
                  <a:pt x="5959853" y="776302"/>
                  <a:pt x="5955810" y="775763"/>
                  <a:pt x="5951228" y="775763"/>
                </a:cubicBezTo>
                <a:close/>
                <a:moveTo>
                  <a:pt x="6047177" y="774415"/>
                </a:moveTo>
                <a:cubicBezTo>
                  <a:pt x="6017261" y="774415"/>
                  <a:pt x="5994082" y="796516"/>
                  <a:pt x="5994082" y="827242"/>
                </a:cubicBezTo>
                <a:cubicBezTo>
                  <a:pt x="5994082" y="857967"/>
                  <a:pt x="6017261" y="880068"/>
                  <a:pt x="6047177" y="880068"/>
                </a:cubicBezTo>
                <a:cubicBezTo>
                  <a:pt x="6070088" y="880068"/>
                  <a:pt x="6091110" y="866053"/>
                  <a:pt x="6097039" y="842065"/>
                </a:cubicBezTo>
                <a:lnTo>
                  <a:pt x="6074670" y="842065"/>
                </a:lnTo>
                <a:cubicBezTo>
                  <a:pt x="6070896" y="854194"/>
                  <a:pt x="6060385" y="861471"/>
                  <a:pt x="6046909" y="861471"/>
                </a:cubicBezTo>
                <a:cubicBezTo>
                  <a:pt x="6027772" y="861471"/>
                  <a:pt x="6014835" y="846917"/>
                  <a:pt x="6014835" y="827242"/>
                </a:cubicBezTo>
                <a:cubicBezTo>
                  <a:pt x="6014835" y="807566"/>
                  <a:pt x="6027772" y="793012"/>
                  <a:pt x="6046909" y="793012"/>
                </a:cubicBezTo>
                <a:cubicBezTo>
                  <a:pt x="6060385" y="793012"/>
                  <a:pt x="6070896" y="800289"/>
                  <a:pt x="6074670" y="812418"/>
                </a:cubicBezTo>
                <a:lnTo>
                  <a:pt x="6097039" y="812418"/>
                </a:lnTo>
                <a:cubicBezTo>
                  <a:pt x="6091110" y="788430"/>
                  <a:pt x="6070088" y="774415"/>
                  <a:pt x="6047177" y="774415"/>
                </a:cubicBezTo>
                <a:close/>
                <a:moveTo>
                  <a:pt x="6600240" y="647469"/>
                </a:moveTo>
                <a:lnTo>
                  <a:pt x="6603474" y="647469"/>
                </a:lnTo>
                <a:cubicBezTo>
                  <a:pt x="6604553" y="647469"/>
                  <a:pt x="6605631" y="647738"/>
                  <a:pt x="6606709" y="648277"/>
                </a:cubicBezTo>
                <a:cubicBezTo>
                  <a:pt x="6607248" y="648816"/>
                  <a:pt x="6607517" y="649894"/>
                  <a:pt x="6607517" y="650703"/>
                </a:cubicBezTo>
                <a:cubicBezTo>
                  <a:pt x="6607517" y="651781"/>
                  <a:pt x="6607248" y="652320"/>
                  <a:pt x="6606439" y="652859"/>
                </a:cubicBezTo>
                <a:cubicBezTo>
                  <a:pt x="6605631" y="653398"/>
                  <a:pt x="6604822" y="653668"/>
                  <a:pt x="6603744" y="653668"/>
                </a:cubicBezTo>
                <a:lnTo>
                  <a:pt x="6600240" y="653668"/>
                </a:lnTo>
                <a:close/>
                <a:moveTo>
                  <a:pt x="6596467" y="644773"/>
                </a:moveTo>
                <a:lnTo>
                  <a:pt x="6596467" y="664988"/>
                </a:lnTo>
                <a:lnTo>
                  <a:pt x="6600240" y="664988"/>
                </a:lnTo>
                <a:lnTo>
                  <a:pt x="6600240" y="656902"/>
                </a:lnTo>
                <a:lnTo>
                  <a:pt x="6604283" y="656902"/>
                </a:lnTo>
                <a:cubicBezTo>
                  <a:pt x="6605361" y="656902"/>
                  <a:pt x="6606170" y="657171"/>
                  <a:pt x="6606978" y="657711"/>
                </a:cubicBezTo>
                <a:cubicBezTo>
                  <a:pt x="6607517" y="658250"/>
                  <a:pt x="6607787" y="659058"/>
                  <a:pt x="6607787" y="660136"/>
                </a:cubicBezTo>
                <a:lnTo>
                  <a:pt x="6607787" y="663371"/>
                </a:lnTo>
                <a:cubicBezTo>
                  <a:pt x="6607787" y="663640"/>
                  <a:pt x="6607787" y="664179"/>
                  <a:pt x="6608056" y="664718"/>
                </a:cubicBezTo>
                <a:lnTo>
                  <a:pt x="6611560" y="664718"/>
                </a:lnTo>
                <a:lnTo>
                  <a:pt x="6611560" y="664449"/>
                </a:lnTo>
                <a:cubicBezTo>
                  <a:pt x="6611291" y="663910"/>
                  <a:pt x="6611021" y="663640"/>
                  <a:pt x="6611021" y="663101"/>
                </a:cubicBezTo>
                <a:cubicBezTo>
                  <a:pt x="6611021" y="662562"/>
                  <a:pt x="6611021" y="662023"/>
                  <a:pt x="6611021" y="661484"/>
                </a:cubicBezTo>
                <a:lnTo>
                  <a:pt x="6611021" y="660136"/>
                </a:lnTo>
                <a:cubicBezTo>
                  <a:pt x="6611021" y="659058"/>
                  <a:pt x="6610752" y="658250"/>
                  <a:pt x="6610213" y="657171"/>
                </a:cubicBezTo>
                <a:cubicBezTo>
                  <a:pt x="6609943" y="656363"/>
                  <a:pt x="6609135" y="655554"/>
                  <a:pt x="6608056" y="655285"/>
                </a:cubicBezTo>
                <a:cubicBezTo>
                  <a:pt x="6608865" y="654746"/>
                  <a:pt x="6609674" y="654207"/>
                  <a:pt x="6610213" y="653398"/>
                </a:cubicBezTo>
                <a:cubicBezTo>
                  <a:pt x="6610752" y="652859"/>
                  <a:pt x="6611021" y="651781"/>
                  <a:pt x="6611021" y="650972"/>
                </a:cubicBezTo>
                <a:cubicBezTo>
                  <a:pt x="6611021" y="649086"/>
                  <a:pt x="6610213" y="647469"/>
                  <a:pt x="6608865" y="646391"/>
                </a:cubicBezTo>
                <a:cubicBezTo>
                  <a:pt x="6607248" y="645312"/>
                  <a:pt x="6605361" y="644773"/>
                  <a:pt x="6603205" y="644773"/>
                </a:cubicBezTo>
                <a:close/>
                <a:moveTo>
                  <a:pt x="6603980" y="640292"/>
                </a:moveTo>
                <a:cubicBezTo>
                  <a:pt x="6607450" y="640393"/>
                  <a:pt x="6610887" y="641808"/>
                  <a:pt x="6613447" y="644504"/>
                </a:cubicBezTo>
                <a:cubicBezTo>
                  <a:pt x="6618837" y="650433"/>
                  <a:pt x="6618837" y="659597"/>
                  <a:pt x="6613447" y="665527"/>
                </a:cubicBezTo>
                <a:lnTo>
                  <a:pt x="6612638" y="666335"/>
                </a:lnTo>
                <a:cubicBezTo>
                  <a:pt x="6607248" y="671187"/>
                  <a:pt x="6598623" y="670917"/>
                  <a:pt x="6593502" y="665527"/>
                </a:cubicBezTo>
                <a:cubicBezTo>
                  <a:pt x="6590807" y="662831"/>
                  <a:pt x="6589459" y="659058"/>
                  <a:pt x="6589459" y="655015"/>
                </a:cubicBezTo>
                <a:cubicBezTo>
                  <a:pt x="6589459" y="651242"/>
                  <a:pt x="6590807" y="647469"/>
                  <a:pt x="6593772" y="644504"/>
                </a:cubicBezTo>
                <a:lnTo>
                  <a:pt x="6594311" y="643965"/>
                </a:lnTo>
                <a:cubicBezTo>
                  <a:pt x="6597006" y="641404"/>
                  <a:pt x="6600510" y="640191"/>
                  <a:pt x="6603980" y="640292"/>
                </a:cubicBezTo>
                <a:close/>
                <a:moveTo>
                  <a:pt x="6603104" y="637328"/>
                </a:moveTo>
                <a:cubicBezTo>
                  <a:pt x="6598892" y="637429"/>
                  <a:pt x="6594715" y="639113"/>
                  <a:pt x="6591615" y="642348"/>
                </a:cubicBezTo>
                <a:cubicBezTo>
                  <a:pt x="6588381" y="645851"/>
                  <a:pt x="6586764" y="650433"/>
                  <a:pt x="6586764" y="655015"/>
                </a:cubicBezTo>
                <a:cubicBezTo>
                  <a:pt x="6586764" y="659867"/>
                  <a:pt x="6588381" y="664449"/>
                  <a:pt x="6591615" y="667683"/>
                </a:cubicBezTo>
                <a:lnTo>
                  <a:pt x="6592154" y="668222"/>
                </a:lnTo>
                <a:cubicBezTo>
                  <a:pt x="6598623" y="674421"/>
                  <a:pt x="6609135" y="674151"/>
                  <a:pt x="6615334" y="667683"/>
                </a:cubicBezTo>
                <a:cubicBezTo>
                  <a:pt x="6618568" y="664179"/>
                  <a:pt x="6620185" y="659597"/>
                  <a:pt x="6620185" y="655015"/>
                </a:cubicBezTo>
                <a:cubicBezTo>
                  <a:pt x="6620454" y="650164"/>
                  <a:pt x="6618568" y="645851"/>
                  <a:pt x="6615334" y="642348"/>
                </a:cubicBezTo>
                <a:lnTo>
                  <a:pt x="6614794" y="641809"/>
                </a:lnTo>
                <a:cubicBezTo>
                  <a:pt x="6611560" y="638709"/>
                  <a:pt x="6607315" y="637227"/>
                  <a:pt x="6603104" y="637328"/>
                </a:cubicBezTo>
                <a:close/>
                <a:moveTo>
                  <a:pt x="6195954" y="529686"/>
                </a:moveTo>
                <a:cubicBezTo>
                  <a:pt x="6223715" y="529956"/>
                  <a:pt x="6233418" y="556369"/>
                  <a:pt x="6233418" y="590329"/>
                </a:cubicBezTo>
                <a:cubicBezTo>
                  <a:pt x="6233418" y="629140"/>
                  <a:pt x="6221559" y="653936"/>
                  <a:pt x="6192451" y="653936"/>
                </a:cubicBezTo>
                <a:cubicBezTo>
                  <a:pt x="6185173" y="653936"/>
                  <a:pt x="6177896" y="652858"/>
                  <a:pt x="6171158" y="650433"/>
                </a:cubicBezTo>
                <a:lnTo>
                  <a:pt x="6171158" y="534538"/>
                </a:lnTo>
                <a:cubicBezTo>
                  <a:pt x="6178974" y="531034"/>
                  <a:pt x="6187330" y="529417"/>
                  <a:pt x="6195954" y="529686"/>
                </a:cubicBezTo>
                <a:close/>
                <a:moveTo>
                  <a:pt x="5738574" y="510281"/>
                </a:moveTo>
                <a:lnTo>
                  <a:pt x="5790052" y="588982"/>
                </a:lnTo>
                <a:lnTo>
                  <a:pt x="5732643" y="673612"/>
                </a:lnTo>
                <a:lnTo>
                  <a:pt x="5775229" y="673612"/>
                </a:lnTo>
                <a:lnTo>
                  <a:pt x="5810535" y="614317"/>
                </a:lnTo>
                <a:lnTo>
                  <a:pt x="5811344" y="614317"/>
                </a:lnTo>
                <a:lnTo>
                  <a:pt x="5846113" y="673612"/>
                </a:lnTo>
                <a:lnTo>
                  <a:pt x="5891931" y="673612"/>
                </a:lnTo>
                <a:lnTo>
                  <a:pt x="5833985" y="586556"/>
                </a:lnTo>
                <a:lnTo>
                  <a:pt x="5886542" y="510281"/>
                </a:lnTo>
                <a:lnTo>
                  <a:pt x="5846922" y="510281"/>
                </a:lnTo>
                <a:lnTo>
                  <a:pt x="5814310" y="563647"/>
                </a:lnTo>
                <a:lnTo>
                  <a:pt x="5813770" y="563647"/>
                </a:lnTo>
                <a:lnTo>
                  <a:pt x="5782505" y="510281"/>
                </a:lnTo>
                <a:close/>
                <a:moveTo>
                  <a:pt x="6062271" y="510281"/>
                </a:moveTo>
                <a:lnTo>
                  <a:pt x="6062271" y="673342"/>
                </a:lnTo>
                <a:lnTo>
                  <a:pt x="6099196" y="673342"/>
                </a:lnTo>
                <a:lnTo>
                  <a:pt x="6099196" y="510281"/>
                </a:lnTo>
                <a:close/>
                <a:moveTo>
                  <a:pt x="6406452" y="510280"/>
                </a:moveTo>
                <a:lnTo>
                  <a:pt x="6406452" y="673342"/>
                </a:lnTo>
                <a:lnTo>
                  <a:pt x="6443377" y="673342"/>
                </a:lnTo>
                <a:lnTo>
                  <a:pt x="6443377" y="510280"/>
                </a:lnTo>
                <a:close/>
                <a:moveTo>
                  <a:pt x="6383812" y="507854"/>
                </a:moveTo>
                <a:cubicBezTo>
                  <a:pt x="6345540" y="504890"/>
                  <a:pt x="6320474" y="510280"/>
                  <a:pt x="6298912" y="519174"/>
                </a:cubicBezTo>
                <a:lnTo>
                  <a:pt x="6298912" y="673611"/>
                </a:lnTo>
                <a:lnTo>
                  <a:pt x="6335837" y="673611"/>
                </a:lnTo>
                <a:lnTo>
                  <a:pt x="6335837" y="535885"/>
                </a:lnTo>
                <a:cubicBezTo>
                  <a:pt x="6344192" y="531033"/>
                  <a:pt x="6363867" y="530225"/>
                  <a:pt x="6376265" y="534537"/>
                </a:cubicBezTo>
                <a:cubicBezTo>
                  <a:pt x="6376265" y="534537"/>
                  <a:pt x="6383812" y="507854"/>
                  <a:pt x="6383812" y="507854"/>
                </a:cubicBezTo>
                <a:close/>
                <a:moveTo>
                  <a:pt x="6533398" y="507316"/>
                </a:moveTo>
                <a:cubicBezTo>
                  <a:pt x="6499438" y="507316"/>
                  <a:pt x="6476798" y="528339"/>
                  <a:pt x="6476798" y="554482"/>
                </a:cubicBezTo>
                <a:cubicBezTo>
                  <a:pt x="6476798" y="571462"/>
                  <a:pt x="6483806" y="588442"/>
                  <a:pt x="6517765" y="600301"/>
                </a:cubicBezTo>
                <a:cubicBezTo>
                  <a:pt x="6536093" y="606770"/>
                  <a:pt x="6546874" y="613777"/>
                  <a:pt x="6546874" y="627254"/>
                </a:cubicBezTo>
                <a:cubicBezTo>
                  <a:pt x="6546874" y="640460"/>
                  <a:pt x="6533128" y="650163"/>
                  <a:pt x="6516418" y="650163"/>
                </a:cubicBezTo>
                <a:cubicBezTo>
                  <a:pt x="6504289" y="650433"/>
                  <a:pt x="6492700" y="647198"/>
                  <a:pt x="6482727" y="640730"/>
                </a:cubicBezTo>
                <a:lnTo>
                  <a:pt x="6472216" y="664448"/>
                </a:lnTo>
                <a:cubicBezTo>
                  <a:pt x="6487309" y="672803"/>
                  <a:pt x="6504559" y="676846"/>
                  <a:pt x="6521808" y="676307"/>
                </a:cubicBezTo>
                <a:cubicBezTo>
                  <a:pt x="6560889" y="676037"/>
                  <a:pt x="6585685" y="653128"/>
                  <a:pt x="6585685" y="626175"/>
                </a:cubicBezTo>
                <a:cubicBezTo>
                  <a:pt x="6585685" y="607309"/>
                  <a:pt x="6577869" y="590868"/>
                  <a:pt x="6542831" y="578200"/>
                </a:cubicBezTo>
                <a:cubicBezTo>
                  <a:pt x="6526929" y="572540"/>
                  <a:pt x="6513723" y="565802"/>
                  <a:pt x="6513723" y="552596"/>
                </a:cubicBezTo>
                <a:cubicBezTo>
                  <a:pt x="6513723" y="541006"/>
                  <a:pt x="6525043" y="531034"/>
                  <a:pt x="6541753" y="531034"/>
                </a:cubicBezTo>
                <a:cubicBezTo>
                  <a:pt x="6551725" y="531303"/>
                  <a:pt x="6561698" y="534538"/>
                  <a:pt x="6570053" y="540198"/>
                </a:cubicBezTo>
                <a:lnTo>
                  <a:pt x="6580025" y="518636"/>
                </a:lnTo>
                <a:cubicBezTo>
                  <a:pt x="6565741" y="510820"/>
                  <a:pt x="6549569" y="506777"/>
                  <a:pt x="6533398" y="507316"/>
                </a:cubicBezTo>
                <a:close/>
                <a:moveTo>
                  <a:pt x="5638580" y="465540"/>
                </a:moveTo>
                <a:cubicBezTo>
                  <a:pt x="5611357" y="465271"/>
                  <a:pt x="5591144" y="491145"/>
                  <a:pt x="5591144" y="522679"/>
                </a:cubicBezTo>
                <a:lnTo>
                  <a:pt x="5591144" y="617012"/>
                </a:lnTo>
                <a:cubicBezTo>
                  <a:pt x="5591144" y="648546"/>
                  <a:pt x="5611357" y="674151"/>
                  <a:pt x="5638580" y="674151"/>
                </a:cubicBezTo>
                <a:lnTo>
                  <a:pt x="5712969" y="674151"/>
                </a:lnTo>
                <a:lnTo>
                  <a:pt x="5712969" y="648546"/>
                </a:lnTo>
                <a:lnTo>
                  <a:pt x="5656098" y="648546"/>
                </a:lnTo>
                <a:cubicBezTo>
                  <a:pt x="5638850" y="648546"/>
                  <a:pt x="5629685" y="635340"/>
                  <a:pt x="5629685" y="620785"/>
                </a:cubicBezTo>
                <a:lnTo>
                  <a:pt x="5629685" y="579548"/>
                </a:lnTo>
                <a:lnTo>
                  <a:pt x="5706230" y="579548"/>
                </a:lnTo>
                <a:lnTo>
                  <a:pt x="5706230" y="553944"/>
                </a:lnTo>
                <a:lnTo>
                  <a:pt x="5629685" y="553944"/>
                </a:lnTo>
                <a:lnTo>
                  <a:pt x="5629685" y="518906"/>
                </a:lnTo>
                <a:cubicBezTo>
                  <a:pt x="5629685" y="504082"/>
                  <a:pt x="5638850" y="491145"/>
                  <a:pt x="5656098" y="491145"/>
                </a:cubicBezTo>
                <a:lnTo>
                  <a:pt x="5713237" y="491145"/>
                </a:lnTo>
                <a:lnTo>
                  <a:pt x="5713237" y="465540"/>
                </a:lnTo>
                <a:close/>
                <a:moveTo>
                  <a:pt x="5915919" y="465271"/>
                </a:moveTo>
                <a:lnTo>
                  <a:pt x="5915919" y="616743"/>
                </a:lnTo>
                <a:cubicBezTo>
                  <a:pt x="5915919" y="648277"/>
                  <a:pt x="5936134" y="673882"/>
                  <a:pt x="5963356" y="673882"/>
                </a:cubicBezTo>
                <a:lnTo>
                  <a:pt x="6037474" y="673882"/>
                </a:lnTo>
                <a:lnTo>
                  <a:pt x="6037474" y="648277"/>
                </a:lnTo>
                <a:lnTo>
                  <a:pt x="5980875" y="648277"/>
                </a:lnTo>
                <a:cubicBezTo>
                  <a:pt x="5963356" y="648277"/>
                  <a:pt x="5954462" y="635340"/>
                  <a:pt x="5954462" y="620516"/>
                </a:cubicBezTo>
                <a:lnTo>
                  <a:pt x="5954462" y="465271"/>
                </a:lnTo>
                <a:close/>
                <a:moveTo>
                  <a:pt x="6171158" y="463653"/>
                </a:moveTo>
                <a:lnTo>
                  <a:pt x="6134503" y="470391"/>
                </a:lnTo>
                <a:lnTo>
                  <a:pt x="6134503" y="664717"/>
                </a:lnTo>
                <a:cubicBezTo>
                  <a:pt x="6145014" y="671455"/>
                  <a:pt x="6166037" y="676576"/>
                  <a:pt x="6191103" y="676576"/>
                </a:cubicBezTo>
                <a:cubicBezTo>
                  <a:pt x="6241504" y="676576"/>
                  <a:pt x="6269804" y="643155"/>
                  <a:pt x="6270073" y="588173"/>
                </a:cubicBezTo>
                <a:cubicBezTo>
                  <a:pt x="6270073" y="539659"/>
                  <a:pt x="6243660" y="508394"/>
                  <a:pt x="6205927" y="508394"/>
                </a:cubicBezTo>
                <a:cubicBezTo>
                  <a:pt x="6194068" y="508124"/>
                  <a:pt x="6182209" y="510550"/>
                  <a:pt x="6171158" y="515132"/>
                </a:cubicBezTo>
                <a:close/>
                <a:moveTo>
                  <a:pt x="6252285" y="347220"/>
                </a:moveTo>
                <a:cubicBezTo>
                  <a:pt x="6179514" y="347220"/>
                  <a:pt x="6101621" y="376059"/>
                  <a:pt x="6063619" y="443170"/>
                </a:cubicBezTo>
                <a:cubicBezTo>
                  <a:pt x="6060385" y="447483"/>
                  <a:pt x="6058497" y="452604"/>
                  <a:pt x="6057959" y="457994"/>
                </a:cubicBezTo>
                <a:cubicBezTo>
                  <a:pt x="6057689" y="463384"/>
                  <a:pt x="6059577" y="468775"/>
                  <a:pt x="6063079" y="472818"/>
                </a:cubicBezTo>
                <a:cubicBezTo>
                  <a:pt x="6067392" y="477939"/>
                  <a:pt x="6073591" y="481173"/>
                  <a:pt x="6080330" y="481712"/>
                </a:cubicBezTo>
                <a:cubicBezTo>
                  <a:pt x="6088954" y="481982"/>
                  <a:pt x="6096770" y="477400"/>
                  <a:pt x="6101082" y="470123"/>
                </a:cubicBezTo>
                <a:cubicBezTo>
                  <a:pt x="6138007" y="403011"/>
                  <a:pt x="6180322" y="357192"/>
                  <a:pt x="6251746" y="357192"/>
                </a:cubicBezTo>
                <a:cubicBezTo>
                  <a:pt x="6323170" y="357192"/>
                  <a:pt x="6368180" y="405707"/>
                  <a:pt x="6405105" y="471201"/>
                </a:cubicBezTo>
                <a:cubicBezTo>
                  <a:pt x="6410226" y="478208"/>
                  <a:pt x="6419120" y="481982"/>
                  <a:pt x="6427745" y="480903"/>
                </a:cubicBezTo>
                <a:cubicBezTo>
                  <a:pt x="6441221" y="480364"/>
                  <a:pt x="6447690" y="465541"/>
                  <a:pt x="6447420" y="458264"/>
                </a:cubicBezTo>
                <a:cubicBezTo>
                  <a:pt x="6447151" y="452873"/>
                  <a:pt x="6445264" y="447752"/>
                  <a:pt x="6442299" y="443440"/>
                </a:cubicBezTo>
                <a:cubicBezTo>
                  <a:pt x="6403757" y="375789"/>
                  <a:pt x="6325056" y="347220"/>
                  <a:pt x="6252285" y="347220"/>
                </a:cubicBezTo>
                <a:close/>
                <a:moveTo>
                  <a:pt x="0" y="0"/>
                </a:moveTo>
                <a:lnTo>
                  <a:pt x="12191995" y="0"/>
                </a:lnTo>
                <a:lnTo>
                  <a:pt x="12191995" y="6857997"/>
                </a:lnTo>
                <a:lnTo>
                  <a:pt x="0" y="6857997"/>
                </a:lnTo>
                <a:close/>
              </a:path>
            </a:pathLst>
          </a:custGeom>
          <a:solidFill>
            <a:schemeClr val="tx1">
              <a:lumMod val="75000"/>
              <a:lumOff val="25000"/>
            </a:schemeClr>
          </a:solidFill>
          <a:ln>
            <a:noFill/>
          </a:ln>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49BB657F-5FA8-1DD4-FD35-7DAF2035F7B4}"/>
              </a:ext>
            </a:extLst>
          </p:cNvPr>
          <p:cNvSpPr>
            <a:spLocks noGrp="1"/>
          </p:cNvSpPr>
          <p:nvPr>
            <p:ph type="pic" sz="quarter" idx="10"/>
          </p:nvPr>
        </p:nvSpPr>
        <p:spPr>
          <a:xfrm>
            <a:off x="6" y="4"/>
            <a:ext cx="12191995" cy="6857997"/>
          </a:xfrm>
          <a:custGeom>
            <a:avLst/>
            <a:gdLst>
              <a:gd name="connsiteX0" fmla="*/ 6180592 w 12191995"/>
              <a:gd name="connsiteY0" fmla="*/ 849612 h 6857997"/>
              <a:gd name="connsiteX1" fmla="*/ 6180592 w 12191995"/>
              <a:gd name="connsiteY1" fmla="*/ 854463 h 6857997"/>
              <a:gd name="connsiteX2" fmla="*/ 6167655 w 12191995"/>
              <a:gd name="connsiteY2" fmla="*/ 866053 h 6857997"/>
              <a:gd name="connsiteX3" fmla="*/ 6158221 w 12191995"/>
              <a:gd name="connsiteY3" fmla="*/ 858237 h 6857997"/>
              <a:gd name="connsiteX4" fmla="*/ 6167655 w 12191995"/>
              <a:gd name="connsiteY4" fmla="*/ 850960 h 6857997"/>
              <a:gd name="connsiteX5" fmla="*/ 6174662 w 12191995"/>
              <a:gd name="connsiteY5" fmla="*/ 850960 h 6857997"/>
              <a:gd name="connsiteX6" fmla="*/ 6180592 w 12191995"/>
              <a:gd name="connsiteY6" fmla="*/ 849612 h 6857997"/>
              <a:gd name="connsiteX7" fmla="*/ 6414538 w 12191995"/>
              <a:gd name="connsiteY7" fmla="*/ 849611 h 6857997"/>
              <a:gd name="connsiteX8" fmla="*/ 6414538 w 12191995"/>
              <a:gd name="connsiteY8" fmla="*/ 854462 h 6857997"/>
              <a:gd name="connsiteX9" fmla="*/ 6401601 w 12191995"/>
              <a:gd name="connsiteY9" fmla="*/ 866052 h 6857997"/>
              <a:gd name="connsiteX10" fmla="*/ 6392167 w 12191995"/>
              <a:gd name="connsiteY10" fmla="*/ 858236 h 6857997"/>
              <a:gd name="connsiteX11" fmla="*/ 6401601 w 12191995"/>
              <a:gd name="connsiteY11" fmla="*/ 850959 h 6857997"/>
              <a:gd name="connsiteX12" fmla="*/ 6408608 w 12191995"/>
              <a:gd name="connsiteY12" fmla="*/ 850959 h 6857997"/>
              <a:gd name="connsiteX13" fmla="*/ 6414538 w 12191995"/>
              <a:gd name="connsiteY13" fmla="*/ 849611 h 6857997"/>
              <a:gd name="connsiteX14" fmla="*/ 5709197 w 12191995"/>
              <a:gd name="connsiteY14" fmla="*/ 846647 h 6857997"/>
              <a:gd name="connsiteX15" fmla="*/ 5709197 w 12191995"/>
              <a:gd name="connsiteY15" fmla="*/ 855542 h 6857997"/>
              <a:gd name="connsiteX16" fmla="*/ 5690329 w 12191995"/>
              <a:gd name="connsiteY16" fmla="*/ 872522 h 6857997"/>
              <a:gd name="connsiteX17" fmla="*/ 5675237 w 12191995"/>
              <a:gd name="connsiteY17" fmla="*/ 860393 h 6857997"/>
              <a:gd name="connsiteX18" fmla="*/ 5688983 w 12191995"/>
              <a:gd name="connsiteY18" fmla="*/ 849073 h 6857997"/>
              <a:gd name="connsiteX19" fmla="*/ 5700842 w 12191995"/>
              <a:gd name="connsiteY19" fmla="*/ 849073 h 6857997"/>
              <a:gd name="connsiteX20" fmla="*/ 5709197 w 12191995"/>
              <a:gd name="connsiteY20" fmla="*/ 846647 h 6857997"/>
              <a:gd name="connsiteX21" fmla="*/ 6530703 w 12191995"/>
              <a:gd name="connsiteY21" fmla="*/ 825893 h 6857997"/>
              <a:gd name="connsiteX22" fmla="*/ 6545527 w 12191995"/>
              <a:gd name="connsiteY22" fmla="*/ 838021 h 6857997"/>
              <a:gd name="connsiteX23" fmla="*/ 6515610 w 12191995"/>
              <a:gd name="connsiteY23" fmla="*/ 838021 h 6857997"/>
              <a:gd name="connsiteX24" fmla="*/ 6530703 w 12191995"/>
              <a:gd name="connsiteY24" fmla="*/ 825893 h 6857997"/>
              <a:gd name="connsiteX25" fmla="*/ 5883577 w 12191995"/>
              <a:gd name="connsiteY25" fmla="*/ 820234 h 6857997"/>
              <a:gd name="connsiteX26" fmla="*/ 5907835 w 12191995"/>
              <a:gd name="connsiteY26" fmla="*/ 846378 h 6857997"/>
              <a:gd name="connsiteX27" fmla="*/ 5883577 w 12191995"/>
              <a:gd name="connsiteY27" fmla="*/ 872522 h 6857997"/>
              <a:gd name="connsiteX28" fmla="*/ 5859320 w 12191995"/>
              <a:gd name="connsiteY28" fmla="*/ 846378 h 6857997"/>
              <a:gd name="connsiteX29" fmla="*/ 5883577 w 12191995"/>
              <a:gd name="connsiteY29" fmla="*/ 820234 h 6857997"/>
              <a:gd name="connsiteX30" fmla="*/ 5766065 w 12191995"/>
              <a:gd name="connsiteY30" fmla="*/ 813226 h 6857997"/>
              <a:gd name="connsiteX31" fmla="*/ 5746660 w 12191995"/>
              <a:gd name="connsiteY31" fmla="*/ 825355 h 6857997"/>
              <a:gd name="connsiteX32" fmla="*/ 5746660 w 12191995"/>
              <a:gd name="connsiteY32" fmla="*/ 814304 h 6857997"/>
              <a:gd name="connsiteX33" fmla="*/ 5738304 w 12191995"/>
              <a:gd name="connsiteY33" fmla="*/ 814304 h 6857997"/>
              <a:gd name="connsiteX34" fmla="*/ 5738304 w 12191995"/>
              <a:gd name="connsiteY34" fmla="*/ 878451 h 6857997"/>
              <a:gd name="connsiteX35" fmla="*/ 5746929 w 12191995"/>
              <a:gd name="connsiteY35" fmla="*/ 878451 h 6857997"/>
              <a:gd name="connsiteX36" fmla="*/ 5746929 w 12191995"/>
              <a:gd name="connsiteY36" fmla="*/ 842604 h 6857997"/>
              <a:gd name="connsiteX37" fmla="*/ 5766335 w 12191995"/>
              <a:gd name="connsiteY37" fmla="*/ 822120 h 6857997"/>
              <a:gd name="connsiteX38" fmla="*/ 5770647 w 12191995"/>
              <a:gd name="connsiteY38" fmla="*/ 822120 h 6857997"/>
              <a:gd name="connsiteX39" fmla="*/ 5770916 w 12191995"/>
              <a:gd name="connsiteY39" fmla="*/ 813496 h 6857997"/>
              <a:gd name="connsiteX40" fmla="*/ 5766065 w 12191995"/>
              <a:gd name="connsiteY40" fmla="*/ 813226 h 6857997"/>
              <a:gd name="connsiteX41" fmla="*/ 5693564 w 12191995"/>
              <a:gd name="connsiteY41" fmla="*/ 812418 h 6857997"/>
              <a:gd name="connsiteX42" fmla="*/ 5669038 w 12191995"/>
              <a:gd name="connsiteY42" fmla="*/ 820504 h 6857997"/>
              <a:gd name="connsiteX43" fmla="*/ 5673350 w 12191995"/>
              <a:gd name="connsiteY43" fmla="*/ 827242 h 6857997"/>
              <a:gd name="connsiteX44" fmla="*/ 5693025 w 12191995"/>
              <a:gd name="connsiteY44" fmla="*/ 820234 h 6857997"/>
              <a:gd name="connsiteX45" fmla="*/ 5709197 w 12191995"/>
              <a:gd name="connsiteY45" fmla="*/ 833980 h 6857997"/>
              <a:gd name="connsiteX46" fmla="*/ 5708927 w 12191995"/>
              <a:gd name="connsiteY46" fmla="*/ 835597 h 6857997"/>
              <a:gd name="connsiteX47" fmla="*/ 5702728 w 12191995"/>
              <a:gd name="connsiteY47" fmla="*/ 841527 h 6857997"/>
              <a:gd name="connsiteX48" fmla="*/ 5687365 w 12191995"/>
              <a:gd name="connsiteY48" fmla="*/ 841527 h 6857997"/>
              <a:gd name="connsiteX49" fmla="*/ 5665533 w 12191995"/>
              <a:gd name="connsiteY49" fmla="*/ 860393 h 6857997"/>
              <a:gd name="connsiteX50" fmla="*/ 5688983 w 12191995"/>
              <a:gd name="connsiteY50" fmla="*/ 880068 h 6857997"/>
              <a:gd name="connsiteX51" fmla="*/ 5709197 w 12191995"/>
              <a:gd name="connsiteY51" fmla="*/ 870365 h 6857997"/>
              <a:gd name="connsiteX52" fmla="*/ 5709197 w 12191995"/>
              <a:gd name="connsiteY52" fmla="*/ 878451 h 6857997"/>
              <a:gd name="connsiteX53" fmla="*/ 5718090 w 12191995"/>
              <a:gd name="connsiteY53" fmla="*/ 878451 h 6857997"/>
              <a:gd name="connsiteX54" fmla="*/ 5718090 w 12191995"/>
              <a:gd name="connsiteY54" fmla="*/ 834249 h 6857997"/>
              <a:gd name="connsiteX55" fmla="*/ 5693564 w 12191995"/>
              <a:gd name="connsiteY55" fmla="*/ 812418 h 6857997"/>
              <a:gd name="connsiteX56" fmla="*/ 5883577 w 12191995"/>
              <a:gd name="connsiteY56" fmla="*/ 812418 h 6857997"/>
              <a:gd name="connsiteX57" fmla="*/ 5850426 w 12191995"/>
              <a:gd name="connsiteY57" fmla="*/ 846378 h 6857997"/>
              <a:gd name="connsiteX58" fmla="*/ 5883577 w 12191995"/>
              <a:gd name="connsiteY58" fmla="*/ 880068 h 6857997"/>
              <a:gd name="connsiteX59" fmla="*/ 5916998 w 12191995"/>
              <a:gd name="connsiteY59" fmla="*/ 846378 h 6857997"/>
              <a:gd name="connsiteX60" fmla="*/ 5883577 w 12191995"/>
              <a:gd name="connsiteY60" fmla="*/ 812418 h 6857997"/>
              <a:gd name="connsiteX61" fmla="*/ 6261179 w 12191995"/>
              <a:gd name="connsiteY61" fmla="*/ 811878 h 6857997"/>
              <a:gd name="connsiteX62" fmla="*/ 6261179 w 12191995"/>
              <a:gd name="connsiteY62" fmla="*/ 827779 h 6857997"/>
              <a:gd name="connsiteX63" fmla="*/ 6270612 w 12191995"/>
              <a:gd name="connsiteY63" fmla="*/ 827779 h 6857997"/>
              <a:gd name="connsiteX64" fmla="*/ 6270612 w 12191995"/>
              <a:gd name="connsiteY64" fmla="*/ 878450 h 6857997"/>
              <a:gd name="connsiteX65" fmla="*/ 6289479 w 12191995"/>
              <a:gd name="connsiteY65" fmla="*/ 878450 h 6857997"/>
              <a:gd name="connsiteX66" fmla="*/ 6289479 w 12191995"/>
              <a:gd name="connsiteY66" fmla="*/ 811878 h 6857997"/>
              <a:gd name="connsiteX67" fmla="*/ 6299451 w 12191995"/>
              <a:gd name="connsiteY67" fmla="*/ 811608 h 6857997"/>
              <a:gd name="connsiteX68" fmla="*/ 6322091 w 12191995"/>
              <a:gd name="connsiteY68" fmla="*/ 878450 h 6857997"/>
              <a:gd name="connsiteX69" fmla="*/ 6345540 w 12191995"/>
              <a:gd name="connsiteY69" fmla="*/ 878450 h 6857997"/>
              <a:gd name="connsiteX70" fmla="*/ 6369258 w 12191995"/>
              <a:gd name="connsiteY70" fmla="*/ 811608 h 6857997"/>
              <a:gd name="connsiteX71" fmla="*/ 6349313 w 12191995"/>
              <a:gd name="connsiteY71" fmla="*/ 811608 h 6857997"/>
              <a:gd name="connsiteX72" fmla="*/ 6334220 w 12191995"/>
              <a:gd name="connsiteY72" fmla="*/ 857966 h 6857997"/>
              <a:gd name="connsiteX73" fmla="*/ 6319935 w 12191995"/>
              <a:gd name="connsiteY73" fmla="*/ 811608 h 6857997"/>
              <a:gd name="connsiteX74" fmla="*/ 6250668 w 12191995"/>
              <a:gd name="connsiteY74" fmla="*/ 810531 h 6857997"/>
              <a:gd name="connsiteX75" fmla="*/ 6233419 w 12191995"/>
              <a:gd name="connsiteY75" fmla="*/ 822121 h 6857997"/>
              <a:gd name="connsiteX76" fmla="*/ 6233419 w 12191995"/>
              <a:gd name="connsiteY76" fmla="*/ 811608 h 6857997"/>
              <a:gd name="connsiteX77" fmla="*/ 6215091 w 12191995"/>
              <a:gd name="connsiteY77" fmla="*/ 811608 h 6857997"/>
              <a:gd name="connsiteX78" fmla="*/ 6215091 w 12191995"/>
              <a:gd name="connsiteY78" fmla="*/ 878450 h 6857997"/>
              <a:gd name="connsiteX79" fmla="*/ 6233958 w 12191995"/>
              <a:gd name="connsiteY79" fmla="*/ 878450 h 6857997"/>
              <a:gd name="connsiteX80" fmla="*/ 6233958 w 12191995"/>
              <a:gd name="connsiteY80" fmla="*/ 846646 h 6857997"/>
              <a:gd name="connsiteX81" fmla="*/ 6247973 w 12191995"/>
              <a:gd name="connsiteY81" fmla="*/ 830475 h 6857997"/>
              <a:gd name="connsiteX82" fmla="*/ 6256059 w 12191995"/>
              <a:gd name="connsiteY82" fmla="*/ 830475 h 6857997"/>
              <a:gd name="connsiteX83" fmla="*/ 6255789 w 12191995"/>
              <a:gd name="connsiteY83" fmla="*/ 811069 h 6857997"/>
              <a:gd name="connsiteX84" fmla="*/ 6250668 w 12191995"/>
              <a:gd name="connsiteY84" fmla="*/ 810531 h 6857997"/>
              <a:gd name="connsiteX85" fmla="*/ 6530973 w 12191995"/>
              <a:gd name="connsiteY85" fmla="*/ 810530 h 6857997"/>
              <a:gd name="connsiteX86" fmla="*/ 6496204 w 12191995"/>
              <a:gd name="connsiteY86" fmla="*/ 845568 h 6857997"/>
              <a:gd name="connsiteX87" fmla="*/ 6531242 w 12191995"/>
              <a:gd name="connsiteY87" fmla="*/ 880606 h 6857997"/>
              <a:gd name="connsiteX88" fmla="*/ 6564663 w 12191995"/>
              <a:gd name="connsiteY88" fmla="*/ 859583 h 6857997"/>
              <a:gd name="connsiteX89" fmla="*/ 6544988 w 12191995"/>
              <a:gd name="connsiteY89" fmla="*/ 857427 h 6857997"/>
              <a:gd name="connsiteX90" fmla="*/ 6531512 w 12191995"/>
              <a:gd name="connsiteY90" fmla="*/ 864165 h 6857997"/>
              <a:gd name="connsiteX91" fmla="*/ 6516149 w 12191995"/>
              <a:gd name="connsiteY91" fmla="*/ 850689 h 6857997"/>
              <a:gd name="connsiteX92" fmla="*/ 6565741 w 12191995"/>
              <a:gd name="connsiteY92" fmla="*/ 850689 h 6857997"/>
              <a:gd name="connsiteX93" fmla="*/ 6566011 w 12191995"/>
              <a:gd name="connsiteY93" fmla="*/ 850419 h 6857997"/>
              <a:gd name="connsiteX94" fmla="*/ 6530973 w 12191995"/>
              <a:gd name="connsiteY94" fmla="*/ 810530 h 6857997"/>
              <a:gd name="connsiteX95" fmla="*/ 6170619 w 12191995"/>
              <a:gd name="connsiteY95" fmla="*/ 809992 h 6857997"/>
              <a:gd name="connsiteX96" fmla="*/ 6142050 w 12191995"/>
              <a:gd name="connsiteY96" fmla="*/ 818078 h 6857997"/>
              <a:gd name="connsiteX97" fmla="*/ 6149327 w 12191995"/>
              <a:gd name="connsiteY97" fmla="*/ 832362 h 6857997"/>
              <a:gd name="connsiteX98" fmla="*/ 6169541 w 12191995"/>
              <a:gd name="connsiteY98" fmla="*/ 826163 h 6857997"/>
              <a:gd name="connsiteX99" fmla="*/ 6180592 w 12191995"/>
              <a:gd name="connsiteY99" fmla="*/ 833980 h 6857997"/>
              <a:gd name="connsiteX100" fmla="*/ 6180592 w 12191995"/>
              <a:gd name="connsiteY100" fmla="*/ 834519 h 6857997"/>
              <a:gd name="connsiteX101" fmla="*/ 6176010 w 12191995"/>
              <a:gd name="connsiteY101" fmla="*/ 838561 h 6857997"/>
              <a:gd name="connsiteX102" fmla="*/ 6162803 w 12191995"/>
              <a:gd name="connsiteY102" fmla="*/ 838561 h 6857997"/>
              <a:gd name="connsiteX103" fmla="*/ 6138546 w 12191995"/>
              <a:gd name="connsiteY103" fmla="*/ 859045 h 6857997"/>
              <a:gd name="connsiteX104" fmla="*/ 6161995 w 12191995"/>
              <a:gd name="connsiteY104" fmla="*/ 880068 h 6857997"/>
              <a:gd name="connsiteX105" fmla="*/ 6180592 w 12191995"/>
              <a:gd name="connsiteY105" fmla="*/ 871982 h 6857997"/>
              <a:gd name="connsiteX106" fmla="*/ 6180592 w 12191995"/>
              <a:gd name="connsiteY106" fmla="*/ 878451 h 6857997"/>
              <a:gd name="connsiteX107" fmla="*/ 6199458 w 12191995"/>
              <a:gd name="connsiteY107" fmla="*/ 878451 h 6857997"/>
              <a:gd name="connsiteX108" fmla="*/ 6199458 w 12191995"/>
              <a:gd name="connsiteY108" fmla="*/ 834519 h 6857997"/>
              <a:gd name="connsiteX109" fmla="*/ 6170619 w 12191995"/>
              <a:gd name="connsiteY109" fmla="*/ 809992 h 6857997"/>
              <a:gd name="connsiteX110" fmla="*/ 6404565 w 12191995"/>
              <a:gd name="connsiteY110" fmla="*/ 809991 h 6857997"/>
              <a:gd name="connsiteX111" fmla="*/ 6375996 w 12191995"/>
              <a:gd name="connsiteY111" fmla="*/ 818077 h 6857997"/>
              <a:gd name="connsiteX112" fmla="*/ 6383273 w 12191995"/>
              <a:gd name="connsiteY112" fmla="*/ 832361 h 6857997"/>
              <a:gd name="connsiteX113" fmla="*/ 6403487 w 12191995"/>
              <a:gd name="connsiteY113" fmla="*/ 826162 h 6857997"/>
              <a:gd name="connsiteX114" fmla="*/ 6414538 w 12191995"/>
              <a:gd name="connsiteY114" fmla="*/ 833979 h 6857997"/>
              <a:gd name="connsiteX115" fmla="*/ 6414538 w 12191995"/>
              <a:gd name="connsiteY115" fmla="*/ 834518 h 6857997"/>
              <a:gd name="connsiteX116" fmla="*/ 6409956 w 12191995"/>
              <a:gd name="connsiteY116" fmla="*/ 838560 h 6857997"/>
              <a:gd name="connsiteX117" fmla="*/ 6396749 w 12191995"/>
              <a:gd name="connsiteY117" fmla="*/ 838560 h 6857997"/>
              <a:gd name="connsiteX118" fmla="*/ 6372492 w 12191995"/>
              <a:gd name="connsiteY118" fmla="*/ 859044 h 6857997"/>
              <a:gd name="connsiteX119" fmla="*/ 6395941 w 12191995"/>
              <a:gd name="connsiteY119" fmla="*/ 880067 h 6857997"/>
              <a:gd name="connsiteX120" fmla="*/ 6414538 w 12191995"/>
              <a:gd name="connsiteY120" fmla="*/ 871981 h 6857997"/>
              <a:gd name="connsiteX121" fmla="*/ 6414538 w 12191995"/>
              <a:gd name="connsiteY121" fmla="*/ 878450 h 6857997"/>
              <a:gd name="connsiteX122" fmla="*/ 6433404 w 12191995"/>
              <a:gd name="connsiteY122" fmla="*/ 878450 h 6857997"/>
              <a:gd name="connsiteX123" fmla="*/ 6433404 w 12191995"/>
              <a:gd name="connsiteY123" fmla="*/ 834518 h 6857997"/>
              <a:gd name="connsiteX124" fmla="*/ 6404565 w 12191995"/>
              <a:gd name="connsiteY124" fmla="*/ 809991 h 6857997"/>
              <a:gd name="connsiteX125" fmla="*/ 5787627 w 12191995"/>
              <a:gd name="connsiteY125" fmla="*/ 786813 h 6857997"/>
              <a:gd name="connsiteX126" fmla="*/ 5787627 w 12191995"/>
              <a:gd name="connsiteY126" fmla="*/ 813765 h 6857997"/>
              <a:gd name="connsiteX127" fmla="*/ 5776577 w 12191995"/>
              <a:gd name="connsiteY127" fmla="*/ 813765 h 6857997"/>
              <a:gd name="connsiteX128" fmla="*/ 5776577 w 12191995"/>
              <a:gd name="connsiteY128" fmla="*/ 821042 h 6857997"/>
              <a:gd name="connsiteX129" fmla="*/ 5787627 w 12191995"/>
              <a:gd name="connsiteY129" fmla="*/ 821042 h 6857997"/>
              <a:gd name="connsiteX130" fmla="*/ 5787627 w 12191995"/>
              <a:gd name="connsiteY130" fmla="*/ 864705 h 6857997"/>
              <a:gd name="connsiteX131" fmla="*/ 5802451 w 12191995"/>
              <a:gd name="connsiteY131" fmla="*/ 878451 h 6857997"/>
              <a:gd name="connsiteX132" fmla="*/ 5812424 w 12191995"/>
              <a:gd name="connsiteY132" fmla="*/ 877912 h 6857997"/>
              <a:gd name="connsiteX133" fmla="*/ 5812424 w 12191995"/>
              <a:gd name="connsiteY133" fmla="*/ 870635 h 6857997"/>
              <a:gd name="connsiteX134" fmla="*/ 5805686 w 12191995"/>
              <a:gd name="connsiteY134" fmla="*/ 871174 h 6857997"/>
              <a:gd name="connsiteX135" fmla="*/ 5796522 w 12191995"/>
              <a:gd name="connsiteY135" fmla="*/ 864975 h 6857997"/>
              <a:gd name="connsiteX136" fmla="*/ 5796522 w 12191995"/>
              <a:gd name="connsiteY136" fmla="*/ 821312 h 6857997"/>
              <a:gd name="connsiteX137" fmla="*/ 5812424 w 12191995"/>
              <a:gd name="connsiteY137" fmla="*/ 821312 h 6857997"/>
              <a:gd name="connsiteX138" fmla="*/ 5812424 w 12191995"/>
              <a:gd name="connsiteY138" fmla="*/ 814035 h 6857997"/>
              <a:gd name="connsiteX139" fmla="*/ 5796522 w 12191995"/>
              <a:gd name="connsiteY139" fmla="*/ 814035 h 6857997"/>
              <a:gd name="connsiteX140" fmla="*/ 5796522 w 12191995"/>
              <a:gd name="connsiteY140" fmla="*/ 787083 h 6857997"/>
              <a:gd name="connsiteX141" fmla="*/ 5796522 w 12191995"/>
              <a:gd name="connsiteY141" fmla="*/ 786813 h 6857997"/>
              <a:gd name="connsiteX142" fmla="*/ 6453619 w 12191995"/>
              <a:gd name="connsiteY142" fmla="*/ 786003 h 6857997"/>
              <a:gd name="connsiteX143" fmla="*/ 6453619 w 12191995"/>
              <a:gd name="connsiteY143" fmla="*/ 811338 h 6857997"/>
              <a:gd name="connsiteX144" fmla="*/ 6443108 w 12191995"/>
              <a:gd name="connsiteY144" fmla="*/ 811338 h 6857997"/>
              <a:gd name="connsiteX145" fmla="*/ 6443108 w 12191995"/>
              <a:gd name="connsiteY145" fmla="*/ 827240 h 6857997"/>
              <a:gd name="connsiteX146" fmla="*/ 6453619 w 12191995"/>
              <a:gd name="connsiteY146" fmla="*/ 827240 h 6857997"/>
              <a:gd name="connsiteX147" fmla="*/ 6453619 w 12191995"/>
              <a:gd name="connsiteY147" fmla="*/ 863895 h 6857997"/>
              <a:gd name="connsiteX148" fmla="*/ 6472756 w 12191995"/>
              <a:gd name="connsiteY148" fmla="*/ 878988 h 6857997"/>
              <a:gd name="connsiteX149" fmla="*/ 6487579 w 12191995"/>
              <a:gd name="connsiteY149" fmla="*/ 878180 h 6857997"/>
              <a:gd name="connsiteX150" fmla="*/ 6487579 w 12191995"/>
              <a:gd name="connsiteY150" fmla="*/ 862009 h 6857997"/>
              <a:gd name="connsiteX151" fmla="*/ 6478955 w 12191995"/>
              <a:gd name="connsiteY151" fmla="*/ 862548 h 6857997"/>
              <a:gd name="connsiteX152" fmla="*/ 6472756 w 12191995"/>
              <a:gd name="connsiteY152" fmla="*/ 857696 h 6857997"/>
              <a:gd name="connsiteX153" fmla="*/ 6472756 w 12191995"/>
              <a:gd name="connsiteY153" fmla="*/ 827510 h 6857997"/>
              <a:gd name="connsiteX154" fmla="*/ 6487310 w 12191995"/>
              <a:gd name="connsiteY154" fmla="*/ 827510 h 6857997"/>
              <a:gd name="connsiteX155" fmla="*/ 6487310 w 12191995"/>
              <a:gd name="connsiteY155" fmla="*/ 811608 h 6857997"/>
              <a:gd name="connsiteX156" fmla="*/ 6472756 w 12191995"/>
              <a:gd name="connsiteY156" fmla="*/ 811608 h 6857997"/>
              <a:gd name="connsiteX157" fmla="*/ 6472756 w 12191995"/>
              <a:gd name="connsiteY157" fmla="*/ 786272 h 6857997"/>
              <a:gd name="connsiteX158" fmla="*/ 5605969 w 12191995"/>
              <a:gd name="connsiteY158" fmla="*/ 784387 h 6857997"/>
              <a:gd name="connsiteX159" fmla="*/ 5625105 w 12191995"/>
              <a:gd name="connsiteY159" fmla="*/ 784387 h 6857997"/>
              <a:gd name="connsiteX160" fmla="*/ 5649902 w 12191995"/>
              <a:gd name="connsiteY160" fmla="*/ 807297 h 6857997"/>
              <a:gd name="connsiteX161" fmla="*/ 5625105 w 12191995"/>
              <a:gd name="connsiteY161" fmla="*/ 830745 h 6857997"/>
              <a:gd name="connsiteX162" fmla="*/ 5605969 w 12191995"/>
              <a:gd name="connsiteY162" fmla="*/ 830745 h 6857997"/>
              <a:gd name="connsiteX163" fmla="*/ 5597075 w 12191995"/>
              <a:gd name="connsiteY163" fmla="*/ 776571 h 6857997"/>
              <a:gd name="connsiteX164" fmla="*/ 5597075 w 12191995"/>
              <a:gd name="connsiteY164" fmla="*/ 878451 h 6857997"/>
              <a:gd name="connsiteX165" fmla="*/ 5605969 w 12191995"/>
              <a:gd name="connsiteY165" fmla="*/ 878451 h 6857997"/>
              <a:gd name="connsiteX166" fmla="*/ 5605969 w 12191995"/>
              <a:gd name="connsiteY166" fmla="*/ 839100 h 6857997"/>
              <a:gd name="connsiteX167" fmla="*/ 5624027 w 12191995"/>
              <a:gd name="connsiteY167" fmla="*/ 839100 h 6857997"/>
              <a:gd name="connsiteX168" fmla="*/ 5659064 w 12191995"/>
              <a:gd name="connsiteY168" fmla="*/ 807566 h 6857997"/>
              <a:gd name="connsiteX169" fmla="*/ 5624027 w 12191995"/>
              <a:gd name="connsiteY169" fmla="*/ 776571 h 6857997"/>
              <a:gd name="connsiteX170" fmla="*/ 6108359 w 12191995"/>
              <a:gd name="connsiteY170" fmla="*/ 776571 h 6857997"/>
              <a:gd name="connsiteX171" fmla="*/ 6108359 w 12191995"/>
              <a:gd name="connsiteY171" fmla="*/ 878451 h 6857997"/>
              <a:gd name="connsiteX172" fmla="*/ 6127226 w 12191995"/>
              <a:gd name="connsiteY172" fmla="*/ 878451 h 6857997"/>
              <a:gd name="connsiteX173" fmla="*/ 6127226 w 12191995"/>
              <a:gd name="connsiteY173" fmla="*/ 776571 h 6857997"/>
              <a:gd name="connsiteX174" fmla="*/ 6279237 w 12191995"/>
              <a:gd name="connsiteY174" fmla="*/ 776570 h 6857997"/>
              <a:gd name="connsiteX175" fmla="*/ 6267108 w 12191995"/>
              <a:gd name="connsiteY175" fmla="*/ 788699 h 6857997"/>
              <a:gd name="connsiteX176" fmla="*/ 6279237 w 12191995"/>
              <a:gd name="connsiteY176" fmla="*/ 800827 h 6857997"/>
              <a:gd name="connsiteX177" fmla="*/ 6291366 w 12191995"/>
              <a:gd name="connsiteY177" fmla="*/ 788699 h 6857997"/>
              <a:gd name="connsiteX178" fmla="*/ 6279237 w 12191995"/>
              <a:gd name="connsiteY178" fmla="*/ 776570 h 6857997"/>
              <a:gd name="connsiteX179" fmla="*/ 5951228 w 12191995"/>
              <a:gd name="connsiteY179" fmla="*/ 775763 h 6857997"/>
              <a:gd name="connsiteX180" fmla="*/ 5936674 w 12191995"/>
              <a:gd name="connsiteY180" fmla="*/ 791126 h 6857997"/>
              <a:gd name="connsiteX181" fmla="*/ 5936403 w 12191995"/>
              <a:gd name="connsiteY181" fmla="*/ 791126 h 6857997"/>
              <a:gd name="connsiteX182" fmla="*/ 5936403 w 12191995"/>
              <a:gd name="connsiteY182" fmla="*/ 814035 h 6857997"/>
              <a:gd name="connsiteX183" fmla="*/ 5925354 w 12191995"/>
              <a:gd name="connsiteY183" fmla="*/ 814035 h 6857997"/>
              <a:gd name="connsiteX184" fmla="*/ 5925354 w 12191995"/>
              <a:gd name="connsiteY184" fmla="*/ 821312 h 6857997"/>
              <a:gd name="connsiteX185" fmla="*/ 5936403 w 12191995"/>
              <a:gd name="connsiteY185" fmla="*/ 821312 h 6857997"/>
              <a:gd name="connsiteX186" fmla="*/ 5936403 w 12191995"/>
              <a:gd name="connsiteY186" fmla="*/ 878182 h 6857997"/>
              <a:gd name="connsiteX187" fmla="*/ 5945299 w 12191995"/>
              <a:gd name="connsiteY187" fmla="*/ 878182 h 6857997"/>
              <a:gd name="connsiteX188" fmla="*/ 5945299 w 12191995"/>
              <a:gd name="connsiteY188" fmla="*/ 821312 h 6857997"/>
              <a:gd name="connsiteX189" fmla="*/ 5958505 w 12191995"/>
              <a:gd name="connsiteY189" fmla="*/ 821312 h 6857997"/>
              <a:gd name="connsiteX190" fmla="*/ 5958505 w 12191995"/>
              <a:gd name="connsiteY190" fmla="*/ 814035 h 6857997"/>
              <a:gd name="connsiteX191" fmla="*/ 5945299 w 12191995"/>
              <a:gd name="connsiteY191" fmla="*/ 814035 h 6857997"/>
              <a:gd name="connsiteX192" fmla="*/ 5945299 w 12191995"/>
              <a:gd name="connsiteY192" fmla="*/ 791934 h 6857997"/>
              <a:gd name="connsiteX193" fmla="*/ 5953384 w 12191995"/>
              <a:gd name="connsiteY193" fmla="*/ 783310 h 6857997"/>
              <a:gd name="connsiteX194" fmla="*/ 5959853 w 12191995"/>
              <a:gd name="connsiteY194" fmla="*/ 784118 h 6857997"/>
              <a:gd name="connsiteX195" fmla="*/ 5959853 w 12191995"/>
              <a:gd name="connsiteY195" fmla="*/ 776302 h 6857997"/>
              <a:gd name="connsiteX196" fmla="*/ 5951228 w 12191995"/>
              <a:gd name="connsiteY196" fmla="*/ 775763 h 6857997"/>
              <a:gd name="connsiteX197" fmla="*/ 6047177 w 12191995"/>
              <a:gd name="connsiteY197" fmla="*/ 774415 h 6857997"/>
              <a:gd name="connsiteX198" fmla="*/ 5994082 w 12191995"/>
              <a:gd name="connsiteY198" fmla="*/ 827242 h 6857997"/>
              <a:gd name="connsiteX199" fmla="*/ 6047177 w 12191995"/>
              <a:gd name="connsiteY199" fmla="*/ 880068 h 6857997"/>
              <a:gd name="connsiteX200" fmla="*/ 6097039 w 12191995"/>
              <a:gd name="connsiteY200" fmla="*/ 842065 h 6857997"/>
              <a:gd name="connsiteX201" fmla="*/ 6074670 w 12191995"/>
              <a:gd name="connsiteY201" fmla="*/ 842065 h 6857997"/>
              <a:gd name="connsiteX202" fmla="*/ 6046909 w 12191995"/>
              <a:gd name="connsiteY202" fmla="*/ 861471 h 6857997"/>
              <a:gd name="connsiteX203" fmla="*/ 6014835 w 12191995"/>
              <a:gd name="connsiteY203" fmla="*/ 827242 h 6857997"/>
              <a:gd name="connsiteX204" fmla="*/ 6046909 w 12191995"/>
              <a:gd name="connsiteY204" fmla="*/ 793012 h 6857997"/>
              <a:gd name="connsiteX205" fmla="*/ 6074670 w 12191995"/>
              <a:gd name="connsiteY205" fmla="*/ 812418 h 6857997"/>
              <a:gd name="connsiteX206" fmla="*/ 6097039 w 12191995"/>
              <a:gd name="connsiteY206" fmla="*/ 812418 h 6857997"/>
              <a:gd name="connsiteX207" fmla="*/ 6047177 w 12191995"/>
              <a:gd name="connsiteY207" fmla="*/ 774415 h 6857997"/>
              <a:gd name="connsiteX208" fmla="*/ 6600240 w 12191995"/>
              <a:gd name="connsiteY208" fmla="*/ 647469 h 6857997"/>
              <a:gd name="connsiteX209" fmla="*/ 6603474 w 12191995"/>
              <a:gd name="connsiteY209" fmla="*/ 647469 h 6857997"/>
              <a:gd name="connsiteX210" fmla="*/ 6606709 w 12191995"/>
              <a:gd name="connsiteY210" fmla="*/ 648277 h 6857997"/>
              <a:gd name="connsiteX211" fmla="*/ 6607517 w 12191995"/>
              <a:gd name="connsiteY211" fmla="*/ 650703 h 6857997"/>
              <a:gd name="connsiteX212" fmla="*/ 6606439 w 12191995"/>
              <a:gd name="connsiteY212" fmla="*/ 652859 h 6857997"/>
              <a:gd name="connsiteX213" fmla="*/ 6603744 w 12191995"/>
              <a:gd name="connsiteY213" fmla="*/ 653668 h 6857997"/>
              <a:gd name="connsiteX214" fmla="*/ 6600240 w 12191995"/>
              <a:gd name="connsiteY214" fmla="*/ 653668 h 6857997"/>
              <a:gd name="connsiteX215" fmla="*/ 6596467 w 12191995"/>
              <a:gd name="connsiteY215" fmla="*/ 644773 h 6857997"/>
              <a:gd name="connsiteX216" fmla="*/ 6596467 w 12191995"/>
              <a:gd name="connsiteY216" fmla="*/ 664988 h 6857997"/>
              <a:gd name="connsiteX217" fmla="*/ 6600240 w 12191995"/>
              <a:gd name="connsiteY217" fmla="*/ 664988 h 6857997"/>
              <a:gd name="connsiteX218" fmla="*/ 6600240 w 12191995"/>
              <a:gd name="connsiteY218" fmla="*/ 656902 h 6857997"/>
              <a:gd name="connsiteX219" fmla="*/ 6604283 w 12191995"/>
              <a:gd name="connsiteY219" fmla="*/ 656902 h 6857997"/>
              <a:gd name="connsiteX220" fmla="*/ 6606978 w 12191995"/>
              <a:gd name="connsiteY220" fmla="*/ 657711 h 6857997"/>
              <a:gd name="connsiteX221" fmla="*/ 6607787 w 12191995"/>
              <a:gd name="connsiteY221" fmla="*/ 660136 h 6857997"/>
              <a:gd name="connsiteX222" fmla="*/ 6607787 w 12191995"/>
              <a:gd name="connsiteY222" fmla="*/ 663371 h 6857997"/>
              <a:gd name="connsiteX223" fmla="*/ 6608056 w 12191995"/>
              <a:gd name="connsiteY223" fmla="*/ 664718 h 6857997"/>
              <a:gd name="connsiteX224" fmla="*/ 6611560 w 12191995"/>
              <a:gd name="connsiteY224" fmla="*/ 664718 h 6857997"/>
              <a:gd name="connsiteX225" fmla="*/ 6611560 w 12191995"/>
              <a:gd name="connsiteY225" fmla="*/ 664449 h 6857997"/>
              <a:gd name="connsiteX226" fmla="*/ 6611021 w 12191995"/>
              <a:gd name="connsiteY226" fmla="*/ 663101 h 6857997"/>
              <a:gd name="connsiteX227" fmla="*/ 6611021 w 12191995"/>
              <a:gd name="connsiteY227" fmla="*/ 661484 h 6857997"/>
              <a:gd name="connsiteX228" fmla="*/ 6611021 w 12191995"/>
              <a:gd name="connsiteY228" fmla="*/ 660136 h 6857997"/>
              <a:gd name="connsiteX229" fmla="*/ 6610213 w 12191995"/>
              <a:gd name="connsiteY229" fmla="*/ 657171 h 6857997"/>
              <a:gd name="connsiteX230" fmla="*/ 6608056 w 12191995"/>
              <a:gd name="connsiteY230" fmla="*/ 655285 h 6857997"/>
              <a:gd name="connsiteX231" fmla="*/ 6610213 w 12191995"/>
              <a:gd name="connsiteY231" fmla="*/ 653398 h 6857997"/>
              <a:gd name="connsiteX232" fmla="*/ 6611021 w 12191995"/>
              <a:gd name="connsiteY232" fmla="*/ 650972 h 6857997"/>
              <a:gd name="connsiteX233" fmla="*/ 6608865 w 12191995"/>
              <a:gd name="connsiteY233" fmla="*/ 646391 h 6857997"/>
              <a:gd name="connsiteX234" fmla="*/ 6603205 w 12191995"/>
              <a:gd name="connsiteY234" fmla="*/ 644773 h 6857997"/>
              <a:gd name="connsiteX235" fmla="*/ 6603980 w 12191995"/>
              <a:gd name="connsiteY235" fmla="*/ 640292 h 6857997"/>
              <a:gd name="connsiteX236" fmla="*/ 6613447 w 12191995"/>
              <a:gd name="connsiteY236" fmla="*/ 644504 h 6857997"/>
              <a:gd name="connsiteX237" fmla="*/ 6613447 w 12191995"/>
              <a:gd name="connsiteY237" fmla="*/ 665527 h 6857997"/>
              <a:gd name="connsiteX238" fmla="*/ 6612638 w 12191995"/>
              <a:gd name="connsiteY238" fmla="*/ 666335 h 6857997"/>
              <a:gd name="connsiteX239" fmla="*/ 6593502 w 12191995"/>
              <a:gd name="connsiteY239" fmla="*/ 665527 h 6857997"/>
              <a:gd name="connsiteX240" fmla="*/ 6589459 w 12191995"/>
              <a:gd name="connsiteY240" fmla="*/ 655015 h 6857997"/>
              <a:gd name="connsiteX241" fmla="*/ 6593772 w 12191995"/>
              <a:gd name="connsiteY241" fmla="*/ 644504 h 6857997"/>
              <a:gd name="connsiteX242" fmla="*/ 6594311 w 12191995"/>
              <a:gd name="connsiteY242" fmla="*/ 643965 h 6857997"/>
              <a:gd name="connsiteX243" fmla="*/ 6603980 w 12191995"/>
              <a:gd name="connsiteY243" fmla="*/ 640292 h 6857997"/>
              <a:gd name="connsiteX244" fmla="*/ 6603104 w 12191995"/>
              <a:gd name="connsiteY244" fmla="*/ 637328 h 6857997"/>
              <a:gd name="connsiteX245" fmla="*/ 6591615 w 12191995"/>
              <a:gd name="connsiteY245" fmla="*/ 642348 h 6857997"/>
              <a:gd name="connsiteX246" fmla="*/ 6586764 w 12191995"/>
              <a:gd name="connsiteY246" fmla="*/ 655015 h 6857997"/>
              <a:gd name="connsiteX247" fmla="*/ 6591615 w 12191995"/>
              <a:gd name="connsiteY247" fmla="*/ 667683 h 6857997"/>
              <a:gd name="connsiteX248" fmla="*/ 6592154 w 12191995"/>
              <a:gd name="connsiteY248" fmla="*/ 668222 h 6857997"/>
              <a:gd name="connsiteX249" fmla="*/ 6615334 w 12191995"/>
              <a:gd name="connsiteY249" fmla="*/ 667683 h 6857997"/>
              <a:gd name="connsiteX250" fmla="*/ 6620185 w 12191995"/>
              <a:gd name="connsiteY250" fmla="*/ 655015 h 6857997"/>
              <a:gd name="connsiteX251" fmla="*/ 6615334 w 12191995"/>
              <a:gd name="connsiteY251" fmla="*/ 642348 h 6857997"/>
              <a:gd name="connsiteX252" fmla="*/ 6614794 w 12191995"/>
              <a:gd name="connsiteY252" fmla="*/ 641809 h 6857997"/>
              <a:gd name="connsiteX253" fmla="*/ 6603104 w 12191995"/>
              <a:gd name="connsiteY253" fmla="*/ 637328 h 6857997"/>
              <a:gd name="connsiteX254" fmla="*/ 6195954 w 12191995"/>
              <a:gd name="connsiteY254" fmla="*/ 529686 h 6857997"/>
              <a:gd name="connsiteX255" fmla="*/ 6233418 w 12191995"/>
              <a:gd name="connsiteY255" fmla="*/ 590329 h 6857997"/>
              <a:gd name="connsiteX256" fmla="*/ 6192451 w 12191995"/>
              <a:gd name="connsiteY256" fmla="*/ 653936 h 6857997"/>
              <a:gd name="connsiteX257" fmla="*/ 6171158 w 12191995"/>
              <a:gd name="connsiteY257" fmla="*/ 650433 h 6857997"/>
              <a:gd name="connsiteX258" fmla="*/ 6171158 w 12191995"/>
              <a:gd name="connsiteY258" fmla="*/ 534538 h 6857997"/>
              <a:gd name="connsiteX259" fmla="*/ 6195954 w 12191995"/>
              <a:gd name="connsiteY259" fmla="*/ 529686 h 6857997"/>
              <a:gd name="connsiteX260" fmla="*/ 5738574 w 12191995"/>
              <a:gd name="connsiteY260" fmla="*/ 510281 h 6857997"/>
              <a:gd name="connsiteX261" fmla="*/ 5790052 w 12191995"/>
              <a:gd name="connsiteY261" fmla="*/ 588982 h 6857997"/>
              <a:gd name="connsiteX262" fmla="*/ 5732643 w 12191995"/>
              <a:gd name="connsiteY262" fmla="*/ 673612 h 6857997"/>
              <a:gd name="connsiteX263" fmla="*/ 5775229 w 12191995"/>
              <a:gd name="connsiteY263" fmla="*/ 673612 h 6857997"/>
              <a:gd name="connsiteX264" fmla="*/ 5810535 w 12191995"/>
              <a:gd name="connsiteY264" fmla="*/ 614317 h 6857997"/>
              <a:gd name="connsiteX265" fmla="*/ 5811344 w 12191995"/>
              <a:gd name="connsiteY265" fmla="*/ 614317 h 6857997"/>
              <a:gd name="connsiteX266" fmla="*/ 5846113 w 12191995"/>
              <a:gd name="connsiteY266" fmla="*/ 673612 h 6857997"/>
              <a:gd name="connsiteX267" fmla="*/ 5891931 w 12191995"/>
              <a:gd name="connsiteY267" fmla="*/ 673612 h 6857997"/>
              <a:gd name="connsiteX268" fmla="*/ 5833985 w 12191995"/>
              <a:gd name="connsiteY268" fmla="*/ 586556 h 6857997"/>
              <a:gd name="connsiteX269" fmla="*/ 5886542 w 12191995"/>
              <a:gd name="connsiteY269" fmla="*/ 510281 h 6857997"/>
              <a:gd name="connsiteX270" fmla="*/ 5846922 w 12191995"/>
              <a:gd name="connsiteY270" fmla="*/ 510281 h 6857997"/>
              <a:gd name="connsiteX271" fmla="*/ 5814310 w 12191995"/>
              <a:gd name="connsiteY271" fmla="*/ 563647 h 6857997"/>
              <a:gd name="connsiteX272" fmla="*/ 5813770 w 12191995"/>
              <a:gd name="connsiteY272" fmla="*/ 563647 h 6857997"/>
              <a:gd name="connsiteX273" fmla="*/ 5782505 w 12191995"/>
              <a:gd name="connsiteY273" fmla="*/ 510281 h 6857997"/>
              <a:gd name="connsiteX274" fmla="*/ 6062271 w 12191995"/>
              <a:gd name="connsiteY274" fmla="*/ 510281 h 6857997"/>
              <a:gd name="connsiteX275" fmla="*/ 6062271 w 12191995"/>
              <a:gd name="connsiteY275" fmla="*/ 673342 h 6857997"/>
              <a:gd name="connsiteX276" fmla="*/ 6099196 w 12191995"/>
              <a:gd name="connsiteY276" fmla="*/ 673342 h 6857997"/>
              <a:gd name="connsiteX277" fmla="*/ 6099196 w 12191995"/>
              <a:gd name="connsiteY277" fmla="*/ 510281 h 6857997"/>
              <a:gd name="connsiteX278" fmla="*/ 6406452 w 12191995"/>
              <a:gd name="connsiteY278" fmla="*/ 510280 h 6857997"/>
              <a:gd name="connsiteX279" fmla="*/ 6406452 w 12191995"/>
              <a:gd name="connsiteY279" fmla="*/ 673342 h 6857997"/>
              <a:gd name="connsiteX280" fmla="*/ 6443377 w 12191995"/>
              <a:gd name="connsiteY280" fmla="*/ 673342 h 6857997"/>
              <a:gd name="connsiteX281" fmla="*/ 6443377 w 12191995"/>
              <a:gd name="connsiteY281" fmla="*/ 510280 h 6857997"/>
              <a:gd name="connsiteX282" fmla="*/ 6383812 w 12191995"/>
              <a:gd name="connsiteY282" fmla="*/ 507854 h 6857997"/>
              <a:gd name="connsiteX283" fmla="*/ 6298912 w 12191995"/>
              <a:gd name="connsiteY283" fmla="*/ 519174 h 6857997"/>
              <a:gd name="connsiteX284" fmla="*/ 6298912 w 12191995"/>
              <a:gd name="connsiteY284" fmla="*/ 673611 h 6857997"/>
              <a:gd name="connsiteX285" fmla="*/ 6335837 w 12191995"/>
              <a:gd name="connsiteY285" fmla="*/ 673611 h 6857997"/>
              <a:gd name="connsiteX286" fmla="*/ 6335837 w 12191995"/>
              <a:gd name="connsiteY286" fmla="*/ 535885 h 6857997"/>
              <a:gd name="connsiteX287" fmla="*/ 6376265 w 12191995"/>
              <a:gd name="connsiteY287" fmla="*/ 534537 h 6857997"/>
              <a:gd name="connsiteX288" fmla="*/ 6383812 w 12191995"/>
              <a:gd name="connsiteY288" fmla="*/ 507854 h 6857997"/>
              <a:gd name="connsiteX289" fmla="*/ 6533398 w 12191995"/>
              <a:gd name="connsiteY289" fmla="*/ 507316 h 6857997"/>
              <a:gd name="connsiteX290" fmla="*/ 6476798 w 12191995"/>
              <a:gd name="connsiteY290" fmla="*/ 554482 h 6857997"/>
              <a:gd name="connsiteX291" fmla="*/ 6517765 w 12191995"/>
              <a:gd name="connsiteY291" fmla="*/ 600301 h 6857997"/>
              <a:gd name="connsiteX292" fmla="*/ 6546874 w 12191995"/>
              <a:gd name="connsiteY292" fmla="*/ 627254 h 6857997"/>
              <a:gd name="connsiteX293" fmla="*/ 6516418 w 12191995"/>
              <a:gd name="connsiteY293" fmla="*/ 650163 h 6857997"/>
              <a:gd name="connsiteX294" fmla="*/ 6482727 w 12191995"/>
              <a:gd name="connsiteY294" fmla="*/ 640730 h 6857997"/>
              <a:gd name="connsiteX295" fmla="*/ 6472216 w 12191995"/>
              <a:gd name="connsiteY295" fmla="*/ 664448 h 6857997"/>
              <a:gd name="connsiteX296" fmla="*/ 6521808 w 12191995"/>
              <a:gd name="connsiteY296" fmla="*/ 676307 h 6857997"/>
              <a:gd name="connsiteX297" fmla="*/ 6585685 w 12191995"/>
              <a:gd name="connsiteY297" fmla="*/ 626175 h 6857997"/>
              <a:gd name="connsiteX298" fmla="*/ 6542831 w 12191995"/>
              <a:gd name="connsiteY298" fmla="*/ 578200 h 6857997"/>
              <a:gd name="connsiteX299" fmla="*/ 6513723 w 12191995"/>
              <a:gd name="connsiteY299" fmla="*/ 552596 h 6857997"/>
              <a:gd name="connsiteX300" fmla="*/ 6541753 w 12191995"/>
              <a:gd name="connsiteY300" fmla="*/ 531034 h 6857997"/>
              <a:gd name="connsiteX301" fmla="*/ 6570053 w 12191995"/>
              <a:gd name="connsiteY301" fmla="*/ 540198 h 6857997"/>
              <a:gd name="connsiteX302" fmla="*/ 6580025 w 12191995"/>
              <a:gd name="connsiteY302" fmla="*/ 518636 h 6857997"/>
              <a:gd name="connsiteX303" fmla="*/ 6533398 w 12191995"/>
              <a:gd name="connsiteY303" fmla="*/ 507316 h 6857997"/>
              <a:gd name="connsiteX304" fmla="*/ 5638580 w 12191995"/>
              <a:gd name="connsiteY304" fmla="*/ 465540 h 6857997"/>
              <a:gd name="connsiteX305" fmla="*/ 5591144 w 12191995"/>
              <a:gd name="connsiteY305" fmla="*/ 522679 h 6857997"/>
              <a:gd name="connsiteX306" fmla="*/ 5591144 w 12191995"/>
              <a:gd name="connsiteY306" fmla="*/ 617012 h 6857997"/>
              <a:gd name="connsiteX307" fmla="*/ 5638580 w 12191995"/>
              <a:gd name="connsiteY307" fmla="*/ 674151 h 6857997"/>
              <a:gd name="connsiteX308" fmla="*/ 5712969 w 12191995"/>
              <a:gd name="connsiteY308" fmla="*/ 674151 h 6857997"/>
              <a:gd name="connsiteX309" fmla="*/ 5712969 w 12191995"/>
              <a:gd name="connsiteY309" fmla="*/ 648546 h 6857997"/>
              <a:gd name="connsiteX310" fmla="*/ 5656098 w 12191995"/>
              <a:gd name="connsiteY310" fmla="*/ 648546 h 6857997"/>
              <a:gd name="connsiteX311" fmla="*/ 5629685 w 12191995"/>
              <a:gd name="connsiteY311" fmla="*/ 620785 h 6857997"/>
              <a:gd name="connsiteX312" fmla="*/ 5629685 w 12191995"/>
              <a:gd name="connsiteY312" fmla="*/ 579548 h 6857997"/>
              <a:gd name="connsiteX313" fmla="*/ 5706230 w 12191995"/>
              <a:gd name="connsiteY313" fmla="*/ 579548 h 6857997"/>
              <a:gd name="connsiteX314" fmla="*/ 5706230 w 12191995"/>
              <a:gd name="connsiteY314" fmla="*/ 553944 h 6857997"/>
              <a:gd name="connsiteX315" fmla="*/ 5629685 w 12191995"/>
              <a:gd name="connsiteY315" fmla="*/ 553944 h 6857997"/>
              <a:gd name="connsiteX316" fmla="*/ 5629685 w 12191995"/>
              <a:gd name="connsiteY316" fmla="*/ 518906 h 6857997"/>
              <a:gd name="connsiteX317" fmla="*/ 5656098 w 12191995"/>
              <a:gd name="connsiteY317" fmla="*/ 491145 h 6857997"/>
              <a:gd name="connsiteX318" fmla="*/ 5713237 w 12191995"/>
              <a:gd name="connsiteY318" fmla="*/ 491145 h 6857997"/>
              <a:gd name="connsiteX319" fmla="*/ 5713237 w 12191995"/>
              <a:gd name="connsiteY319" fmla="*/ 465540 h 6857997"/>
              <a:gd name="connsiteX320" fmla="*/ 5915919 w 12191995"/>
              <a:gd name="connsiteY320" fmla="*/ 465271 h 6857997"/>
              <a:gd name="connsiteX321" fmla="*/ 5915919 w 12191995"/>
              <a:gd name="connsiteY321" fmla="*/ 616743 h 6857997"/>
              <a:gd name="connsiteX322" fmla="*/ 5963356 w 12191995"/>
              <a:gd name="connsiteY322" fmla="*/ 673882 h 6857997"/>
              <a:gd name="connsiteX323" fmla="*/ 6037474 w 12191995"/>
              <a:gd name="connsiteY323" fmla="*/ 673882 h 6857997"/>
              <a:gd name="connsiteX324" fmla="*/ 6037474 w 12191995"/>
              <a:gd name="connsiteY324" fmla="*/ 648277 h 6857997"/>
              <a:gd name="connsiteX325" fmla="*/ 5980875 w 12191995"/>
              <a:gd name="connsiteY325" fmla="*/ 648277 h 6857997"/>
              <a:gd name="connsiteX326" fmla="*/ 5954462 w 12191995"/>
              <a:gd name="connsiteY326" fmla="*/ 620516 h 6857997"/>
              <a:gd name="connsiteX327" fmla="*/ 5954462 w 12191995"/>
              <a:gd name="connsiteY327" fmla="*/ 465271 h 6857997"/>
              <a:gd name="connsiteX328" fmla="*/ 6171158 w 12191995"/>
              <a:gd name="connsiteY328" fmla="*/ 463653 h 6857997"/>
              <a:gd name="connsiteX329" fmla="*/ 6134503 w 12191995"/>
              <a:gd name="connsiteY329" fmla="*/ 470391 h 6857997"/>
              <a:gd name="connsiteX330" fmla="*/ 6134503 w 12191995"/>
              <a:gd name="connsiteY330" fmla="*/ 664717 h 6857997"/>
              <a:gd name="connsiteX331" fmla="*/ 6191103 w 12191995"/>
              <a:gd name="connsiteY331" fmla="*/ 676576 h 6857997"/>
              <a:gd name="connsiteX332" fmla="*/ 6270073 w 12191995"/>
              <a:gd name="connsiteY332" fmla="*/ 588173 h 6857997"/>
              <a:gd name="connsiteX333" fmla="*/ 6205927 w 12191995"/>
              <a:gd name="connsiteY333" fmla="*/ 508394 h 6857997"/>
              <a:gd name="connsiteX334" fmla="*/ 6171158 w 12191995"/>
              <a:gd name="connsiteY334" fmla="*/ 515132 h 6857997"/>
              <a:gd name="connsiteX335" fmla="*/ 6252285 w 12191995"/>
              <a:gd name="connsiteY335" fmla="*/ 347220 h 6857997"/>
              <a:gd name="connsiteX336" fmla="*/ 6063619 w 12191995"/>
              <a:gd name="connsiteY336" fmla="*/ 443170 h 6857997"/>
              <a:gd name="connsiteX337" fmla="*/ 6057959 w 12191995"/>
              <a:gd name="connsiteY337" fmla="*/ 457994 h 6857997"/>
              <a:gd name="connsiteX338" fmla="*/ 6063079 w 12191995"/>
              <a:gd name="connsiteY338" fmla="*/ 472818 h 6857997"/>
              <a:gd name="connsiteX339" fmla="*/ 6080330 w 12191995"/>
              <a:gd name="connsiteY339" fmla="*/ 481712 h 6857997"/>
              <a:gd name="connsiteX340" fmla="*/ 6101082 w 12191995"/>
              <a:gd name="connsiteY340" fmla="*/ 470123 h 6857997"/>
              <a:gd name="connsiteX341" fmla="*/ 6251746 w 12191995"/>
              <a:gd name="connsiteY341" fmla="*/ 357192 h 6857997"/>
              <a:gd name="connsiteX342" fmla="*/ 6405105 w 12191995"/>
              <a:gd name="connsiteY342" fmla="*/ 471201 h 6857997"/>
              <a:gd name="connsiteX343" fmla="*/ 6427745 w 12191995"/>
              <a:gd name="connsiteY343" fmla="*/ 480903 h 6857997"/>
              <a:gd name="connsiteX344" fmla="*/ 6447420 w 12191995"/>
              <a:gd name="connsiteY344" fmla="*/ 458264 h 6857997"/>
              <a:gd name="connsiteX345" fmla="*/ 6442299 w 12191995"/>
              <a:gd name="connsiteY345" fmla="*/ 443440 h 6857997"/>
              <a:gd name="connsiteX346" fmla="*/ 6252285 w 12191995"/>
              <a:gd name="connsiteY346" fmla="*/ 347220 h 6857997"/>
              <a:gd name="connsiteX347" fmla="*/ 0 w 12191995"/>
              <a:gd name="connsiteY347" fmla="*/ 0 h 6857997"/>
              <a:gd name="connsiteX348" fmla="*/ 12191995 w 12191995"/>
              <a:gd name="connsiteY348" fmla="*/ 0 h 6857997"/>
              <a:gd name="connsiteX349" fmla="*/ 12191995 w 12191995"/>
              <a:gd name="connsiteY349" fmla="*/ 6857997 h 6857997"/>
              <a:gd name="connsiteX350" fmla="*/ 0 w 12191995"/>
              <a:gd name="connsiteY35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2191995" h="6857997">
                <a:moveTo>
                  <a:pt x="6180592" y="849612"/>
                </a:moveTo>
                <a:lnTo>
                  <a:pt x="6180592" y="854463"/>
                </a:lnTo>
                <a:cubicBezTo>
                  <a:pt x="6180592" y="862819"/>
                  <a:pt x="6174393" y="866322"/>
                  <a:pt x="6167655" y="866053"/>
                </a:cubicBezTo>
                <a:cubicBezTo>
                  <a:pt x="6161995" y="866053"/>
                  <a:pt x="6158221" y="862819"/>
                  <a:pt x="6158221" y="858237"/>
                </a:cubicBezTo>
                <a:cubicBezTo>
                  <a:pt x="6158221" y="853655"/>
                  <a:pt x="6161725" y="850960"/>
                  <a:pt x="6167655" y="850960"/>
                </a:cubicBezTo>
                <a:lnTo>
                  <a:pt x="6174662" y="850960"/>
                </a:lnTo>
                <a:cubicBezTo>
                  <a:pt x="6177357" y="850960"/>
                  <a:pt x="6179514" y="850690"/>
                  <a:pt x="6180592" y="849612"/>
                </a:cubicBezTo>
                <a:close/>
                <a:moveTo>
                  <a:pt x="6414538" y="849611"/>
                </a:moveTo>
                <a:lnTo>
                  <a:pt x="6414538" y="854462"/>
                </a:lnTo>
                <a:cubicBezTo>
                  <a:pt x="6414538" y="862818"/>
                  <a:pt x="6408339" y="866321"/>
                  <a:pt x="6401601" y="866052"/>
                </a:cubicBezTo>
                <a:cubicBezTo>
                  <a:pt x="6395941" y="866052"/>
                  <a:pt x="6392167" y="862818"/>
                  <a:pt x="6392167" y="858236"/>
                </a:cubicBezTo>
                <a:cubicBezTo>
                  <a:pt x="6392167" y="853654"/>
                  <a:pt x="6395671" y="850959"/>
                  <a:pt x="6401601" y="850959"/>
                </a:cubicBezTo>
                <a:lnTo>
                  <a:pt x="6408608" y="850959"/>
                </a:lnTo>
                <a:cubicBezTo>
                  <a:pt x="6411303" y="850959"/>
                  <a:pt x="6413460" y="850689"/>
                  <a:pt x="6414538" y="849611"/>
                </a:cubicBezTo>
                <a:close/>
                <a:moveTo>
                  <a:pt x="5709197" y="846647"/>
                </a:moveTo>
                <a:lnTo>
                  <a:pt x="5709197" y="855542"/>
                </a:lnTo>
                <a:cubicBezTo>
                  <a:pt x="5709197" y="867131"/>
                  <a:pt x="5699763" y="872522"/>
                  <a:pt x="5690329" y="872522"/>
                </a:cubicBezTo>
                <a:cubicBezTo>
                  <a:pt x="5679549" y="872522"/>
                  <a:pt x="5675237" y="866053"/>
                  <a:pt x="5675237" y="860393"/>
                </a:cubicBezTo>
                <a:cubicBezTo>
                  <a:pt x="5675237" y="853655"/>
                  <a:pt x="5679549" y="849073"/>
                  <a:pt x="5688983" y="849073"/>
                </a:cubicBezTo>
                <a:lnTo>
                  <a:pt x="5700842" y="849073"/>
                </a:lnTo>
                <a:cubicBezTo>
                  <a:pt x="5704345" y="849073"/>
                  <a:pt x="5707580" y="848534"/>
                  <a:pt x="5709197" y="846647"/>
                </a:cubicBezTo>
                <a:close/>
                <a:moveTo>
                  <a:pt x="6530703" y="825893"/>
                </a:moveTo>
                <a:cubicBezTo>
                  <a:pt x="6538789" y="825893"/>
                  <a:pt x="6544449" y="831283"/>
                  <a:pt x="6545527" y="838021"/>
                </a:cubicBezTo>
                <a:lnTo>
                  <a:pt x="6515610" y="838021"/>
                </a:lnTo>
                <a:cubicBezTo>
                  <a:pt x="6517227" y="830744"/>
                  <a:pt x="6522887" y="825623"/>
                  <a:pt x="6530703" y="825893"/>
                </a:cubicBezTo>
                <a:close/>
                <a:moveTo>
                  <a:pt x="5883577" y="820234"/>
                </a:moveTo>
                <a:cubicBezTo>
                  <a:pt x="5898131" y="820234"/>
                  <a:pt x="5907835" y="831824"/>
                  <a:pt x="5907835" y="846378"/>
                </a:cubicBezTo>
                <a:cubicBezTo>
                  <a:pt x="5907835" y="861202"/>
                  <a:pt x="5897862" y="872522"/>
                  <a:pt x="5883577" y="872522"/>
                </a:cubicBezTo>
                <a:cubicBezTo>
                  <a:pt x="5869293" y="872522"/>
                  <a:pt x="5859320" y="861202"/>
                  <a:pt x="5859320" y="846378"/>
                </a:cubicBezTo>
                <a:cubicBezTo>
                  <a:pt x="5859320" y="831554"/>
                  <a:pt x="5869293" y="820234"/>
                  <a:pt x="5883577" y="820234"/>
                </a:cubicBezTo>
                <a:close/>
                <a:moveTo>
                  <a:pt x="5766065" y="813226"/>
                </a:moveTo>
                <a:cubicBezTo>
                  <a:pt x="5758249" y="813226"/>
                  <a:pt x="5750434" y="816730"/>
                  <a:pt x="5746660" y="825355"/>
                </a:cubicBezTo>
                <a:lnTo>
                  <a:pt x="5746660" y="814304"/>
                </a:lnTo>
                <a:lnTo>
                  <a:pt x="5738304" y="814304"/>
                </a:lnTo>
                <a:lnTo>
                  <a:pt x="5738304" y="878451"/>
                </a:lnTo>
                <a:lnTo>
                  <a:pt x="5746929" y="878451"/>
                </a:lnTo>
                <a:lnTo>
                  <a:pt x="5746929" y="842604"/>
                </a:lnTo>
                <a:cubicBezTo>
                  <a:pt x="5746929" y="827241"/>
                  <a:pt x="5755014" y="822120"/>
                  <a:pt x="5766335" y="822120"/>
                </a:cubicBezTo>
                <a:lnTo>
                  <a:pt x="5770647" y="822120"/>
                </a:lnTo>
                <a:lnTo>
                  <a:pt x="5770916" y="813496"/>
                </a:lnTo>
                <a:cubicBezTo>
                  <a:pt x="5769030" y="813496"/>
                  <a:pt x="5767413" y="813226"/>
                  <a:pt x="5766065" y="813226"/>
                </a:cubicBezTo>
                <a:close/>
                <a:moveTo>
                  <a:pt x="5693564" y="812418"/>
                </a:moveTo>
                <a:cubicBezTo>
                  <a:pt x="5682514" y="812418"/>
                  <a:pt x="5673350" y="817000"/>
                  <a:pt x="5669038" y="820504"/>
                </a:cubicBezTo>
                <a:lnTo>
                  <a:pt x="5673350" y="827242"/>
                </a:lnTo>
                <a:cubicBezTo>
                  <a:pt x="5678471" y="823738"/>
                  <a:pt x="5684940" y="820234"/>
                  <a:pt x="5693025" y="820234"/>
                </a:cubicBezTo>
                <a:cubicBezTo>
                  <a:pt x="5701650" y="820234"/>
                  <a:pt x="5709197" y="824277"/>
                  <a:pt x="5709197" y="833980"/>
                </a:cubicBezTo>
                <a:lnTo>
                  <a:pt x="5708927" y="835597"/>
                </a:lnTo>
                <a:cubicBezTo>
                  <a:pt x="5708927" y="839101"/>
                  <a:pt x="5707310" y="841527"/>
                  <a:pt x="5702728" y="841527"/>
                </a:cubicBezTo>
                <a:lnTo>
                  <a:pt x="5687365" y="841527"/>
                </a:lnTo>
                <a:cubicBezTo>
                  <a:pt x="5673889" y="841527"/>
                  <a:pt x="5665533" y="848804"/>
                  <a:pt x="5665533" y="860393"/>
                </a:cubicBezTo>
                <a:cubicBezTo>
                  <a:pt x="5665533" y="871983"/>
                  <a:pt x="5674966" y="880068"/>
                  <a:pt x="5688983" y="880068"/>
                </a:cubicBezTo>
                <a:cubicBezTo>
                  <a:pt x="5696799" y="880068"/>
                  <a:pt x="5705423" y="876834"/>
                  <a:pt x="5709197" y="870365"/>
                </a:cubicBezTo>
                <a:lnTo>
                  <a:pt x="5709197" y="878451"/>
                </a:lnTo>
                <a:lnTo>
                  <a:pt x="5718090" y="878451"/>
                </a:lnTo>
                <a:lnTo>
                  <a:pt x="5718090" y="834249"/>
                </a:lnTo>
                <a:cubicBezTo>
                  <a:pt x="5718090" y="821043"/>
                  <a:pt x="5708927" y="812418"/>
                  <a:pt x="5693564" y="812418"/>
                </a:cubicBezTo>
                <a:close/>
                <a:moveTo>
                  <a:pt x="5883577" y="812418"/>
                </a:moveTo>
                <a:cubicBezTo>
                  <a:pt x="5865250" y="812418"/>
                  <a:pt x="5850426" y="826703"/>
                  <a:pt x="5850426" y="846378"/>
                </a:cubicBezTo>
                <a:cubicBezTo>
                  <a:pt x="5850426" y="866053"/>
                  <a:pt x="5864980" y="880068"/>
                  <a:pt x="5883577" y="880068"/>
                </a:cubicBezTo>
                <a:cubicBezTo>
                  <a:pt x="5902175" y="880068"/>
                  <a:pt x="5916998" y="866053"/>
                  <a:pt x="5916998" y="846378"/>
                </a:cubicBezTo>
                <a:cubicBezTo>
                  <a:pt x="5916998" y="826703"/>
                  <a:pt x="5902175" y="812418"/>
                  <a:pt x="5883577" y="812418"/>
                </a:cubicBezTo>
                <a:close/>
                <a:moveTo>
                  <a:pt x="6261179" y="811878"/>
                </a:moveTo>
                <a:lnTo>
                  <a:pt x="6261179" y="827779"/>
                </a:lnTo>
                <a:lnTo>
                  <a:pt x="6270612" y="827779"/>
                </a:lnTo>
                <a:lnTo>
                  <a:pt x="6270612" y="878450"/>
                </a:lnTo>
                <a:lnTo>
                  <a:pt x="6289479" y="878450"/>
                </a:lnTo>
                <a:lnTo>
                  <a:pt x="6289479" y="811878"/>
                </a:lnTo>
                <a:close/>
                <a:moveTo>
                  <a:pt x="6299451" y="811608"/>
                </a:moveTo>
                <a:lnTo>
                  <a:pt x="6322091" y="878450"/>
                </a:lnTo>
                <a:lnTo>
                  <a:pt x="6345540" y="878450"/>
                </a:lnTo>
                <a:lnTo>
                  <a:pt x="6369258" y="811608"/>
                </a:lnTo>
                <a:lnTo>
                  <a:pt x="6349313" y="811608"/>
                </a:lnTo>
                <a:lnTo>
                  <a:pt x="6334220" y="857966"/>
                </a:lnTo>
                <a:lnTo>
                  <a:pt x="6319935" y="811608"/>
                </a:lnTo>
                <a:close/>
                <a:moveTo>
                  <a:pt x="6250668" y="810531"/>
                </a:moveTo>
                <a:cubicBezTo>
                  <a:pt x="6242313" y="810531"/>
                  <a:pt x="6236114" y="815113"/>
                  <a:pt x="6233419" y="822121"/>
                </a:cubicBezTo>
                <a:lnTo>
                  <a:pt x="6233419" y="811608"/>
                </a:lnTo>
                <a:lnTo>
                  <a:pt x="6215091" y="811608"/>
                </a:lnTo>
                <a:lnTo>
                  <a:pt x="6215091" y="878450"/>
                </a:lnTo>
                <a:lnTo>
                  <a:pt x="6233958" y="878450"/>
                </a:lnTo>
                <a:lnTo>
                  <a:pt x="6233958" y="846646"/>
                </a:lnTo>
                <a:cubicBezTo>
                  <a:pt x="6233958" y="835057"/>
                  <a:pt x="6238270" y="830475"/>
                  <a:pt x="6247973" y="830475"/>
                </a:cubicBezTo>
                <a:lnTo>
                  <a:pt x="6256059" y="830475"/>
                </a:lnTo>
                <a:lnTo>
                  <a:pt x="6255789" y="811069"/>
                </a:lnTo>
                <a:cubicBezTo>
                  <a:pt x="6254172" y="810801"/>
                  <a:pt x="6252555" y="810531"/>
                  <a:pt x="6250668" y="810531"/>
                </a:cubicBezTo>
                <a:close/>
                <a:moveTo>
                  <a:pt x="6530973" y="810530"/>
                </a:moveTo>
                <a:cubicBezTo>
                  <a:pt x="6511028" y="810530"/>
                  <a:pt x="6496204" y="825354"/>
                  <a:pt x="6496204" y="845568"/>
                </a:cubicBezTo>
                <a:cubicBezTo>
                  <a:pt x="6496204" y="865782"/>
                  <a:pt x="6511297" y="880606"/>
                  <a:pt x="6531242" y="880606"/>
                </a:cubicBezTo>
                <a:cubicBezTo>
                  <a:pt x="6546066" y="880606"/>
                  <a:pt x="6558734" y="873868"/>
                  <a:pt x="6564663" y="859583"/>
                </a:cubicBezTo>
                <a:lnTo>
                  <a:pt x="6544988" y="857427"/>
                </a:lnTo>
                <a:cubicBezTo>
                  <a:pt x="6542293" y="861739"/>
                  <a:pt x="6537172" y="864165"/>
                  <a:pt x="6531512" y="864165"/>
                </a:cubicBezTo>
                <a:cubicBezTo>
                  <a:pt x="6522887" y="864165"/>
                  <a:pt x="6517227" y="857966"/>
                  <a:pt x="6516149" y="850689"/>
                </a:cubicBezTo>
                <a:lnTo>
                  <a:pt x="6565741" y="850689"/>
                </a:lnTo>
                <a:lnTo>
                  <a:pt x="6566011" y="850419"/>
                </a:lnTo>
                <a:cubicBezTo>
                  <a:pt x="6566011" y="822389"/>
                  <a:pt x="6549300" y="810530"/>
                  <a:pt x="6530973" y="810530"/>
                </a:cubicBezTo>
                <a:close/>
                <a:moveTo>
                  <a:pt x="6170619" y="809992"/>
                </a:moveTo>
                <a:cubicBezTo>
                  <a:pt x="6154448" y="809992"/>
                  <a:pt x="6142050" y="818078"/>
                  <a:pt x="6142050" y="818078"/>
                </a:cubicBezTo>
                <a:lnTo>
                  <a:pt x="6149327" y="832362"/>
                </a:lnTo>
                <a:cubicBezTo>
                  <a:pt x="6154448" y="829667"/>
                  <a:pt x="6162803" y="826163"/>
                  <a:pt x="6169541" y="826163"/>
                </a:cubicBezTo>
                <a:cubicBezTo>
                  <a:pt x="6176818" y="826163"/>
                  <a:pt x="6180592" y="829128"/>
                  <a:pt x="6180592" y="833980"/>
                </a:cubicBezTo>
                <a:lnTo>
                  <a:pt x="6180592" y="834519"/>
                </a:lnTo>
                <a:cubicBezTo>
                  <a:pt x="6180592" y="837214"/>
                  <a:pt x="6179244" y="838561"/>
                  <a:pt x="6176010" y="838561"/>
                </a:cubicBezTo>
                <a:lnTo>
                  <a:pt x="6162803" y="838561"/>
                </a:lnTo>
                <a:cubicBezTo>
                  <a:pt x="6147979" y="838561"/>
                  <a:pt x="6138546" y="846378"/>
                  <a:pt x="6138546" y="859045"/>
                </a:cubicBezTo>
                <a:cubicBezTo>
                  <a:pt x="6138546" y="870096"/>
                  <a:pt x="6147979" y="880068"/>
                  <a:pt x="6161995" y="880068"/>
                </a:cubicBezTo>
                <a:cubicBezTo>
                  <a:pt x="6169541" y="880068"/>
                  <a:pt x="6177088" y="877103"/>
                  <a:pt x="6180592" y="871982"/>
                </a:cubicBezTo>
                <a:lnTo>
                  <a:pt x="6180592" y="878451"/>
                </a:lnTo>
                <a:lnTo>
                  <a:pt x="6199458" y="878451"/>
                </a:lnTo>
                <a:lnTo>
                  <a:pt x="6199458" y="834519"/>
                </a:lnTo>
                <a:cubicBezTo>
                  <a:pt x="6199458" y="817000"/>
                  <a:pt x="6185713" y="809992"/>
                  <a:pt x="6170619" y="809992"/>
                </a:cubicBezTo>
                <a:close/>
                <a:moveTo>
                  <a:pt x="6404565" y="809991"/>
                </a:moveTo>
                <a:cubicBezTo>
                  <a:pt x="6388394" y="809991"/>
                  <a:pt x="6375996" y="818077"/>
                  <a:pt x="6375996" y="818077"/>
                </a:cubicBezTo>
                <a:lnTo>
                  <a:pt x="6383273" y="832361"/>
                </a:lnTo>
                <a:cubicBezTo>
                  <a:pt x="6388394" y="829666"/>
                  <a:pt x="6396749" y="826162"/>
                  <a:pt x="6403487" y="826162"/>
                </a:cubicBezTo>
                <a:cubicBezTo>
                  <a:pt x="6410764" y="826162"/>
                  <a:pt x="6414538" y="829127"/>
                  <a:pt x="6414538" y="833979"/>
                </a:cubicBezTo>
                <a:lnTo>
                  <a:pt x="6414538" y="834518"/>
                </a:lnTo>
                <a:cubicBezTo>
                  <a:pt x="6414538" y="837213"/>
                  <a:pt x="6413190" y="838560"/>
                  <a:pt x="6409956" y="838560"/>
                </a:cubicBezTo>
                <a:lnTo>
                  <a:pt x="6396749" y="838560"/>
                </a:lnTo>
                <a:cubicBezTo>
                  <a:pt x="6381925" y="838560"/>
                  <a:pt x="6372492" y="846377"/>
                  <a:pt x="6372492" y="859044"/>
                </a:cubicBezTo>
                <a:cubicBezTo>
                  <a:pt x="6372492" y="870095"/>
                  <a:pt x="6381925" y="880067"/>
                  <a:pt x="6395941" y="880067"/>
                </a:cubicBezTo>
                <a:cubicBezTo>
                  <a:pt x="6403487" y="880067"/>
                  <a:pt x="6411034" y="877102"/>
                  <a:pt x="6414538" y="871981"/>
                </a:cubicBezTo>
                <a:lnTo>
                  <a:pt x="6414538" y="878450"/>
                </a:lnTo>
                <a:lnTo>
                  <a:pt x="6433404" y="878450"/>
                </a:lnTo>
                <a:lnTo>
                  <a:pt x="6433404" y="834518"/>
                </a:lnTo>
                <a:cubicBezTo>
                  <a:pt x="6433404" y="816999"/>
                  <a:pt x="6419659" y="809991"/>
                  <a:pt x="6404565" y="809991"/>
                </a:cubicBezTo>
                <a:close/>
                <a:moveTo>
                  <a:pt x="5787627" y="786813"/>
                </a:moveTo>
                <a:lnTo>
                  <a:pt x="5787627" y="813765"/>
                </a:lnTo>
                <a:lnTo>
                  <a:pt x="5776577" y="813765"/>
                </a:lnTo>
                <a:lnTo>
                  <a:pt x="5776577" y="821042"/>
                </a:lnTo>
                <a:lnTo>
                  <a:pt x="5787627" y="821042"/>
                </a:lnTo>
                <a:lnTo>
                  <a:pt x="5787627" y="864705"/>
                </a:lnTo>
                <a:cubicBezTo>
                  <a:pt x="5787627" y="876564"/>
                  <a:pt x="5795713" y="878451"/>
                  <a:pt x="5802451" y="878451"/>
                </a:cubicBezTo>
                <a:cubicBezTo>
                  <a:pt x="5807842" y="878451"/>
                  <a:pt x="5812424" y="877912"/>
                  <a:pt x="5812424" y="877912"/>
                </a:cubicBezTo>
                <a:lnTo>
                  <a:pt x="5812424" y="870635"/>
                </a:lnTo>
                <a:cubicBezTo>
                  <a:pt x="5812424" y="870635"/>
                  <a:pt x="5809728" y="871174"/>
                  <a:pt x="5805686" y="871174"/>
                </a:cubicBezTo>
                <a:cubicBezTo>
                  <a:pt x="5800834" y="871174"/>
                  <a:pt x="5796522" y="870904"/>
                  <a:pt x="5796522" y="864975"/>
                </a:cubicBezTo>
                <a:lnTo>
                  <a:pt x="5796522" y="821312"/>
                </a:lnTo>
                <a:lnTo>
                  <a:pt x="5812424" y="821312"/>
                </a:lnTo>
                <a:lnTo>
                  <a:pt x="5812424" y="814035"/>
                </a:lnTo>
                <a:lnTo>
                  <a:pt x="5796522" y="814035"/>
                </a:lnTo>
                <a:lnTo>
                  <a:pt x="5796522" y="787083"/>
                </a:lnTo>
                <a:lnTo>
                  <a:pt x="5796522" y="786813"/>
                </a:lnTo>
                <a:close/>
                <a:moveTo>
                  <a:pt x="6453619" y="786003"/>
                </a:moveTo>
                <a:lnTo>
                  <a:pt x="6453619" y="811338"/>
                </a:lnTo>
                <a:lnTo>
                  <a:pt x="6443108" y="811338"/>
                </a:lnTo>
                <a:lnTo>
                  <a:pt x="6443108" y="827240"/>
                </a:lnTo>
                <a:lnTo>
                  <a:pt x="6453619" y="827240"/>
                </a:lnTo>
                <a:lnTo>
                  <a:pt x="6453619" y="863895"/>
                </a:lnTo>
                <a:cubicBezTo>
                  <a:pt x="6453619" y="877371"/>
                  <a:pt x="6463322" y="878988"/>
                  <a:pt x="6472756" y="878988"/>
                </a:cubicBezTo>
                <a:cubicBezTo>
                  <a:pt x="6478416" y="878988"/>
                  <a:pt x="6487579" y="878180"/>
                  <a:pt x="6487579" y="878180"/>
                </a:cubicBezTo>
                <a:lnTo>
                  <a:pt x="6487579" y="862009"/>
                </a:lnTo>
                <a:cubicBezTo>
                  <a:pt x="6487579" y="862009"/>
                  <a:pt x="6483806" y="862548"/>
                  <a:pt x="6478955" y="862548"/>
                </a:cubicBezTo>
                <a:cubicBezTo>
                  <a:pt x="6476259" y="862548"/>
                  <a:pt x="6472756" y="862009"/>
                  <a:pt x="6472756" y="857696"/>
                </a:cubicBezTo>
                <a:lnTo>
                  <a:pt x="6472756" y="827510"/>
                </a:lnTo>
                <a:lnTo>
                  <a:pt x="6487310" y="827510"/>
                </a:lnTo>
                <a:lnTo>
                  <a:pt x="6487310" y="811608"/>
                </a:lnTo>
                <a:lnTo>
                  <a:pt x="6472756" y="811608"/>
                </a:lnTo>
                <a:lnTo>
                  <a:pt x="6472756" y="786272"/>
                </a:lnTo>
                <a:close/>
                <a:moveTo>
                  <a:pt x="5605969" y="784387"/>
                </a:moveTo>
                <a:lnTo>
                  <a:pt x="5625105" y="784387"/>
                </a:lnTo>
                <a:cubicBezTo>
                  <a:pt x="5638582" y="784387"/>
                  <a:pt x="5649902" y="791934"/>
                  <a:pt x="5649902" y="807297"/>
                </a:cubicBezTo>
                <a:cubicBezTo>
                  <a:pt x="5649902" y="822659"/>
                  <a:pt x="5638582" y="830745"/>
                  <a:pt x="5625105" y="830745"/>
                </a:cubicBezTo>
                <a:lnTo>
                  <a:pt x="5605969" y="830745"/>
                </a:lnTo>
                <a:close/>
                <a:moveTo>
                  <a:pt x="5597075" y="776571"/>
                </a:moveTo>
                <a:lnTo>
                  <a:pt x="5597075" y="878451"/>
                </a:lnTo>
                <a:lnTo>
                  <a:pt x="5605969" y="878451"/>
                </a:lnTo>
                <a:lnTo>
                  <a:pt x="5605969" y="839100"/>
                </a:lnTo>
                <a:lnTo>
                  <a:pt x="5624027" y="839100"/>
                </a:lnTo>
                <a:cubicBezTo>
                  <a:pt x="5647476" y="839100"/>
                  <a:pt x="5659064" y="824546"/>
                  <a:pt x="5659064" y="807566"/>
                </a:cubicBezTo>
                <a:cubicBezTo>
                  <a:pt x="5659064" y="790317"/>
                  <a:pt x="5647476" y="776571"/>
                  <a:pt x="5624027" y="776571"/>
                </a:cubicBezTo>
                <a:close/>
                <a:moveTo>
                  <a:pt x="6108359" y="776571"/>
                </a:moveTo>
                <a:lnTo>
                  <a:pt x="6108359" y="878451"/>
                </a:lnTo>
                <a:lnTo>
                  <a:pt x="6127226" y="878451"/>
                </a:lnTo>
                <a:lnTo>
                  <a:pt x="6127226" y="776571"/>
                </a:lnTo>
                <a:close/>
                <a:moveTo>
                  <a:pt x="6279237" y="776570"/>
                </a:moveTo>
                <a:cubicBezTo>
                  <a:pt x="6272499" y="776570"/>
                  <a:pt x="6267108" y="781960"/>
                  <a:pt x="6267108" y="788699"/>
                </a:cubicBezTo>
                <a:cubicBezTo>
                  <a:pt x="6267108" y="795437"/>
                  <a:pt x="6272499" y="800827"/>
                  <a:pt x="6279237" y="800827"/>
                </a:cubicBezTo>
                <a:cubicBezTo>
                  <a:pt x="6285975" y="800827"/>
                  <a:pt x="6291366" y="795437"/>
                  <a:pt x="6291366" y="788699"/>
                </a:cubicBezTo>
                <a:cubicBezTo>
                  <a:pt x="6291366" y="781960"/>
                  <a:pt x="6285975" y="776570"/>
                  <a:pt x="6279237" y="776570"/>
                </a:cubicBezTo>
                <a:close/>
                <a:moveTo>
                  <a:pt x="5951228" y="775763"/>
                </a:moveTo>
                <a:cubicBezTo>
                  <a:pt x="5944490" y="775763"/>
                  <a:pt x="5936674" y="779267"/>
                  <a:pt x="5936674" y="791126"/>
                </a:cubicBezTo>
                <a:lnTo>
                  <a:pt x="5936403" y="791126"/>
                </a:lnTo>
                <a:lnTo>
                  <a:pt x="5936403" y="814035"/>
                </a:lnTo>
                <a:lnTo>
                  <a:pt x="5925354" y="814035"/>
                </a:lnTo>
                <a:lnTo>
                  <a:pt x="5925354" y="821312"/>
                </a:lnTo>
                <a:lnTo>
                  <a:pt x="5936403" y="821312"/>
                </a:lnTo>
                <a:lnTo>
                  <a:pt x="5936403" y="878182"/>
                </a:lnTo>
                <a:lnTo>
                  <a:pt x="5945299" y="878182"/>
                </a:lnTo>
                <a:lnTo>
                  <a:pt x="5945299" y="821312"/>
                </a:lnTo>
                <a:lnTo>
                  <a:pt x="5958505" y="821312"/>
                </a:lnTo>
                <a:lnTo>
                  <a:pt x="5958505" y="814035"/>
                </a:lnTo>
                <a:lnTo>
                  <a:pt x="5945299" y="814035"/>
                </a:lnTo>
                <a:lnTo>
                  <a:pt x="5945299" y="791934"/>
                </a:lnTo>
                <a:cubicBezTo>
                  <a:pt x="5945299" y="785735"/>
                  <a:pt x="5947724" y="783310"/>
                  <a:pt x="5953384" y="783310"/>
                </a:cubicBezTo>
                <a:cubicBezTo>
                  <a:pt x="5955810" y="783310"/>
                  <a:pt x="5959853" y="784118"/>
                  <a:pt x="5959853" y="784118"/>
                </a:cubicBezTo>
                <a:lnTo>
                  <a:pt x="5959853" y="776302"/>
                </a:lnTo>
                <a:cubicBezTo>
                  <a:pt x="5959853" y="776302"/>
                  <a:pt x="5955810" y="775763"/>
                  <a:pt x="5951228" y="775763"/>
                </a:cubicBezTo>
                <a:close/>
                <a:moveTo>
                  <a:pt x="6047177" y="774415"/>
                </a:moveTo>
                <a:cubicBezTo>
                  <a:pt x="6017261" y="774415"/>
                  <a:pt x="5994082" y="796516"/>
                  <a:pt x="5994082" y="827242"/>
                </a:cubicBezTo>
                <a:cubicBezTo>
                  <a:pt x="5994082" y="857967"/>
                  <a:pt x="6017261" y="880068"/>
                  <a:pt x="6047177" y="880068"/>
                </a:cubicBezTo>
                <a:cubicBezTo>
                  <a:pt x="6070088" y="880068"/>
                  <a:pt x="6091110" y="866053"/>
                  <a:pt x="6097039" y="842065"/>
                </a:cubicBezTo>
                <a:lnTo>
                  <a:pt x="6074670" y="842065"/>
                </a:lnTo>
                <a:cubicBezTo>
                  <a:pt x="6070896" y="854194"/>
                  <a:pt x="6060385" y="861471"/>
                  <a:pt x="6046909" y="861471"/>
                </a:cubicBezTo>
                <a:cubicBezTo>
                  <a:pt x="6027772" y="861471"/>
                  <a:pt x="6014835" y="846917"/>
                  <a:pt x="6014835" y="827242"/>
                </a:cubicBezTo>
                <a:cubicBezTo>
                  <a:pt x="6014835" y="807566"/>
                  <a:pt x="6027772" y="793012"/>
                  <a:pt x="6046909" y="793012"/>
                </a:cubicBezTo>
                <a:cubicBezTo>
                  <a:pt x="6060385" y="793012"/>
                  <a:pt x="6070896" y="800289"/>
                  <a:pt x="6074670" y="812418"/>
                </a:cubicBezTo>
                <a:lnTo>
                  <a:pt x="6097039" y="812418"/>
                </a:lnTo>
                <a:cubicBezTo>
                  <a:pt x="6091110" y="788430"/>
                  <a:pt x="6070088" y="774415"/>
                  <a:pt x="6047177" y="774415"/>
                </a:cubicBezTo>
                <a:close/>
                <a:moveTo>
                  <a:pt x="6600240" y="647469"/>
                </a:moveTo>
                <a:lnTo>
                  <a:pt x="6603474" y="647469"/>
                </a:lnTo>
                <a:cubicBezTo>
                  <a:pt x="6604553" y="647469"/>
                  <a:pt x="6605631" y="647738"/>
                  <a:pt x="6606709" y="648277"/>
                </a:cubicBezTo>
                <a:cubicBezTo>
                  <a:pt x="6607248" y="648816"/>
                  <a:pt x="6607517" y="649894"/>
                  <a:pt x="6607517" y="650703"/>
                </a:cubicBezTo>
                <a:cubicBezTo>
                  <a:pt x="6607517" y="651781"/>
                  <a:pt x="6607248" y="652320"/>
                  <a:pt x="6606439" y="652859"/>
                </a:cubicBezTo>
                <a:cubicBezTo>
                  <a:pt x="6605631" y="653398"/>
                  <a:pt x="6604822" y="653668"/>
                  <a:pt x="6603744" y="653668"/>
                </a:cubicBezTo>
                <a:lnTo>
                  <a:pt x="6600240" y="653668"/>
                </a:lnTo>
                <a:close/>
                <a:moveTo>
                  <a:pt x="6596467" y="644773"/>
                </a:moveTo>
                <a:lnTo>
                  <a:pt x="6596467" y="664988"/>
                </a:lnTo>
                <a:lnTo>
                  <a:pt x="6600240" y="664988"/>
                </a:lnTo>
                <a:lnTo>
                  <a:pt x="6600240" y="656902"/>
                </a:lnTo>
                <a:lnTo>
                  <a:pt x="6604283" y="656902"/>
                </a:lnTo>
                <a:cubicBezTo>
                  <a:pt x="6605361" y="656902"/>
                  <a:pt x="6606170" y="657171"/>
                  <a:pt x="6606978" y="657711"/>
                </a:cubicBezTo>
                <a:cubicBezTo>
                  <a:pt x="6607517" y="658250"/>
                  <a:pt x="6607787" y="659058"/>
                  <a:pt x="6607787" y="660136"/>
                </a:cubicBezTo>
                <a:lnTo>
                  <a:pt x="6607787" y="663371"/>
                </a:lnTo>
                <a:cubicBezTo>
                  <a:pt x="6607787" y="663640"/>
                  <a:pt x="6607787" y="664179"/>
                  <a:pt x="6608056" y="664718"/>
                </a:cubicBezTo>
                <a:lnTo>
                  <a:pt x="6611560" y="664718"/>
                </a:lnTo>
                <a:lnTo>
                  <a:pt x="6611560" y="664449"/>
                </a:lnTo>
                <a:cubicBezTo>
                  <a:pt x="6611291" y="663910"/>
                  <a:pt x="6611021" y="663640"/>
                  <a:pt x="6611021" y="663101"/>
                </a:cubicBezTo>
                <a:cubicBezTo>
                  <a:pt x="6611021" y="662562"/>
                  <a:pt x="6611021" y="662023"/>
                  <a:pt x="6611021" y="661484"/>
                </a:cubicBezTo>
                <a:lnTo>
                  <a:pt x="6611021" y="660136"/>
                </a:lnTo>
                <a:cubicBezTo>
                  <a:pt x="6611021" y="659058"/>
                  <a:pt x="6610752" y="658250"/>
                  <a:pt x="6610213" y="657171"/>
                </a:cubicBezTo>
                <a:cubicBezTo>
                  <a:pt x="6609943" y="656363"/>
                  <a:pt x="6609135" y="655554"/>
                  <a:pt x="6608056" y="655285"/>
                </a:cubicBezTo>
                <a:cubicBezTo>
                  <a:pt x="6608865" y="654746"/>
                  <a:pt x="6609674" y="654207"/>
                  <a:pt x="6610213" y="653398"/>
                </a:cubicBezTo>
                <a:cubicBezTo>
                  <a:pt x="6610752" y="652859"/>
                  <a:pt x="6611021" y="651781"/>
                  <a:pt x="6611021" y="650972"/>
                </a:cubicBezTo>
                <a:cubicBezTo>
                  <a:pt x="6611021" y="649086"/>
                  <a:pt x="6610213" y="647469"/>
                  <a:pt x="6608865" y="646391"/>
                </a:cubicBezTo>
                <a:cubicBezTo>
                  <a:pt x="6607248" y="645312"/>
                  <a:pt x="6605361" y="644773"/>
                  <a:pt x="6603205" y="644773"/>
                </a:cubicBezTo>
                <a:close/>
                <a:moveTo>
                  <a:pt x="6603980" y="640292"/>
                </a:moveTo>
                <a:cubicBezTo>
                  <a:pt x="6607450" y="640393"/>
                  <a:pt x="6610887" y="641808"/>
                  <a:pt x="6613447" y="644504"/>
                </a:cubicBezTo>
                <a:cubicBezTo>
                  <a:pt x="6618837" y="650433"/>
                  <a:pt x="6618837" y="659597"/>
                  <a:pt x="6613447" y="665527"/>
                </a:cubicBezTo>
                <a:lnTo>
                  <a:pt x="6612638" y="666335"/>
                </a:lnTo>
                <a:cubicBezTo>
                  <a:pt x="6607248" y="671187"/>
                  <a:pt x="6598623" y="670917"/>
                  <a:pt x="6593502" y="665527"/>
                </a:cubicBezTo>
                <a:cubicBezTo>
                  <a:pt x="6590807" y="662831"/>
                  <a:pt x="6589459" y="659058"/>
                  <a:pt x="6589459" y="655015"/>
                </a:cubicBezTo>
                <a:cubicBezTo>
                  <a:pt x="6589459" y="651242"/>
                  <a:pt x="6590807" y="647469"/>
                  <a:pt x="6593772" y="644504"/>
                </a:cubicBezTo>
                <a:lnTo>
                  <a:pt x="6594311" y="643965"/>
                </a:lnTo>
                <a:cubicBezTo>
                  <a:pt x="6597006" y="641404"/>
                  <a:pt x="6600510" y="640191"/>
                  <a:pt x="6603980" y="640292"/>
                </a:cubicBezTo>
                <a:close/>
                <a:moveTo>
                  <a:pt x="6603104" y="637328"/>
                </a:moveTo>
                <a:cubicBezTo>
                  <a:pt x="6598892" y="637429"/>
                  <a:pt x="6594715" y="639113"/>
                  <a:pt x="6591615" y="642348"/>
                </a:cubicBezTo>
                <a:cubicBezTo>
                  <a:pt x="6588381" y="645851"/>
                  <a:pt x="6586764" y="650433"/>
                  <a:pt x="6586764" y="655015"/>
                </a:cubicBezTo>
                <a:cubicBezTo>
                  <a:pt x="6586764" y="659867"/>
                  <a:pt x="6588381" y="664449"/>
                  <a:pt x="6591615" y="667683"/>
                </a:cubicBezTo>
                <a:lnTo>
                  <a:pt x="6592154" y="668222"/>
                </a:lnTo>
                <a:cubicBezTo>
                  <a:pt x="6598623" y="674421"/>
                  <a:pt x="6609135" y="674151"/>
                  <a:pt x="6615334" y="667683"/>
                </a:cubicBezTo>
                <a:cubicBezTo>
                  <a:pt x="6618568" y="664179"/>
                  <a:pt x="6620185" y="659597"/>
                  <a:pt x="6620185" y="655015"/>
                </a:cubicBezTo>
                <a:cubicBezTo>
                  <a:pt x="6620454" y="650164"/>
                  <a:pt x="6618568" y="645851"/>
                  <a:pt x="6615334" y="642348"/>
                </a:cubicBezTo>
                <a:lnTo>
                  <a:pt x="6614794" y="641809"/>
                </a:lnTo>
                <a:cubicBezTo>
                  <a:pt x="6611560" y="638709"/>
                  <a:pt x="6607315" y="637227"/>
                  <a:pt x="6603104" y="637328"/>
                </a:cubicBezTo>
                <a:close/>
                <a:moveTo>
                  <a:pt x="6195954" y="529686"/>
                </a:moveTo>
                <a:cubicBezTo>
                  <a:pt x="6223715" y="529956"/>
                  <a:pt x="6233418" y="556369"/>
                  <a:pt x="6233418" y="590329"/>
                </a:cubicBezTo>
                <a:cubicBezTo>
                  <a:pt x="6233418" y="629140"/>
                  <a:pt x="6221559" y="653936"/>
                  <a:pt x="6192451" y="653936"/>
                </a:cubicBezTo>
                <a:cubicBezTo>
                  <a:pt x="6185173" y="653936"/>
                  <a:pt x="6177896" y="652858"/>
                  <a:pt x="6171158" y="650433"/>
                </a:cubicBezTo>
                <a:lnTo>
                  <a:pt x="6171158" y="534538"/>
                </a:lnTo>
                <a:cubicBezTo>
                  <a:pt x="6178974" y="531034"/>
                  <a:pt x="6187330" y="529417"/>
                  <a:pt x="6195954" y="529686"/>
                </a:cubicBezTo>
                <a:close/>
                <a:moveTo>
                  <a:pt x="5738574" y="510281"/>
                </a:moveTo>
                <a:lnTo>
                  <a:pt x="5790052" y="588982"/>
                </a:lnTo>
                <a:lnTo>
                  <a:pt x="5732643" y="673612"/>
                </a:lnTo>
                <a:lnTo>
                  <a:pt x="5775229" y="673612"/>
                </a:lnTo>
                <a:lnTo>
                  <a:pt x="5810535" y="614317"/>
                </a:lnTo>
                <a:lnTo>
                  <a:pt x="5811344" y="614317"/>
                </a:lnTo>
                <a:lnTo>
                  <a:pt x="5846113" y="673612"/>
                </a:lnTo>
                <a:lnTo>
                  <a:pt x="5891931" y="673612"/>
                </a:lnTo>
                <a:lnTo>
                  <a:pt x="5833985" y="586556"/>
                </a:lnTo>
                <a:lnTo>
                  <a:pt x="5886542" y="510281"/>
                </a:lnTo>
                <a:lnTo>
                  <a:pt x="5846922" y="510281"/>
                </a:lnTo>
                <a:lnTo>
                  <a:pt x="5814310" y="563647"/>
                </a:lnTo>
                <a:lnTo>
                  <a:pt x="5813770" y="563647"/>
                </a:lnTo>
                <a:lnTo>
                  <a:pt x="5782505" y="510281"/>
                </a:lnTo>
                <a:close/>
                <a:moveTo>
                  <a:pt x="6062271" y="510281"/>
                </a:moveTo>
                <a:lnTo>
                  <a:pt x="6062271" y="673342"/>
                </a:lnTo>
                <a:lnTo>
                  <a:pt x="6099196" y="673342"/>
                </a:lnTo>
                <a:lnTo>
                  <a:pt x="6099196" y="510281"/>
                </a:lnTo>
                <a:close/>
                <a:moveTo>
                  <a:pt x="6406452" y="510280"/>
                </a:moveTo>
                <a:lnTo>
                  <a:pt x="6406452" y="673342"/>
                </a:lnTo>
                <a:lnTo>
                  <a:pt x="6443377" y="673342"/>
                </a:lnTo>
                <a:lnTo>
                  <a:pt x="6443377" y="510280"/>
                </a:lnTo>
                <a:close/>
                <a:moveTo>
                  <a:pt x="6383812" y="507854"/>
                </a:moveTo>
                <a:cubicBezTo>
                  <a:pt x="6345540" y="504890"/>
                  <a:pt x="6320474" y="510280"/>
                  <a:pt x="6298912" y="519174"/>
                </a:cubicBezTo>
                <a:lnTo>
                  <a:pt x="6298912" y="673611"/>
                </a:lnTo>
                <a:lnTo>
                  <a:pt x="6335837" y="673611"/>
                </a:lnTo>
                <a:lnTo>
                  <a:pt x="6335837" y="535885"/>
                </a:lnTo>
                <a:cubicBezTo>
                  <a:pt x="6344192" y="531033"/>
                  <a:pt x="6363867" y="530225"/>
                  <a:pt x="6376265" y="534537"/>
                </a:cubicBezTo>
                <a:cubicBezTo>
                  <a:pt x="6376265" y="534537"/>
                  <a:pt x="6383812" y="507854"/>
                  <a:pt x="6383812" y="507854"/>
                </a:cubicBezTo>
                <a:close/>
                <a:moveTo>
                  <a:pt x="6533398" y="507316"/>
                </a:moveTo>
                <a:cubicBezTo>
                  <a:pt x="6499438" y="507316"/>
                  <a:pt x="6476798" y="528339"/>
                  <a:pt x="6476798" y="554482"/>
                </a:cubicBezTo>
                <a:cubicBezTo>
                  <a:pt x="6476798" y="571462"/>
                  <a:pt x="6483806" y="588442"/>
                  <a:pt x="6517765" y="600301"/>
                </a:cubicBezTo>
                <a:cubicBezTo>
                  <a:pt x="6536093" y="606770"/>
                  <a:pt x="6546874" y="613777"/>
                  <a:pt x="6546874" y="627254"/>
                </a:cubicBezTo>
                <a:cubicBezTo>
                  <a:pt x="6546874" y="640460"/>
                  <a:pt x="6533128" y="650163"/>
                  <a:pt x="6516418" y="650163"/>
                </a:cubicBezTo>
                <a:cubicBezTo>
                  <a:pt x="6504289" y="650433"/>
                  <a:pt x="6492700" y="647198"/>
                  <a:pt x="6482727" y="640730"/>
                </a:cubicBezTo>
                <a:lnTo>
                  <a:pt x="6472216" y="664448"/>
                </a:lnTo>
                <a:cubicBezTo>
                  <a:pt x="6487309" y="672803"/>
                  <a:pt x="6504559" y="676846"/>
                  <a:pt x="6521808" y="676307"/>
                </a:cubicBezTo>
                <a:cubicBezTo>
                  <a:pt x="6560889" y="676037"/>
                  <a:pt x="6585685" y="653128"/>
                  <a:pt x="6585685" y="626175"/>
                </a:cubicBezTo>
                <a:cubicBezTo>
                  <a:pt x="6585685" y="607309"/>
                  <a:pt x="6577869" y="590868"/>
                  <a:pt x="6542831" y="578200"/>
                </a:cubicBezTo>
                <a:cubicBezTo>
                  <a:pt x="6526929" y="572540"/>
                  <a:pt x="6513723" y="565802"/>
                  <a:pt x="6513723" y="552596"/>
                </a:cubicBezTo>
                <a:cubicBezTo>
                  <a:pt x="6513723" y="541006"/>
                  <a:pt x="6525043" y="531034"/>
                  <a:pt x="6541753" y="531034"/>
                </a:cubicBezTo>
                <a:cubicBezTo>
                  <a:pt x="6551725" y="531303"/>
                  <a:pt x="6561698" y="534538"/>
                  <a:pt x="6570053" y="540198"/>
                </a:cubicBezTo>
                <a:lnTo>
                  <a:pt x="6580025" y="518636"/>
                </a:lnTo>
                <a:cubicBezTo>
                  <a:pt x="6565741" y="510820"/>
                  <a:pt x="6549569" y="506777"/>
                  <a:pt x="6533398" y="507316"/>
                </a:cubicBezTo>
                <a:close/>
                <a:moveTo>
                  <a:pt x="5638580" y="465540"/>
                </a:moveTo>
                <a:cubicBezTo>
                  <a:pt x="5611357" y="465271"/>
                  <a:pt x="5591144" y="491145"/>
                  <a:pt x="5591144" y="522679"/>
                </a:cubicBezTo>
                <a:lnTo>
                  <a:pt x="5591144" y="617012"/>
                </a:lnTo>
                <a:cubicBezTo>
                  <a:pt x="5591144" y="648546"/>
                  <a:pt x="5611357" y="674151"/>
                  <a:pt x="5638580" y="674151"/>
                </a:cubicBezTo>
                <a:lnTo>
                  <a:pt x="5712969" y="674151"/>
                </a:lnTo>
                <a:lnTo>
                  <a:pt x="5712969" y="648546"/>
                </a:lnTo>
                <a:lnTo>
                  <a:pt x="5656098" y="648546"/>
                </a:lnTo>
                <a:cubicBezTo>
                  <a:pt x="5638850" y="648546"/>
                  <a:pt x="5629685" y="635340"/>
                  <a:pt x="5629685" y="620785"/>
                </a:cubicBezTo>
                <a:lnTo>
                  <a:pt x="5629685" y="579548"/>
                </a:lnTo>
                <a:lnTo>
                  <a:pt x="5706230" y="579548"/>
                </a:lnTo>
                <a:lnTo>
                  <a:pt x="5706230" y="553944"/>
                </a:lnTo>
                <a:lnTo>
                  <a:pt x="5629685" y="553944"/>
                </a:lnTo>
                <a:lnTo>
                  <a:pt x="5629685" y="518906"/>
                </a:lnTo>
                <a:cubicBezTo>
                  <a:pt x="5629685" y="504082"/>
                  <a:pt x="5638850" y="491145"/>
                  <a:pt x="5656098" y="491145"/>
                </a:cubicBezTo>
                <a:lnTo>
                  <a:pt x="5713237" y="491145"/>
                </a:lnTo>
                <a:lnTo>
                  <a:pt x="5713237" y="465540"/>
                </a:lnTo>
                <a:close/>
                <a:moveTo>
                  <a:pt x="5915919" y="465271"/>
                </a:moveTo>
                <a:lnTo>
                  <a:pt x="5915919" y="616743"/>
                </a:lnTo>
                <a:cubicBezTo>
                  <a:pt x="5915919" y="648277"/>
                  <a:pt x="5936134" y="673882"/>
                  <a:pt x="5963356" y="673882"/>
                </a:cubicBezTo>
                <a:lnTo>
                  <a:pt x="6037474" y="673882"/>
                </a:lnTo>
                <a:lnTo>
                  <a:pt x="6037474" y="648277"/>
                </a:lnTo>
                <a:lnTo>
                  <a:pt x="5980875" y="648277"/>
                </a:lnTo>
                <a:cubicBezTo>
                  <a:pt x="5963356" y="648277"/>
                  <a:pt x="5954462" y="635340"/>
                  <a:pt x="5954462" y="620516"/>
                </a:cubicBezTo>
                <a:lnTo>
                  <a:pt x="5954462" y="465271"/>
                </a:lnTo>
                <a:close/>
                <a:moveTo>
                  <a:pt x="6171158" y="463653"/>
                </a:moveTo>
                <a:lnTo>
                  <a:pt x="6134503" y="470391"/>
                </a:lnTo>
                <a:lnTo>
                  <a:pt x="6134503" y="664717"/>
                </a:lnTo>
                <a:cubicBezTo>
                  <a:pt x="6145014" y="671455"/>
                  <a:pt x="6166037" y="676576"/>
                  <a:pt x="6191103" y="676576"/>
                </a:cubicBezTo>
                <a:cubicBezTo>
                  <a:pt x="6241504" y="676576"/>
                  <a:pt x="6269804" y="643155"/>
                  <a:pt x="6270073" y="588173"/>
                </a:cubicBezTo>
                <a:cubicBezTo>
                  <a:pt x="6270073" y="539659"/>
                  <a:pt x="6243660" y="508394"/>
                  <a:pt x="6205927" y="508394"/>
                </a:cubicBezTo>
                <a:cubicBezTo>
                  <a:pt x="6194068" y="508124"/>
                  <a:pt x="6182209" y="510550"/>
                  <a:pt x="6171158" y="515132"/>
                </a:cubicBezTo>
                <a:close/>
                <a:moveTo>
                  <a:pt x="6252285" y="347220"/>
                </a:moveTo>
                <a:cubicBezTo>
                  <a:pt x="6179514" y="347220"/>
                  <a:pt x="6101621" y="376059"/>
                  <a:pt x="6063619" y="443170"/>
                </a:cubicBezTo>
                <a:cubicBezTo>
                  <a:pt x="6060385" y="447483"/>
                  <a:pt x="6058497" y="452604"/>
                  <a:pt x="6057959" y="457994"/>
                </a:cubicBezTo>
                <a:cubicBezTo>
                  <a:pt x="6057689" y="463384"/>
                  <a:pt x="6059577" y="468775"/>
                  <a:pt x="6063079" y="472818"/>
                </a:cubicBezTo>
                <a:cubicBezTo>
                  <a:pt x="6067392" y="477939"/>
                  <a:pt x="6073591" y="481173"/>
                  <a:pt x="6080330" y="481712"/>
                </a:cubicBezTo>
                <a:cubicBezTo>
                  <a:pt x="6088954" y="481982"/>
                  <a:pt x="6096770" y="477400"/>
                  <a:pt x="6101082" y="470123"/>
                </a:cubicBezTo>
                <a:cubicBezTo>
                  <a:pt x="6138007" y="403011"/>
                  <a:pt x="6180322" y="357192"/>
                  <a:pt x="6251746" y="357192"/>
                </a:cubicBezTo>
                <a:cubicBezTo>
                  <a:pt x="6323170" y="357192"/>
                  <a:pt x="6368180" y="405707"/>
                  <a:pt x="6405105" y="471201"/>
                </a:cubicBezTo>
                <a:cubicBezTo>
                  <a:pt x="6410226" y="478208"/>
                  <a:pt x="6419120" y="481982"/>
                  <a:pt x="6427745" y="480903"/>
                </a:cubicBezTo>
                <a:cubicBezTo>
                  <a:pt x="6441221" y="480364"/>
                  <a:pt x="6447690" y="465541"/>
                  <a:pt x="6447420" y="458264"/>
                </a:cubicBezTo>
                <a:cubicBezTo>
                  <a:pt x="6447151" y="452873"/>
                  <a:pt x="6445264" y="447752"/>
                  <a:pt x="6442299" y="443440"/>
                </a:cubicBezTo>
                <a:cubicBezTo>
                  <a:pt x="6403757" y="375789"/>
                  <a:pt x="6325056" y="347220"/>
                  <a:pt x="6252285" y="347220"/>
                </a:cubicBezTo>
                <a:close/>
                <a:moveTo>
                  <a:pt x="0" y="0"/>
                </a:moveTo>
                <a:lnTo>
                  <a:pt x="12191995" y="0"/>
                </a:lnTo>
                <a:lnTo>
                  <a:pt x="12191995" y="6857997"/>
                </a:lnTo>
                <a:lnTo>
                  <a:pt x="0" y="6857997"/>
                </a:lnTo>
                <a:close/>
              </a:path>
            </a:pathLst>
          </a:custGeom>
          <a:solidFill>
            <a:schemeClr val="tx1">
              <a:lumMod val="75000"/>
              <a:lumOff val="25000"/>
            </a:schemeClr>
          </a:solidFill>
          <a:ln>
            <a:noFill/>
          </a:ln>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F1660793-039D-6070-1F39-98BE59BC7D3E}"/>
              </a:ext>
            </a:extLst>
          </p:cNvPr>
          <p:cNvSpPr>
            <a:spLocks noGrp="1"/>
          </p:cNvSpPr>
          <p:nvPr>
            <p:ph type="pic" sz="quarter" idx="10"/>
          </p:nvPr>
        </p:nvSpPr>
        <p:spPr>
          <a:xfrm>
            <a:off x="6" y="4"/>
            <a:ext cx="12191995" cy="6857997"/>
          </a:xfrm>
          <a:custGeom>
            <a:avLst/>
            <a:gdLst>
              <a:gd name="connsiteX0" fmla="*/ 6180592 w 12191995"/>
              <a:gd name="connsiteY0" fmla="*/ 849612 h 6857997"/>
              <a:gd name="connsiteX1" fmla="*/ 6180592 w 12191995"/>
              <a:gd name="connsiteY1" fmla="*/ 854463 h 6857997"/>
              <a:gd name="connsiteX2" fmla="*/ 6167655 w 12191995"/>
              <a:gd name="connsiteY2" fmla="*/ 866053 h 6857997"/>
              <a:gd name="connsiteX3" fmla="*/ 6158221 w 12191995"/>
              <a:gd name="connsiteY3" fmla="*/ 858237 h 6857997"/>
              <a:gd name="connsiteX4" fmla="*/ 6167655 w 12191995"/>
              <a:gd name="connsiteY4" fmla="*/ 850960 h 6857997"/>
              <a:gd name="connsiteX5" fmla="*/ 6174662 w 12191995"/>
              <a:gd name="connsiteY5" fmla="*/ 850960 h 6857997"/>
              <a:gd name="connsiteX6" fmla="*/ 6180592 w 12191995"/>
              <a:gd name="connsiteY6" fmla="*/ 849612 h 6857997"/>
              <a:gd name="connsiteX7" fmla="*/ 6414538 w 12191995"/>
              <a:gd name="connsiteY7" fmla="*/ 849611 h 6857997"/>
              <a:gd name="connsiteX8" fmla="*/ 6414538 w 12191995"/>
              <a:gd name="connsiteY8" fmla="*/ 854462 h 6857997"/>
              <a:gd name="connsiteX9" fmla="*/ 6401601 w 12191995"/>
              <a:gd name="connsiteY9" fmla="*/ 866052 h 6857997"/>
              <a:gd name="connsiteX10" fmla="*/ 6392167 w 12191995"/>
              <a:gd name="connsiteY10" fmla="*/ 858236 h 6857997"/>
              <a:gd name="connsiteX11" fmla="*/ 6401601 w 12191995"/>
              <a:gd name="connsiteY11" fmla="*/ 850959 h 6857997"/>
              <a:gd name="connsiteX12" fmla="*/ 6408608 w 12191995"/>
              <a:gd name="connsiteY12" fmla="*/ 850959 h 6857997"/>
              <a:gd name="connsiteX13" fmla="*/ 6414538 w 12191995"/>
              <a:gd name="connsiteY13" fmla="*/ 849611 h 6857997"/>
              <a:gd name="connsiteX14" fmla="*/ 5709197 w 12191995"/>
              <a:gd name="connsiteY14" fmla="*/ 846647 h 6857997"/>
              <a:gd name="connsiteX15" fmla="*/ 5709197 w 12191995"/>
              <a:gd name="connsiteY15" fmla="*/ 855542 h 6857997"/>
              <a:gd name="connsiteX16" fmla="*/ 5690329 w 12191995"/>
              <a:gd name="connsiteY16" fmla="*/ 872522 h 6857997"/>
              <a:gd name="connsiteX17" fmla="*/ 5675237 w 12191995"/>
              <a:gd name="connsiteY17" fmla="*/ 860393 h 6857997"/>
              <a:gd name="connsiteX18" fmla="*/ 5688983 w 12191995"/>
              <a:gd name="connsiteY18" fmla="*/ 849073 h 6857997"/>
              <a:gd name="connsiteX19" fmla="*/ 5700842 w 12191995"/>
              <a:gd name="connsiteY19" fmla="*/ 849073 h 6857997"/>
              <a:gd name="connsiteX20" fmla="*/ 5709197 w 12191995"/>
              <a:gd name="connsiteY20" fmla="*/ 846647 h 6857997"/>
              <a:gd name="connsiteX21" fmla="*/ 6530703 w 12191995"/>
              <a:gd name="connsiteY21" fmla="*/ 825893 h 6857997"/>
              <a:gd name="connsiteX22" fmla="*/ 6545527 w 12191995"/>
              <a:gd name="connsiteY22" fmla="*/ 838021 h 6857997"/>
              <a:gd name="connsiteX23" fmla="*/ 6515610 w 12191995"/>
              <a:gd name="connsiteY23" fmla="*/ 838021 h 6857997"/>
              <a:gd name="connsiteX24" fmla="*/ 6530703 w 12191995"/>
              <a:gd name="connsiteY24" fmla="*/ 825893 h 6857997"/>
              <a:gd name="connsiteX25" fmla="*/ 5883577 w 12191995"/>
              <a:gd name="connsiteY25" fmla="*/ 820234 h 6857997"/>
              <a:gd name="connsiteX26" fmla="*/ 5907835 w 12191995"/>
              <a:gd name="connsiteY26" fmla="*/ 846378 h 6857997"/>
              <a:gd name="connsiteX27" fmla="*/ 5883577 w 12191995"/>
              <a:gd name="connsiteY27" fmla="*/ 872522 h 6857997"/>
              <a:gd name="connsiteX28" fmla="*/ 5859320 w 12191995"/>
              <a:gd name="connsiteY28" fmla="*/ 846378 h 6857997"/>
              <a:gd name="connsiteX29" fmla="*/ 5883577 w 12191995"/>
              <a:gd name="connsiteY29" fmla="*/ 820234 h 6857997"/>
              <a:gd name="connsiteX30" fmla="*/ 5766065 w 12191995"/>
              <a:gd name="connsiteY30" fmla="*/ 813226 h 6857997"/>
              <a:gd name="connsiteX31" fmla="*/ 5746660 w 12191995"/>
              <a:gd name="connsiteY31" fmla="*/ 825355 h 6857997"/>
              <a:gd name="connsiteX32" fmla="*/ 5746660 w 12191995"/>
              <a:gd name="connsiteY32" fmla="*/ 814304 h 6857997"/>
              <a:gd name="connsiteX33" fmla="*/ 5738304 w 12191995"/>
              <a:gd name="connsiteY33" fmla="*/ 814304 h 6857997"/>
              <a:gd name="connsiteX34" fmla="*/ 5738304 w 12191995"/>
              <a:gd name="connsiteY34" fmla="*/ 878451 h 6857997"/>
              <a:gd name="connsiteX35" fmla="*/ 5746929 w 12191995"/>
              <a:gd name="connsiteY35" fmla="*/ 878451 h 6857997"/>
              <a:gd name="connsiteX36" fmla="*/ 5746929 w 12191995"/>
              <a:gd name="connsiteY36" fmla="*/ 842604 h 6857997"/>
              <a:gd name="connsiteX37" fmla="*/ 5766335 w 12191995"/>
              <a:gd name="connsiteY37" fmla="*/ 822120 h 6857997"/>
              <a:gd name="connsiteX38" fmla="*/ 5770647 w 12191995"/>
              <a:gd name="connsiteY38" fmla="*/ 822120 h 6857997"/>
              <a:gd name="connsiteX39" fmla="*/ 5770916 w 12191995"/>
              <a:gd name="connsiteY39" fmla="*/ 813496 h 6857997"/>
              <a:gd name="connsiteX40" fmla="*/ 5766065 w 12191995"/>
              <a:gd name="connsiteY40" fmla="*/ 813226 h 6857997"/>
              <a:gd name="connsiteX41" fmla="*/ 5693564 w 12191995"/>
              <a:gd name="connsiteY41" fmla="*/ 812418 h 6857997"/>
              <a:gd name="connsiteX42" fmla="*/ 5669038 w 12191995"/>
              <a:gd name="connsiteY42" fmla="*/ 820504 h 6857997"/>
              <a:gd name="connsiteX43" fmla="*/ 5673350 w 12191995"/>
              <a:gd name="connsiteY43" fmla="*/ 827242 h 6857997"/>
              <a:gd name="connsiteX44" fmla="*/ 5693025 w 12191995"/>
              <a:gd name="connsiteY44" fmla="*/ 820234 h 6857997"/>
              <a:gd name="connsiteX45" fmla="*/ 5709197 w 12191995"/>
              <a:gd name="connsiteY45" fmla="*/ 833980 h 6857997"/>
              <a:gd name="connsiteX46" fmla="*/ 5708927 w 12191995"/>
              <a:gd name="connsiteY46" fmla="*/ 835597 h 6857997"/>
              <a:gd name="connsiteX47" fmla="*/ 5702728 w 12191995"/>
              <a:gd name="connsiteY47" fmla="*/ 841527 h 6857997"/>
              <a:gd name="connsiteX48" fmla="*/ 5687365 w 12191995"/>
              <a:gd name="connsiteY48" fmla="*/ 841527 h 6857997"/>
              <a:gd name="connsiteX49" fmla="*/ 5665533 w 12191995"/>
              <a:gd name="connsiteY49" fmla="*/ 860393 h 6857997"/>
              <a:gd name="connsiteX50" fmla="*/ 5688983 w 12191995"/>
              <a:gd name="connsiteY50" fmla="*/ 880068 h 6857997"/>
              <a:gd name="connsiteX51" fmla="*/ 5709197 w 12191995"/>
              <a:gd name="connsiteY51" fmla="*/ 870365 h 6857997"/>
              <a:gd name="connsiteX52" fmla="*/ 5709197 w 12191995"/>
              <a:gd name="connsiteY52" fmla="*/ 878451 h 6857997"/>
              <a:gd name="connsiteX53" fmla="*/ 5718090 w 12191995"/>
              <a:gd name="connsiteY53" fmla="*/ 878451 h 6857997"/>
              <a:gd name="connsiteX54" fmla="*/ 5718090 w 12191995"/>
              <a:gd name="connsiteY54" fmla="*/ 834249 h 6857997"/>
              <a:gd name="connsiteX55" fmla="*/ 5693564 w 12191995"/>
              <a:gd name="connsiteY55" fmla="*/ 812418 h 6857997"/>
              <a:gd name="connsiteX56" fmla="*/ 5883577 w 12191995"/>
              <a:gd name="connsiteY56" fmla="*/ 812418 h 6857997"/>
              <a:gd name="connsiteX57" fmla="*/ 5850426 w 12191995"/>
              <a:gd name="connsiteY57" fmla="*/ 846378 h 6857997"/>
              <a:gd name="connsiteX58" fmla="*/ 5883577 w 12191995"/>
              <a:gd name="connsiteY58" fmla="*/ 880068 h 6857997"/>
              <a:gd name="connsiteX59" fmla="*/ 5916998 w 12191995"/>
              <a:gd name="connsiteY59" fmla="*/ 846378 h 6857997"/>
              <a:gd name="connsiteX60" fmla="*/ 5883577 w 12191995"/>
              <a:gd name="connsiteY60" fmla="*/ 812418 h 6857997"/>
              <a:gd name="connsiteX61" fmla="*/ 6261179 w 12191995"/>
              <a:gd name="connsiteY61" fmla="*/ 811878 h 6857997"/>
              <a:gd name="connsiteX62" fmla="*/ 6261179 w 12191995"/>
              <a:gd name="connsiteY62" fmla="*/ 827779 h 6857997"/>
              <a:gd name="connsiteX63" fmla="*/ 6270612 w 12191995"/>
              <a:gd name="connsiteY63" fmla="*/ 827779 h 6857997"/>
              <a:gd name="connsiteX64" fmla="*/ 6270612 w 12191995"/>
              <a:gd name="connsiteY64" fmla="*/ 878450 h 6857997"/>
              <a:gd name="connsiteX65" fmla="*/ 6289479 w 12191995"/>
              <a:gd name="connsiteY65" fmla="*/ 878450 h 6857997"/>
              <a:gd name="connsiteX66" fmla="*/ 6289479 w 12191995"/>
              <a:gd name="connsiteY66" fmla="*/ 811878 h 6857997"/>
              <a:gd name="connsiteX67" fmla="*/ 6299451 w 12191995"/>
              <a:gd name="connsiteY67" fmla="*/ 811608 h 6857997"/>
              <a:gd name="connsiteX68" fmla="*/ 6322091 w 12191995"/>
              <a:gd name="connsiteY68" fmla="*/ 878450 h 6857997"/>
              <a:gd name="connsiteX69" fmla="*/ 6345540 w 12191995"/>
              <a:gd name="connsiteY69" fmla="*/ 878450 h 6857997"/>
              <a:gd name="connsiteX70" fmla="*/ 6369258 w 12191995"/>
              <a:gd name="connsiteY70" fmla="*/ 811608 h 6857997"/>
              <a:gd name="connsiteX71" fmla="*/ 6349313 w 12191995"/>
              <a:gd name="connsiteY71" fmla="*/ 811608 h 6857997"/>
              <a:gd name="connsiteX72" fmla="*/ 6334220 w 12191995"/>
              <a:gd name="connsiteY72" fmla="*/ 857966 h 6857997"/>
              <a:gd name="connsiteX73" fmla="*/ 6319935 w 12191995"/>
              <a:gd name="connsiteY73" fmla="*/ 811608 h 6857997"/>
              <a:gd name="connsiteX74" fmla="*/ 6250668 w 12191995"/>
              <a:gd name="connsiteY74" fmla="*/ 810531 h 6857997"/>
              <a:gd name="connsiteX75" fmla="*/ 6233419 w 12191995"/>
              <a:gd name="connsiteY75" fmla="*/ 822121 h 6857997"/>
              <a:gd name="connsiteX76" fmla="*/ 6233419 w 12191995"/>
              <a:gd name="connsiteY76" fmla="*/ 811608 h 6857997"/>
              <a:gd name="connsiteX77" fmla="*/ 6215091 w 12191995"/>
              <a:gd name="connsiteY77" fmla="*/ 811608 h 6857997"/>
              <a:gd name="connsiteX78" fmla="*/ 6215091 w 12191995"/>
              <a:gd name="connsiteY78" fmla="*/ 878450 h 6857997"/>
              <a:gd name="connsiteX79" fmla="*/ 6233958 w 12191995"/>
              <a:gd name="connsiteY79" fmla="*/ 878450 h 6857997"/>
              <a:gd name="connsiteX80" fmla="*/ 6233958 w 12191995"/>
              <a:gd name="connsiteY80" fmla="*/ 846646 h 6857997"/>
              <a:gd name="connsiteX81" fmla="*/ 6247973 w 12191995"/>
              <a:gd name="connsiteY81" fmla="*/ 830475 h 6857997"/>
              <a:gd name="connsiteX82" fmla="*/ 6256059 w 12191995"/>
              <a:gd name="connsiteY82" fmla="*/ 830475 h 6857997"/>
              <a:gd name="connsiteX83" fmla="*/ 6255789 w 12191995"/>
              <a:gd name="connsiteY83" fmla="*/ 811069 h 6857997"/>
              <a:gd name="connsiteX84" fmla="*/ 6250668 w 12191995"/>
              <a:gd name="connsiteY84" fmla="*/ 810531 h 6857997"/>
              <a:gd name="connsiteX85" fmla="*/ 6530973 w 12191995"/>
              <a:gd name="connsiteY85" fmla="*/ 810530 h 6857997"/>
              <a:gd name="connsiteX86" fmla="*/ 6496204 w 12191995"/>
              <a:gd name="connsiteY86" fmla="*/ 845568 h 6857997"/>
              <a:gd name="connsiteX87" fmla="*/ 6531242 w 12191995"/>
              <a:gd name="connsiteY87" fmla="*/ 880606 h 6857997"/>
              <a:gd name="connsiteX88" fmla="*/ 6564663 w 12191995"/>
              <a:gd name="connsiteY88" fmla="*/ 859583 h 6857997"/>
              <a:gd name="connsiteX89" fmla="*/ 6544988 w 12191995"/>
              <a:gd name="connsiteY89" fmla="*/ 857427 h 6857997"/>
              <a:gd name="connsiteX90" fmla="*/ 6531512 w 12191995"/>
              <a:gd name="connsiteY90" fmla="*/ 864165 h 6857997"/>
              <a:gd name="connsiteX91" fmla="*/ 6516149 w 12191995"/>
              <a:gd name="connsiteY91" fmla="*/ 850689 h 6857997"/>
              <a:gd name="connsiteX92" fmla="*/ 6565741 w 12191995"/>
              <a:gd name="connsiteY92" fmla="*/ 850689 h 6857997"/>
              <a:gd name="connsiteX93" fmla="*/ 6566011 w 12191995"/>
              <a:gd name="connsiteY93" fmla="*/ 850419 h 6857997"/>
              <a:gd name="connsiteX94" fmla="*/ 6530973 w 12191995"/>
              <a:gd name="connsiteY94" fmla="*/ 810530 h 6857997"/>
              <a:gd name="connsiteX95" fmla="*/ 6170619 w 12191995"/>
              <a:gd name="connsiteY95" fmla="*/ 809992 h 6857997"/>
              <a:gd name="connsiteX96" fmla="*/ 6142050 w 12191995"/>
              <a:gd name="connsiteY96" fmla="*/ 818078 h 6857997"/>
              <a:gd name="connsiteX97" fmla="*/ 6149327 w 12191995"/>
              <a:gd name="connsiteY97" fmla="*/ 832362 h 6857997"/>
              <a:gd name="connsiteX98" fmla="*/ 6169541 w 12191995"/>
              <a:gd name="connsiteY98" fmla="*/ 826163 h 6857997"/>
              <a:gd name="connsiteX99" fmla="*/ 6180592 w 12191995"/>
              <a:gd name="connsiteY99" fmla="*/ 833980 h 6857997"/>
              <a:gd name="connsiteX100" fmla="*/ 6180592 w 12191995"/>
              <a:gd name="connsiteY100" fmla="*/ 834519 h 6857997"/>
              <a:gd name="connsiteX101" fmla="*/ 6176010 w 12191995"/>
              <a:gd name="connsiteY101" fmla="*/ 838561 h 6857997"/>
              <a:gd name="connsiteX102" fmla="*/ 6162803 w 12191995"/>
              <a:gd name="connsiteY102" fmla="*/ 838561 h 6857997"/>
              <a:gd name="connsiteX103" fmla="*/ 6138546 w 12191995"/>
              <a:gd name="connsiteY103" fmla="*/ 859045 h 6857997"/>
              <a:gd name="connsiteX104" fmla="*/ 6161995 w 12191995"/>
              <a:gd name="connsiteY104" fmla="*/ 880068 h 6857997"/>
              <a:gd name="connsiteX105" fmla="*/ 6180592 w 12191995"/>
              <a:gd name="connsiteY105" fmla="*/ 871982 h 6857997"/>
              <a:gd name="connsiteX106" fmla="*/ 6180592 w 12191995"/>
              <a:gd name="connsiteY106" fmla="*/ 878451 h 6857997"/>
              <a:gd name="connsiteX107" fmla="*/ 6199458 w 12191995"/>
              <a:gd name="connsiteY107" fmla="*/ 878451 h 6857997"/>
              <a:gd name="connsiteX108" fmla="*/ 6199458 w 12191995"/>
              <a:gd name="connsiteY108" fmla="*/ 834519 h 6857997"/>
              <a:gd name="connsiteX109" fmla="*/ 6170619 w 12191995"/>
              <a:gd name="connsiteY109" fmla="*/ 809992 h 6857997"/>
              <a:gd name="connsiteX110" fmla="*/ 6404565 w 12191995"/>
              <a:gd name="connsiteY110" fmla="*/ 809991 h 6857997"/>
              <a:gd name="connsiteX111" fmla="*/ 6375996 w 12191995"/>
              <a:gd name="connsiteY111" fmla="*/ 818077 h 6857997"/>
              <a:gd name="connsiteX112" fmla="*/ 6383273 w 12191995"/>
              <a:gd name="connsiteY112" fmla="*/ 832361 h 6857997"/>
              <a:gd name="connsiteX113" fmla="*/ 6403487 w 12191995"/>
              <a:gd name="connsiteY113" fmla="*/ 826162 h 6857997"/>
              <a:gd name="connsiteX114" fmla="*/ 6414538 w 12191995"/>
              <a:gd name="connsiteY114" fmla="*/ 833979 h 6857997"/>
              <a:gd name="connsiteX115" fmla="*/ 6414538 w 12191995"/>
              <a:gd name="connsiteY115" fmla="*/ 834518 h 6857997"/>
              <a:gd name="connsiteX116" fmla="*/ 6409956 w 12191995"/>
              <a:gd name="connsiteY116" fmla="*/ 838560 h 6857997"/>
              <a:gd name="connsiteX117" fmla="*/ 6396749 w 12191995"/>
              <a:gd name="connsiteY117" fmla="*/ 838560 h 6857997"/>
              <a:gd name="connsiteX118" fmla="*/ 6372492 w 12191995"/>
              <a:gd name="connsiteY118" fmla="*/ 859044 h 6857997"/>
              <a:gd name="connsiteX119" fmla="*/ 6395941 w 12191995"/>
              <a:gd name="connsiteY119" fmla="*/ 880067 h 6857997"/>
              <a:gd name="connsiteX120" fmla="*/ 6414538 w 12191995"/>
              <a:gd name="connsiteY120" fmla="*/ 871981 h 6857997"/>
              <a:gd name="connsiteX121" fmla="*/ 6414538 w 12191995"/>
              <a:gd name="connsiteY121" fmla="*/ 878450 h 6857997"/>
              <a:gd name="connsiteX122" fmla="*/ 6433404 w 12191995"/>
              <a:gd name="connsiteY122" fmla="*/ 878450 h 6857997"/>
              <a:gd name="connsiteX123" fmla="*/ 6433404 w 12191995"/>
              <a:gd name="connsiteY123" fmla="*/ 834518 h 6857997"/>
              <a:gd name="connsiteX124" fmla="*/ 6404565 w 12191995"/>
              <a:gd name="connsiteY124" fmla="*/ 809991 h 6857997"/>
              <a:gd name="connsiteX125" fmla="*/ 5787627 w 12191995"/>
              <a:gd name="connsiteY125" fmla="*/ 786813 h 6857997"/>
              <a:gd name="connsiteX126" fmla="*/ 5787627 w 12191995"/>
              <a:gd name="connsiteY126" fmla="*/ 813765 h 6857997"/>
              <a:gd name="connsiteX127" fmla="*/ 5776577 w 12191995"/>
              <a:gd name="connsiteY127" fmla="*/ 813765 h 6857997"/>
              <a:gd name="connsiteX128" fmla="*/ 5776577 w 12191995"/>
              <a:gd name="connsiteY128" fmla="*/ 821042 h 6857997"/>
              <a:gd name="connsiteX129" fmla="*/ 5787627 w 12191995"/>
              <a:gd name="connsiteY129" fmla="*/ 821042 h 6857997"/>
              <a:gd name="connsiteX130" fmla="*/ 5787627 w 12191995"/>
              <a:gd name="connsiteY130" fmla="*/ 864705 h 6857997"/>
              <a:gd name="connsiteX131" fmla="*/ 5802451 w 12191995"/>
              <a:gd name="connsiteY131" fmla="*/ 878451 h 6857997"/>
              <a:gd name="connsiteX132" fmla="*/ 5812424 w 12191995"/>
              <a:gd name="connsiteY132" fmla="*/ 877912 h 6857997"/>
              <a:gd name="connsiteX133" fmla="*/ 5812424 w 12191995"/>
              <a:gd name="connsiteY133" fmla="*/ 870635 h 6857997"/>
              <a:gd name="connsiteX134" fmla="*/ 5805686 w 12191995"/>
              <a:gd name="connsiteY134" fmla="*/ 871174 h 6857997"/>
              <a:gd name="connsiteX135" fmla="*/ 5796522 w 12191995"/>
              <a:gd name="connsiteY135" fmla="*/ 864975 h 6857997"/>
              <a:gd name="connsiteX136" fmla="*/ 5796522 w 12191995"/>
              <a:gd name="connsiteY136" fmla="*/ 821312 h 6857997"/>
              <a:gd name="connsiteX137" fmla="*/ 5812424 w 12191995"/>
              <a:gd name="connsiteY137" fmla="*/ 821312 h 6857997"/>
              <a:gd name="connsiteX138" fmla="*/ 5812424 w 12191995"/>
              <a:gd name="connsiteY138" fmla="*/ 814035 h 6857997"/>
              <a:gd name="connsiteX139" fmla="*/ 5796522 w 12191995"/>
              <a:gd name="connsiteY139" fmla="*/ 814035 h 6857997"/>
              <a:gd name="connsiteX140" fmla="*/ 5796522 w 12191995"/>
              <a:gd name="connsiteY140" fmla="*/ 787083 h 6857997"/>
              <a:gd name="connsiteX141" fmla="*/ 5796522 w 12191995"/>
              <a:gd name="connsiteY141" fmla="*/ 786813 h 6857997"/>
              <a:gd name="connsiteX142" fmla="*/ 6453619 w 12191995"/>
              <a:gd name="connsiteY142" fmla="*/ 786003 h 6857997"/>
              <a:gd name="connsiteX143" fmla="*/ 6453619 w 12191995"/>
              <a:gd name="connsiteY143" fmla="*/ 811338 h 6857997"/>
              <a:gd name="connsiteX144" fmla="*/ 6443108 w 12191995"/>
              <a:gd name="connsiteY144" fmla="*/ 811338 h 6857997"/>
              <a:gd name="connsiteX145" fmla="*/ 6443108 w 12191995"/>
              <a:gd name="connsiteY145" fmla="*/ 827240 h 6857997"/>
              <a:gd name="connsiteX146" fmla="*/ 6453619 w 12191995"/>
              <a:gd name="connsiteY146" fmla="*/ 827240 h 6857997"/>
              <a:gd name="connsiteX147" fmla="*/ 6453619 w 12191995"/>
              <a:gd name="connsiteY147" fmla="*/ 863895 h 6857997"/>
              <a:gd name="connsiteX148" fmla="*/ 6472756 w 12191995"/>
              <a:gd name="connsiteY148" fmla="*/ 878988 h 6857997"/>
              <a:gd name="connsiteX149" fmla="*/ 6487579 w 12191995"/>
              <a:gd name="connsiteY149" fmla="*/ 878180 h 6857997"/>
              <a:gd name="connsiteX150" fmla="*/ 6487579 w 12191995"/>
              <a:gd name="connsiteY150" fmla="*/ 862009 h 6857997"/>
              <a:gd name="connsiteX151" fmla="*/ 6478955 w 12191995"/>
              <a:gd name="connsiteY151" fmla="*/ 862548 h 6857997"/>
              <a:gd name="connsiteX152" fmla="*/ 6472756 w 12191995"/>
              <a:gd name="connsiteY152" fmla="*/ 857696 h 6857997"/>
              <a:gd name="connsiteX153" fmla="*/ 6472756 w 12191995"/>
              <a:gd name="connsiteY153" fmla="*/ 827510 h 6857997"/>
              <a:gd name="connsiteX154" fmla="*/ 6487310 w 12191995"/>
              <a:gd name="connsiteY154" fmla="*/ 827510 h 6857997"/>
              <a:gd name="connsiteX155" fmla="*/ 6487310 w 12191995"/>
              <a:gd name="connsiteY155" fmla="*/ 811608 h 6857997"/>
              <a:gd name="connsiteX156" fmla="*/ 6472756 w 12191995"/>
              <a:gd name="connsiteY156" fmla="*/ 811608 h 6857997"/>
              <a:gd name="connsiteX157" fmla="*/ 6472756 w 12191995"/>
              <a:gd name="connsiteY157" fmla="*/ 786272 h 6857997"/>
              <a:gd name="connsiteX158" fmla="*/ 5605969 w 12191995"/>
              <a:gd name="connsiteY158" fmla="*/ 784387 h 6857997"/>
              <a:gd name="connsiteX159" fmla="*/ 5625105 w 12191995"/>
              <a:gd name="connsiteY159" fmla="*/ 784387 h 6857997"/>
              <a:gd name="connsiteX160" fmla="*/ 5649902 w 12191995"/>
              <a:gd name="connsiteY160" fmla="*/ 807297 h 6857997"/>
              <a:gd name="connsiteX161" fmla="*/ 5625105 w 12191995"/>
              <a:gd name="connsiteY161" fmla="*/ 830745 h 6857997"/>
              <a:gd name="connsiteX162" fmla="*/ 5605969 w 12191995"/>
              <a:gd name="connsiteY162" fmla="*/ 830745 h 6857997"/>
              <a:gd name="connsiteX163" fmla="*/ 5597075 w 12191995"/>
              <a:gd name="connsiteY163" fmla="*/ 776571 h 6857997"/>
              <a:gd name="connsiteX164" fmla="*/ 5597075 w 12191995"/>
              <a:gd name="connsiteY164" fmla="*/ 878451 h 6857997"/>
              <a:gd name="connsiteX165" fmla="*/ 5605969 w 12191995"/>
              <a:gd name="connsiteY165" fmla="*/ 878451 h 6857997"/>
              <a:gd name="connsiteX166" fmla="*/ 5605969 w 12191995"/>
              <a:gd name="connsiteY166" fmla="*/ 839100 h 6857997"/>
              <a:gd name="connsiteX167" fmla="*/ 5624027 w 12191995"/>
              <a:gd name="connsiteY167" fmla="*/ 839100 h 6857997"/>
              <a:gd name="connsiteX168" fmla="*/ 5659064 w 12191995"/>
              <a:gd name="connsiteY168" fmla="*/ 807566 h 6857997"/>
              <a:gd name="connsiteX169" fmla="*/ 5624027 w 12191995"/>
              <a:gd name="connsiteY169" fmla="*/ 776571 h 6857997"/>
              <a:gd name="connsiteX170" fmla="*/ 6108359 w 12191995"/>
              <a:gd name="connsiteY170" fmla="*/ 776571 h 6857997"/>
              <a:gd name="connsiteX171" fmla="*/ 6108359 w 12191995"/>
              <a:gd name="connsiteY171" fmla="*/ 878451 h 6857997"/>
              <a:gd name="connsiteX172" fmla="*/ 6127226 w 12191995"/>
              <a:gd name="connsiteY172" fmla="*/ 878451 h 6857997"/>
              <a:gd name="connsiteX173" fmla="*/ 6127226 w 12191995"/>
              <a:gd name="connsiteY173" fmla="*/ 776571 h 6857997"/>
              <a:gd name="connsiteX174" fmla="*/ 6279237 w 12191995"/>
              <a:gd name="connsiteY174" fmla="*/ 776570 h 6857997"/>
              <a:gd name="connsiteX175" fmla="*/ 6267108 w 12191995"/>
              <a:gd name="connsiteY175" fmla="*/ 788699 h 6857997"/>
              <a:gd name="connsiteX176" fmla="*/ 6279237 w 12191995"/>
              <a:gd name="connsiteY176" fmla="*/ 800827 h 6857997"/>
              <a:gd name="connsiteX177" fmla="*/ 6291366 w 12191995"/>
              <a:gd name="connsiteY177" fmla="*/ 788699 h 6857997"/>
              <a:gd name="connsiteX178" fmla="*/ 6279237 w 12191995"/>
              <a:gd name="connsiteY178" fmla="*/ 776570 h 6857997"/>
              <a:gd name="connsiteX179" fmla="*/ 5951228 w 12191995"/>
              <a:gd name="connsiteY179" fmla="*/ 775763 h 6857997"/>
              <a:gd name="connsiteX180" fmla="*/ 5936674 w 12191995"/>
              <a:gd name="connsiteY180" fmla="*/ 791126 h 6857997"/>
              <a:gd name="connsiteX181" fmla="*/ 5936403 w 12191995"/>
              <a:gd name="connsiteY181" fmla="*/ 791126 h 6857997"/>
              <a:gd name="connsiteX182" fmla="*/ 5936403 w 12191995"/>
              <a:gd name="connsiteY182" fmla="*/ 814035 h 6857997"/>
              <a:gd name="connsiteX183" fmla="*/ 5925354 w 12191995"/>
              <a:gd name="connsiteY183" fmla="*/ 814035 h 6857997"/>
              <a:gd name="connsiteX184" fmla="*/ 5925354 w 12191995"/>
              <a:gd name="connsiteY184" fmla="*/ 821312 h 6857997"/>
              <a:gd name="connsiteX185" fmla="*/ 5936403 w 12191995"/>
              <a:gd name="connsiteY185" fmla="*/ 821312 h 6857997"/>
              <a:gd name="connsiteX186" fmla="*/ 5936403 w 12191995"/>
              <a:gd name="connsiteY186" fmla="*/ 878182 h 6857997"/>
              <a:gd name="connsiteX187" fmla="*/ 5945299 w 12191995"/>
              <a:gd name="connsiteY187" fmla="*/ 878182 h 6857997"/>
              <a:gd name="connsiteX188" fmla="*/ 5945299 w 12191995"/>
              <a:gd name="connsiteY188" fmla="*/ 821312 h 6857997"/>
              <a:gd name="connsiteX189" fmla="*/ 5958505 w 12191995"/>
              <a:gd name="connsiteY189" fmla="*/ 821312 h 6857997"/>
              <a:gd name="connsiteX190" fmla="*/ 5958505 w 12191995"/>
              <a:gd name="connsiteY190" fmla="*/ 814035 h 6857997"/>
              <a:gd name="connsiteX191" fmla="*/ 5945299 w 12191995"/>
              <a:gd name="connsiteY191" fmla="*/ 814035 h 6857997"/>
              <a:gd name="connsiteX192" fmla="*/ 5945299 w 12191995"/>
              <a:gd name="connsiteY192" fmla="*/ 791934 h 6857997"/>
              <a:gd name="connsiteX193" fmla="*/ 5953384 w 12191995"/>
              <a:gd name="connsiteY193" fmla="*/ 783310 h 6857997"/>
              <a:gd name="connsiteX194" fmla="*/ 5959853 w 12191995"/>
              <a:gd name="connsiteY194" fmla="*/ 784118 h 6857997"/>
              <a:gd name="connsiteX195" fmla="*/ 5959853 w 12191995"/>
              <a:gd name="connsiteY195" fmla="*/ 776302 h 6857997"/>
              <a:gd name="connsiteX196" fmla="*/ 5951228 w 12191995"/>
              <a:gd name="connsiteY196" fmla="*/ 775763 h 6857997"/>
              <a:gd name="connsiteX197" fmla="*/ 6047177 w 12191995"/>
              <a:gd name="connsiteY197" fmla="*/ 774415 h 6857997"/>
              <a:gd name="connsiteX198" fmla="*/ 5994082 w 12191995"/>
              <a:gd name="connsiteY198" fmla="*/ 827242 h 6857997"/>
              <a:gd name="connsiteX199" fmla="*/ 6047177 w 12191995"/>
              <a:gd name="connsiteY199" fmla="*/ 880068 h 6857997"/>
              <a:gd name="connsiteX200" fmla="*/ 6097039 w 12191995"/>
              <a:gd name="connsiteY200" fmla="*/ 842065 h 6857997"/>
              <a:gd name="connsiteX201" fmla="*/ 6074670 w 12191995"/>
              <a:gd name="connsiteY201" fmla="*/ 842065 h 6857997"/>
              <a:gd name="connsiteX202" fmla="*/ 6046909 w 12191995"/>
              <a:gd name="connsiteY202" fmla="*/ 861471 h 6857997"/>
              <a:gd name="connsiteX203" fmla="*/ 6014835 w 12191995"/>
              <a:gd name="connsiteY203" fmla="*/ 827242 h 6857997"/>
              <a:gd name="connsiteX204" fmla="*/ 6046909 w 12191995"/>
              <a:gd name="connsiteY204" fmla="*/ 793012 h 6857997"/>
              <a:gd name="connsiteX205" fmla="*/ 6074670 w 12191995"/>
              <a:gd name="connsiteY205" fmla="*/ 812418 h 6857997"/>
              <a:gd name="connsiteX206" fmla="*/ 6097039 w 12191995"/>
              <a:gd name="connsiteY206" fmla="*/ 812418 h 6857997"/>
              <a:gd name="connsiteX207" fmla="*/ 6047177 w 12191995"/>
              <a:gd name="connsiteY207" fmla="*/ 774415 h 6857997"/>
              <a:gd name="connsiteX208" fmla="*/ 6600240 w 12191995"/>
              <a:gd name="connsiteY208" fmla="*/ 647469 h 6857997"/>
              <a:gd name="connsiteX209" fmla="*/ 6603474 w 12191995"/>
              <a:gd name="connsiteY209" fmla="*/ 647469 h 6857997"/>
              <a:gd name="connsiteX210" fmla="*/ 6606709 w 12191995"/>
              <a:gd name="connsiteY210" fmla="*/ 648277 h 6857997"/>
              <a:gd name="connsiteX211" fmla="*/ 6607517 w 12191995"/>
              <a:gd name="connsiteY211" fmla="*/ 650703 h 6857997"/>
              <a:gd name="connsiteX212" fmla="*/ 6606439 w 12191995"/>
              <a:gd name="connsiteY212" fmla="*/ 652859 h 6857997"/>
              <a:gd name="connsiteX213" fmla="*/ 6603744 w 12191995"/>
              <a:gd name="connsiteY213" fmla="*/ 653668 h 6857997"/>
              <a:gd name="connsiteX214" fmla="*/ 6600240 w 12191995"/>
              <a:gd name="connsiteY214" fmla="*/ 653668 h 6857997"/>
              <a:gd name="connsiteX215" fmla="*/ 6596467 w 12191995"/>
              <a:gd name="connsiteY215" fmla="*/ 644773 h 6857997"/>
              <a:gd name="connsiteX216" fmla="*/ 6596467 w 12191995"/>
              <a:gd name="connsiteY216" fmla="*/ 664988 h 6857997"/>
              <a:gd name="connsiteX217" fmla="*/ 6600240 w 12191995"/>
              <a:gd name="connsiteY217" fmla="*/ 664988 h 6857997"/>
              <a:gd name="connsiteX218" fmla="*/ 6600240 w 12191995"/>
              <a:gd name="connsiteY218" fmla="*/ 656902 h 6857997"/>
              <a:gd name="connsiteX219" fmla="*/ 6604283 w 12191995"/>
              <a:gd name="connsiteY219" fmla="*/ 656902 h 6857997"/>
              <a:gd name="connsiteX220" fmla="*/ 6606978 w 12191995"/>
              <a:gd name="connsiteY220" fmla="*/ 657711 h 6857997"/>
              <a:gd name="connsiteX221" fmla="*/ 6607787 w 12191995"/>
              <a:gd name="connsiteY221" fmla="*/ 660136 h 6857997"/>
              <a:gd name="connsiteX222" fmla="*/ 6607787 w 12191995"/>
              <a:gd name="connsiteY222" fmla="*/ 663371 h 6857997"/>
              <a:gd name="connsiteX223" fmla="*/ 6608056 w 12191995"/>
              <a:gd name="connsiteY223" fmla="*/ 664718 h 6857997"/>
              <a:gd name="connsiteX224" fmla="*/ 6611560 w 12191995"/>
              <a:gd name="connsiteY224" fmla="*/ 664718 h 6857997"/>
              <a:gd name="connsiteX225" fmla="*/ 6611560 w 12191995"/>
              <a:gd name="connsiteY225" fmla="*/ 664449 h 6857997"/>
              <a:gd name="connsiteX226" fmla="*/ 6611021 w 12191995"/>
              <a:gd name="connsiteY226" fmla="*/ 663101 h 6857997"/>
              <a:gd name="connsiteX227" fmla="*/ 6611021 w 12191995"/>
              <a:gd name="connsiteY227" fmla="*/ 661484 h 6857997"/>
              <a:gd name="connsiteX228" fmla="*/ 6611021 w 12191995"/>
              <a:gd name="connsiteY228" fmla="*/ 660136 h 6857997"/>
              <a:gd name="connsiteX229" fmla="*/ 6610213 w 12191995"/>
              <a:gd name="connsiteY229" fmla="*/ 657171 h 6857997"/>
              <a:gd name="connsiteX230" fmla="*/ 6608056 w 12191995"/>
              <a:gd name="connsiteY230" fmla="*/ 655285 h 6857997"/>
              <a:gd name="connsiteX231" fmla="*/ 6610213 w 12191995"/>
              <a:gd name="connsiteY231" fmla="*/ 653398 h 6857997"/>
              <a:gd name="connsiteX232" fmla="*/ 6611021 w 12191995"/>
              <a:gd name="connsiteY232" fmla="*/ 650972 h 6857997"/>
              <a:gd name="connsiteX233" fmla="*/ 6608865 w 12191995"/>
              <a:gd name="connsiteY233" fmla="*/ 646391 h 6857997"/>
              <a:gd name="connsiteX234" fmla="*/ 6603205 w 12191995"/>
              <a:gd name="connsiteY234" fmla="*/ 644773 h 6857997"/>
              <a:gd name="connsiteX235" fmla="*/ 6603980 w 12191995"/>
              <a:gd name="connsiteY235" fmla="*/ 640292 h 6857997"/>
              <a:gd name="connsiteX236" fmla="*/ 6613447 w 12191995"/>
              <a:gd name="connsiteY236" fmla="*/ 644504 h 6857997"/>
              <a:gd name="connsiteX237" fmla="*/ 6613447 w 12191995"/>
              <a:gd name="connsiteY237" fmla="*/ 665527 h 6857997"/>
              <a:gd name="connsiteX238" fmla="*/ 6612638 w 12191995"/>
              <a:gd name="connsiteY238" fmla="*/ 666335 h 6857997"/>
              <a:gd name="connsiteX239" fmla="*/ 6593502 w 12191995"/>
              <a:gd name="connsiteY239" fmla="*/ 665527 h 6857997"/>
              <a:gd name="connsiteX240" fmla="*/ 6589459 w 12191995"/>
              <a:gd name="connsiteY240" fmla="*/ 655015 h 6857997"/>
              <a:gd name="connsiteX241" fmla="*/ 6593772 w 12191995"/>
              <a:gd name="connsiteY241" fmla="*/ 644504 h 6857997"/>
              <a:gd name="connsiteX242" fmla="*/ 6594311 w 12191995"/>
              <a:gd name="connsiteY242" fmla="*/ 643965 h 6857997"/>
              <a:gd name="connsiteX243" fmla="*/ 6603980 w 12191995"/>
              <a:gd name="connsiteY243" fmla="*/ 640292 h 6857997"/>
              <a:gd name="connsiteX244" fmla="*/ 6603104 w 12191995"/>
              <a:gd name="connsiteY244" fmla="*/ 637328 h 6857997"/>
              <a:gd name="connsiteX245" fmla="*/ 6591615 w 12191995"/>
              <a:gd name="connsiteY245" fmla="*/ 642348 h 6857997"/>
              <a:gd name="connsiteX246" fmla="*/ 6586764 w 12191995"/>
              <a:gd name="connsiteY246" fmla="*/ 655015 h 6857997"/>
              <a:gd name="connsiteX247" fmla="*/ 6591615 w 12191995"/>
              <a:gd name="connsiteY247" fmla="*/ 667683 h 6857997"/>
              <a:gd name="connsiteX248" fmla="*/ 6592154 w 12191995"/>
              <a:gd name="connsiteY248" fmla="*/ 668222 h 6857997"/>
              <a:gd name="connsiteX249" fmla="*/ 6615334 w 12191995"/>
              <a:gd name="connsiteY249" fmla="*/ 667683 h 6857997"/>
              <a:gd name="connsiteX250" fmla="*/ 6620185 w 12191995"/>
              <a:gd name="connsiteY250" fmla="*/ 655015 h 6857997"/>
              <a:gd name="connsiteX251" fmla="*/ 6615334 w 12191995"/>
              <a:gd name="connsiteY251" fmla="*/ 642348 h 6857997"/>
              <a:gd name="connsiteX252" fmla="*/ 6614794 w 12191995"/>
              <a:gd name="connsiteY252" fmla="*/ 641809 h 6857997"/>
              <a:gd name="connsiteX253" fmla="*/ 6603104 w 12191995"/>
              <a:gd name="connsiteY253" fmla="*/ 637328 h 6857997"/>
              <a:gd name="connsiteX254" fmla="*/ 6195954 w 12191995"/>
              <a:gd name="connsiteY254" fmla="*/ 529686 h 6857997"/>
              <a:gd name="connsiteX255" fmla="*/ 6233418 w 12191995"/>
              <a:gd name="connsiteY255" fmla="*/ 590329 h 6857997"/>
              <a:gd name="connsiteX256" fmla="*/ 6192451 w 12191995"/>
              <a:gd name="connsiteY256" fmla="*/ 653936 h 6857997"/>
              <a:gd name="connsiteX257" fmla="*/ 6171158 w 12191995"/>
              <a:gd name="connsiteY257" fmla="*/ 650433 h 6857997"/>
              <a:gd name="connsiteX258" fmla="*/ 6171158 w 12191995"/>
              <a:gd name="connsiteY258" fmla="*/ 534538 h 6857997"/>
              <a:gd name="connsiteX259" fmla="*/ 6195954 w 12191995"/>
              <a:gd name="connsiteY259" fmla="*/ 529686 h 6857997"/>
              <a:gd name="connsiteX260" fmla="*/ 5738574 w 12191995"/>
              <a:gd name="connsiteY260" fmla="*/ 510281 h 6857997"/>
              <a:gd name="connsiteX261" fmla="*/ 5790052 w 12191995"/>
              <a:gd name="connsiteY261" fmla="*/ 588982 h 6857997"/>
              <a:gd name="connsiteX262" fmla="*/ 5732643 w 12191995"/>
              <a:gd name="connsiteY262" fmla="*/ 673612 h 6857997"/>
              <a:gd name="connsiteX263" fmla="*/ 5775229 w 12191995"/>
              <a:gd name="connsiteY263" fmla="*/ 673612 h 6857997"/>
              <a:gd name="connsiteX264" fmla="*/ 5810535 w 12191995"/>
              <a:gd name="connsiteY264" fmla="*/ 614317 h 6857997"/>
              <a:gd name="connsiteX265" fmla="*/ 5811344 w 12191995"/>
              <a:gd name="connsiteY265" fmla="*/ 614317 h 6857997"/>
              <a:gd name="connsiteX266" fmla="*/ 5846113 w 12191995"/>
              <a:gd name="connsiteY266" fmla="*/ 673612 h 6857997"/>
              <a:gd name="connsiteX267" fmla="*/ 5891931 w 12191995"/>
              <a:gd name="connsiteY267" fmla="*/ 673612 h 6857997"/>
              <a:gd name="connsiteX268" fmla="*/ 5833985 w 12191995"/>
              <a:gd name="connsiteY268" fmla="*/ 586556 h 6857997"/>
              <a:gd name="connsiteX269" fmla="*/ 5886542 w 12191995"/>
              <a:gd name="connsiteY269" fmla="*/ 510281 h 6857997"/>
              <a:gd name="connsiteX270" fmla="*/ 5846922 w 12191995"/>
              <a:gd name="connsiteY270" fmla="*/ 510281 h 6857997"/>
              <a:gd name="connsiteX271" fmla="*/ 5814310 w 12191995"/>
              <a:gd name="connsiteY271" fmla="*/ 563647 h 6857997"/>
              <a:gd name="connsiteX272" fmla="*/ 5813770 w 12191995"/>
              <a:gd name="connsiteY272" fmla="*/ 563647 h 6857997"/>
              <a:gd name="connsiteX273" fmla="*/ 5782505 w 12191995"/>
              <a:gd name="connsiteY273" fmla="*/ 510281 h 6857997"/>
              <a:gd name="connsiteX274" fmla="*/ 6062271 w 12191995"/>
              <a:gd name="connsiteY274" fmla="*/ 510281 h 6857997"/>
              <a:gd name="connsiteX275" fmla="*/ 6062271 w 12191995"/>
              <a:gd name="connsiteY275" fmla="*/ 673342 h 6857997"/>
              <a:gd name="connsiteX276" fmla="*/ 6099196 w 12191995"/>
              <a:gd name="connsiteY276" fmla="*/ 673342 h 6857997"/>
              <a:gd name="connsiteX277" fmla="*/ 6099196 w 12191995"/>
              <a:gd name="connsiteY277" fmla="*/ 510281 h 6857997"/>
              <a:gd name="connsiteX278" fmla="*/ 6406452 w 12191995"/>
              <a:gd name="connsiteY278" fmla="*/ 510280 h 6857997"/>
              <a:gd name="connsiteX279" fmla="*/ 6406452 w 12191995"/>
              <a:gd name="connsiteY279" fmla="*/ 673342 h 6857997"/>
              <a:gd name="connsiteX280" fmla="*/ 6443377 w 12191995"/>
              <a:gd name="connsiteY280" fmla="*/ 673342 h 6857997"/>
              <a:gd name="connsiteX281" fmla="*/ 6443377 w 12191995"/>
              <a:gd name="connsiteY281" fmla="*/ 510280 h 6857997"/>
              <a:gd name="connsiteX282" fmla="*/ 6383812 w 12191995"/>
              <a:gd name="connsiteY282" fmla="*/ 507854 h 6857997"/>
              <a:gd name="connsiteX283" fmla="*/ 6298912 w 12191995"/>
              <a:gd name="connsiteY283" fmla="*/ 519174 h 6857997"/>
              <a:gd name="connsiteX284" fmla="*/ 6298912 w 12191995"/>
              <a:gd name="connsiteY284" fmla="*/ 673611 h 6857997"/>
              <a:gd name="connsiteX285" fmla="*/ 6335837 w 12191995"/>
              <a:gd name="connsiteY285" fmla="*/ 673611 h 6857997"/>
              <a:gd name="connsiteX286" fmla="*/ 6335837 w 12191995"/>
              <a:gd name="connsiteY286" fmla="*/ 535885 h 6857997"/>
              <a:gd name="connsiteX287" fmla="*/ 6376265 w 12191995"/>
              <a:gd name="connsiteY287" fmla="*/ 534537 h 6857997"/>
              <a:gd name="connsiteX288" fmla="*/ 6383812 w 12191995"/>
              <a:gd name="connsiteY288" fmla="*/ 507854 h 6857997"/>
              <a:gd name="connsiteX289" fmla="*/ 6533398 w 12191995"/>
              <a:gd name="connsiteY289" fmla="*/ 507316 h 6857997"/>
              <a:gd name="connsiteX290" fmla="*/ 6476798 w 12191995"/>
              <a:gd name="connsiteY290" fmla="*/ 554482 h 6857997"/>
              <a:gd name="connsiteX291" fmla="*/ 6517765 w 12191995"/>
              <a:gd name="connsiteY291" fmla="*/ 600301 h 6857997"/>
              <a:gd name="connsiteX292" fmla="*/ 6546874 w 12191995"/>
              <a:gd name="connsiteY292" fmla="*/ 627254 h 6857997"/>
              <a:gd name="connsiteX293" fmla="*/ 6516418 w 12191995"/>
              <a:gd name="connsiteY293" fmla="*/ 650163 h 6857997"/>
              <a:gd name="connsiteX294" fmla="*/ 6482727 w 12191995"/>
              <a:gd name="connsiteY294" fmla="*/ 640730 h 6857997"/>
              <a:gd name="connsiteX295" fmla="*/ 6472216 w 12191995"/>
              <a:gd name="connsiteY295" fmla="*/ 664448 h 6857997"/>
              <a:gd name="connsiteX296" fmla="*/ 6521808 w 12191995"/>
              <a:gd name="connsiteY296" fmla="*/ 676307 h 6857997"/>
              <a:gd name="connsiteX297" fmla="*/ 6585685 w 12191995"/>
              <a:gd name="connsiteY297" fmla="*/ 626175 h 6857997"/>
              <a:gd name="connsiteX298" fmla="*/ 6542831 w 12191995"/>
              <a:gd name="connsiteY298" fmla="*/ 578200 h 6857997"/>
              <a:gd name="connsiteX299" fmla="*/ 6513723 w 12191995"/>
              <a:gd name="connsiteY299" fmla="*/ 552596 h 6857997"/>
              <a:gd name="connsiteX300" fmla="*/ 6541753 w 12191995"/>
              <a:gd name="connsiteY300" fmla="*/ 531034 h 6857997"/>
              <a:gd name="connsiteX301" fmla="*/ 6570053 w 12191995"/>
              <a:gd name="connsiteY301" fmla="*/ 540198 h 6857997"/>
              <a:gd name="connsiteX302" fmla="*/ 6580025 w 12191995"/>
              <a:gd name="connsiteY302" fmla="*/ 518636 h 6857997"/>
              <a:gd name="connsiteX303" fmla="*/ 6533398 w 12191995"/>
              <a:gd name="connsiteY303" fmla="*/ 507316 h 6857997"/>
              <a:gd name="connsiteX304" fmla="*/ 5638580 w 12191995"/>
              <a:gd name="connsiteY304" fmla="*/ 465540 h 6857997"/>
              <a:gd name="connsiteX305" fmla="*/ 5591144 w 12191995"/>
              <a:gd name="connsiteY305" fmla="*/ 522679 h 6857997"/>
              <a:gd name="connsiteX306" fmla="*/ 5591144 w 12191995"/>
              <a:gd name="connsiteY306" fmla="*/ 617012 h 6857997"/>
              <a:gd name="connsiteX307" fmla="*/ 5638580 w 12191995"/>
              <a:gd name="connsiteY307" fmla="*/ 674151 h 6857997"/>
              <a:gd name="connsiteX308" fmla="*/ 5712969 w 12191995"/>
              <a:gd name="connsiteY308" fmla="*/ 674151 h 6857997"/>
              <a:gd name="connsiteX309" fmla="*/ 5712969 w 12191995"/>
              <a:gd name="connsiteY309" fmla="*/ 648546 h 6857997"/>
              <a:gd name="connsiteX310" fmla="*/ 5656098 w 12191995"/>
              <a:gd name="connsiteY310" fmla="*/ 648546 h 6857997"/>
              <a:gd name="connsiteX311" fmla="*/ 5629685 w 12191995"/>
              <a:gd name="connsiteY311" fmla="*/ 620785 h 6857997"/>
              <a:gd name="connsiteX312" fmla="*/ 5629685 w 12191995"/>
              <a:gd name="connsiteY312" fmla="*/ 579548 h 6857997"/>
              <a:gd name="connsiteX313" fmla="*/ 5706230 w 12191995"/>
              <a:gd name="connsiteY313" fmla="*/ 579548 h 6857997"/>
              <a:gd name="connsiteX314" fmla="*/ 5706230 w 12191995"/>
              <a:gd name="connsiteY314" fmla="*/ 553944 h 6857997"/>
              <a:gd name="connsiteX315" fmla="*/ 5629685 w 12191995"/>
              <a:gd name="connsiteY315" fmla="*/ 553944 h 6857997"/>
              <a:gd name="connsiteX316" fmla="*/ 5629685 w 12191995"/>
              <a:gd name="connsiteY316" fmla="*/ 518906 h 6857997"/>
              <a:gd name="connsiteX317" fmla="*/ 5656098 w 12191995"/>
              <a:gd name="connsiteY317" fmla="*/ 491145 h 6857997"/>
              <a:gd name="connsiteX318" fmla="*/ 5713237 w 12191995"/>
              <a:gd name="connsiteY318" fmla="*/ 491145 h 6857997"/>
              <a:gd name="connsiteX319" fmla="*/ 5713237 w 12191995"/>
              <a:gd name="connsiteY319" fmla="*/ 465540 h 6857997"/>
              <a:gd name="connsiteX320" fmla="*/ 5915919 w 12191995"/>
              <a:gd name="connsiteY320" fmla="*/ 465271 h 6857997"/>
              <a:gd name="connsiteX321" fmla="*/ 5915919 w 12191995"/>
              <a:gd name="connsiteY321" fmla="*/ 616743 h 6857997"/>
              <a:gd name="connsiteX322" fmla="*/ 5963356 w 12191995"/>
              <a:gd name="connsiteY322" fmla="*/ 673882 h 6857997"/>
              <a:gd name="connsiteX323" fmla="*/ 6037474 w 12191995"/>
              <a:gd name="connsiteY323" fmla="*/ 673882 h 6857997"/>
              <a:gd name="connsiteX324" fmla="*/ 6037474 w 12191995"/>
              <a:gd name="connsiteY324" fmla="*/ 648277 h 6857997"/>
              <a:gd name="connsiteX325" fmla="*/ 5980875 w 12191995"/>
              <a:gd name="connsiteY325" fmla="*/ 648277 h 6857997"/>
              <a:gd name="connsiteX326" fmla="*/ 5954462 w 12191995"/>
              <a:gd name="connsiteY326" fmla="*/ 620516 h 6857997"/>
              <a:gd name="connsiteX327" fmla="*/ 5954462 w 12191995"/>
              <a:gd name="connsiteY327" fmla="*/ 465271 h 6857997"/>
              <a:gd name="connsiteX328" fmla="*/ 6171158 w 12191995"/>
              <a:gd name="connsiteY328" fmla="*/ 463653 h 6857997"/>
              <a:gd name="connsiteX329" fmla="*/ 6134503 w 12191995"/>
              <a:gd name="connsiteY329" fmla="*/ 470391 h 6857997"/>
              <a:gd name="connsiteX330" fmla="*/ 6134503 w 12191995"/>
              <a:gd name="connsiteY330" fmla="*/ 664717 h 6857997"/>
              <a:gd name="connsiteX331" fmla="*/ 6191103 w 12191995"/>
              <a:gd name="connsiteY331" fmla="*/ 676576 h 6857997"/>
              <a:gd name="connsiteX332" fmla="*/ 6270073 w 12191995"/>
              <a:gd name="connsiteY332" fmla="*/ 588173 h 6857997"/>
              <a:gd name="connsiteX333" fmla="*/ 6205927 w 12191995"/>
              <a:gd name="connsiteY333" fmla="*/ 508394 h 6857997"/>
              <a:gd name="connsiteX334" fmla="*/ 6171158 w 12191995"/>
              <a:gd name="connsiteY334" fmla="*/ 515132 h 6857997"/>
              <a:gd name="connsiteX335" fmla="*/ 6252285 w 12191995"/>
              <a:gd name="connsiteY335" fmla="*/ 347220 h 6857997"/>
              <a:gd name="connsiteX336" fmla="*/ 6063619 w 12191995"/>
              <a:gd name="connsiteY336" fmla="*/ 443170 h 6857997"/>
              <a:gd name="connsiteX337" fmla="*/ 6057959 w 12191995"/>
              <a:gd name="connsiteY337" fmla="*/ 457994 h 6857997"/>
              <a:gd name="connsiteX338" fmla="*/ 6063079 w 12191995"/>
              <a:gd name="connsiteY338" fmla="*/ 472818 h 6857997"/>
              <a:gd name="connsiteX339" fmla="*/ 6080330 w 12191995"/>
              <a:gd name="connsiteY339" fmla="*/ 481712 h 6857997"/>
              <a:gd name="connsiteX340" fmla="*/ 6101082 w 12191995"/>
              <a:gd name="connsiteY340" fmla="*/ 470123 h 6857997"/>
              <a:gd name="connsiteX341" fmla="*/ 6251746 w 12191995"/>
              <a:gd name="connsiteY341" fmla="*/ 357192 h 6857997"/>
              <a:gd name="connsiteX342" fmla="*/ 6405105 w 12191995"/>
              <a:gd name="connsiteY342" fmla="*/ 471201 h 6857997"/>
              <a:gd name="connsiteX343" fmla="*/ 6427745 w 12191995"/>
              <a:gd name="connsiteY343" fmla="*/ 480903 h 6857997"/>
              <a:gd name="connsiteX344" fmla="*/ 6447420 w 12191995"/>
              <a:gd name="connsiteY344" fmla="*/ 458264 h 6857997"/>
              <a:gd name="connsiteX345" fmla="*/ 6442299 w 12191995"/>
              <a:gd name="connsiteY345" fmla="*/ 443440 h 6857997"/>
              <a:gd name="connsiteX346" fmla="*/ 6252285 w 12191995"/>
              <a:gd name="connsiteY346" fmla="*/ 347220 h 6857997"/>
              <a:gd name="connsiteX347" fmla="*/ 0 w 12191995"/>
              <a:gd name="connsiteY347" fmla="*/ 0 h 6857997"/>
              <a:gd name="connsiteX348" fmla="*/ 12191995 w 12191995"/>
              <a:gd name="connsiteY348" fmla="*/ 0 h 6857997"/>
              <a:gd name="connsiteX349" fmla="*/ 12191995 w 12191995"/>
              <a:gd name="connsiteY349" fmla="*/ 6857997 h 6857997"/>
              <a:gd name="connsiteX350" fmla="*/ 0 w 12191995"/>
              <a:gd name="connsiteY350"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2191995" h="6857997">
                <a:moveTo>
                  <a:pt x="6180592" y="849612"/>
                </a:moveTo>
                <a:lnTo>
                  <a:pt x="6180592" y="854463"/>
                </a:lnTo>
                <a:cubicBezTo>
                  <a:pt x="6180592" y="862819"/>
                  <a:pt x="6174393" y="866322"/>
                  <a:pt x="6167655" y="866053"/>
                </a:cubicBezTo>
                <a:cubicBezTo>
                  <a:pt x="6161995" y="866053"/>
                  <a:pt x="6158221" y="862819"/>
                  <a:pt x="6158221" y="858237"/>
                </a:cubicBezTo>
                <a:cubicBezTo>
                  <a:pt x="6158221" y="853655"/>
                  <a:pt x="6161725" y="850960"/>
                  <a:pt x="6167655" y="850960"/>
                </a:cubicBezTo>
                <a:lnTo>
                  <a:pt x="6174662" y="850960"/>
                </a:lnTo>
                <a:cubicBezTo>
                  <a:pt x="6177357" y="850960"/>
                  <a:pt x="6179514" y="850690"/>
                  <a:pt x="6180592" y="849612"/>
                </a:cubicBezTo>
                <a:close/>
                <a:moveTo>
                  <a:pt x="6414538" y="849611"/>
                </a:moveTo>
                <a:lnTo>
                  <a:pt x="6414538" y="854462"/>
                </a:lnTo>
                <a:cubicBezTo>
                  <a:pt x="6414538" y="862818"/>
                  <a:pt x="6408339" y="866321"/>
                  <a:pt x="6401601" y="866052"/>
                </a:cubicBezTo>
                <a:cubicBezTo>
                  <a:pt x="6395941" y="866052"/>
                  <a:pt x="6392167" y="862818"/>
                  <a:pt x="6392167" y="858236"/>
                </a:cubicBezTo>
                <a:cubicBezTo>
                  <a:pt x="6392167" y="853654"/>
                  <a:pt x="6395671" y="850959"/>
                  <a:pt x="6401601" y="850959"/>
                </a:cubicBezTo>
                <a:lnTo>
                  <a:pt x="6408608" y="850959"/>
                </a:lnTo>
                <a:cubicBezTo>
                  <a:pt x="6411303" y="850959"/>
                  <a:pt x="6413460" y="850689"/>
                  <a:pt x="6414538" y="849611"/>
                </a:cubicBezTo>
                <a:close/>
                <a:moveTo>
                  <a:pt x="5709197" y="846647"/>
                </a:moveTo>
                <a:lnTo>
                  <a:pt x="5709197" y="855542"/>
                </a:lnTo>
                <a:cubicBezTo>
                  <a:pt x="5709197" y="867131"/>
                  <a:pt x="5699763" y="872522"/>
                  <a:pt x="5690329" y="872522"/>
                </a:cubicBezTo>
                <a:cubicBezTo>
                  <a:pt x="5679549" y="872522"/>
                  <a:pt x="5675237" y="866053"/>
                  <a:pt x="5675237" y="860393"/>
                </a:cubicBezTo>
                <a:cubicBezTo>
                  <a:pt x="5675237" y="853655"/>
                  <a:pt x="5679549" y="849073"/>
                  <a:pt x="5688983" y="849073"/>
                </a:cubicBezTo>
                <a:lnTo>
                  <a:pt x="5700842" y="849073"/>
                </a:lnTo>
                <a:cubicBezTo>
                  <a:pt x="5704345" y="849073"/>
                  <a:pt x="5707580" y="848534"/>
                  <a:pt x="5709197" y="846647"/>
                </a:cubicBezTo>
                <a:close/>
                <a:moveTo>
                  <a:pt x="6530703" y="825893"/>
                </a:moveTo>
                <a:cubicBezTo>
                  <a:pt x="6538789" y="825893"/>
                  <a:pt x="6544449" y="831283"/>
                  <a:pt x="6545527" y="838021"/>
                </a:cubicBezTo>
                <a:lnTo>
                  <a:pt x="6515610" y="838021"/>
                </a:lnTo>
                <a:cubicBezTo>
                  <a:pt x="6517227" y="830744"/>
                  <a:pt x="6522887" y="825623"/>
                  <a:pt x="6530703" y="825893"/>
                </a:cubicBezTo>
                <a:close/>
                <a:moveTo>
                  <a:pt x="5883577" y="820234"/>
                </a:moveTo>
                <a:cubicBezTo>
                  <a:pt x="5898131" y="820234"/>
                  <a:pt x="5907835" y="831824"/>
                  <a:pt x="5907835" y="846378"/>
                </a:cubicBezTo>
                <a:cubicBezTo>
                  <a:pt x="5907835" y="861202"/>
                  <a:pt x="5897862" y="872522"/>
                  <a:pt x="5883577" y="872522"/>
                </a:cubicBezTo>
                <a:cubicBezTo>
                  <a:pt x="5869293" y="872522"/>
                  <a:pt x="5859320" y="861202"/>
                  <a:pt x="5859320" y="846378"/>
                </a:cubicBezTo>
                <a:cubicBezTo>
                  <a:pt x="5859320" y="831554"/>
                  <a:pt x="5869293" y="820234"/>
                  <a:pt x="5883577" y="820234"/>
                </a:cubicBezTo>
                <a:close/>
                <a:moveTo>
                  <a:pt x="5766065" y="813226"/>
                </a:moveTo>
                <a:cubicBezTo>
                  <a:pt x="5758249" y="813226"/>
                  <a:pt x="5750434" y="816730"/>
                  <a:pt x="5746660" y="825355"/>
                </a:cubicBezTo>
                <a:lnTo>
                  <a:pt x="5746660" y="814304"/>
                </a:lnTo>
                <a:lnTo>
                  <a:pt x="5738304" y="814304"/>
                </a:lnTo>
                <a:lnTo>
                  <a:pt x="5738304" y="878451"/>
                </a:lnTo>
                <a:lnTo>
                  <a:pt x="5746929" y="878451"/>
                </a:lnTo>
                <a:lnTo>
                  <a:pt x="5746929" y="842604"/>
                </a:lnTo>
                <a:cubicBezTo>
                  <a:pt x="5746929" y="827241"/>
                  <a:pt x="5755014" y="822120"/>
                  <a:pt x="5766335" y="822120"/>
                </a:cubicBezTo>
                <a:lnTo>
                  <a:pt x="5770647" y="822120"/>
                </a:lnTo>
                <a:lnTo>
                  <a:pt x="5770916" y="813496"/>
                </a:lnTo>
                <a:cubicBezTo>
                  <a:pt x="5769030" y="813496"/>
                  <a:pt x="5767413" y="813226"/>
                  <a:pt x="5766065" y="813226"/>
                </a:cubicBezTo>
                <a:close/>
                <a:moveTo>
                  <a:pt x="5693564" y="812418"/>
                </a:moveTo>
                <a:cubicBezTo>
                  <a:pt x="5682514" y="812418"/>
                  <a:pt x="5673350" y="817000"/>
                  <a:pt x="5669038" y="820504"/>
                </a:cubicBezTo>
                <a:lnTo>
                  <a:pt x="5673350" y="827242"/>
                </a:lnTo>
                <a:cubicBezTo>
                  <a:pt x="5678471" y="823738"/>
                  <a:pt x="5684940" y="820234"/>
                  <a:pt x="5693025" y="820234"/>
                </a:cubicBezTo>
                <a:cubicBezTo>
                  <a:pt x="5701650" y="820234"/>
                  <a:pt x="5709197" y="824277"/>
                  <a:pt x="5709197" y="833980"/>
                </a:cubicBezTo>
                <a:lnTo>
                  <a:pt x="5708927" y="835597"/>
                </a:lnTo>
                <a:cubicBezTo>
                  <a:pt x="5708927" y="839101"/>
                  <a:pt x="5707310" y="841527"/>
                  <a:pt x="5702728" y="841527"/>
                </a:cubicBezTo>
                <a:lnTo>
                  <a:pt x="5687365" y="841527"/>
                </a:lnTo>
                <a:cubicBezTo>
                  <a:pt x="5673889" y="841527"/>
                  <a:pt x="5665533" y="848804"/>
                  <a:pt x="5665533" y="860393"/>
                </a:cubicBezTo>
                <a:cubicBezTo>
                  <a:pt x="5665533" y="871983"/>
                  <a:pt x="5674966" y="880068"/>
                  <a:pt x="5688983" y="880068"/>
                </a:cubicBezTo>
                <a:cubicBezTo>
                  <a:pt x="5696799" y="880068"/>
                  <a:pt x="5705423" y="876834"/>
                  <a:pt x="5709197" y="870365"/>
                </a:cubicBezTo>
                <a:lnTo>
                  <a:pt x="5709197" y="878451"/>
                </a:lnTo>
                <a:lnTo>
                  <a:pt x="5718090" y="878451"/>
                </a:lnTo>
                <a:lnTo>
                  <a:pt x="5718090" y="834249"/>
                </a:lnTo>
                <a:cubicBezTo>
                  <a:pt x="5718090" y="821043"/>
                  <a:pt x="5708927" y="812418"/>
                  <a:pt x="5693564" y="812418"/>
                </a:cubicBezTo>
                <a:close/>
                <a:moveTo>
                  <a:pt x="5883577" y="812418"/>
                </a:moveTo>
                <a:cubicBezTo>
                  <a:pt x="5865250" y="812418"/>
                  <a:pt x="5850426" y="826703"/>
                  <a:pt x="5850426" y="846378"/>
                </a:cubicBezTo>
                <a:cubicBezTo>
                  <a:pt x="5850426" y="866053"/>
                  <a:pt x="5864980" y="880068"/>
                  <a:pt x="5883577" y="880068"/>
                </a:cubicBezTo>
                <a:cubicBezTo>
                  <a:pt x="5902175" y="880068"/>
                  <a:pt x="5916998" y="866053"/>
                  <a:pt x="5916998" y="846378"/>
                </a:cubicBezTo>
                <a:cubicBezTo>
                  <a:pt x="5916998" y="826703"/>
                  <a:pt x="5902175" y="812418"/>
                  <a:pt x="5883577" y="812418"/>
                </a:cubicBezTo>
                <a:close/>
                <a:moveTo>
                  <a:pt x="6261179" y="811878"/>
                </a:moveTo>
                <a:lnTo>
                  <a:pt x="6261179" y="827779"/>
                </a:lnTo>
                <a:lnTo>
                  <a:pt x="6270612" y="827779"/>
                </a:lnTo>
                <a:lnTo>
                  <a:pt x="6270612" y="878450"/>
                </a:lnTo>
                <a:lnTo>
                  <a:pt x="6289479" y="878450"/>
                </a:lnTo>
                <a:lnTo>
                  <a:pt x="6289479" y="811878"/>
                </a:lnTo>
                <a:close/>
                <a:moveTo>
                  <a:pt x="6299451" y="811608"/>
                </a:moveTo>
                <a:lnTo>
                  <a:pt x="6322091" y="878450"/>
                </a:lnTo>
                <a:lnTo>
                  <a:pt x="6345540" y="878450"/>
                </a:lnTo>
                <a:lnTo>
                  <a:pt x="6369258" y="811608"/>
                </a:lnTo>
                <a:lnTo>
                  <a:pt x="6349313" y="811608"/>
                </a:lnTo>
                <a:lnTo>
                  <a:pt x="6334220" y="857966"/>
                </a:lnTo>
                <a:lnTo>
                  <a:pt x="6319935" y="811608"/>
                </a:lnTo>
                <a:close/>
                <a:moveTo>
                  <a:pt x="6250668" y="810531"/>
                </a:moveTo>
                <a:cubicBezTo>
                  <a:pt x="6242313" y="810531"/>
                  <a:pt x="6236114" y="815113"/>
                  <a:pt x="6233419" y="822121"/>
                </a:cubicBezTo>
                <a:lnTo>
                  <a:pt x="6233419" y="811608"/>
                </a:lnTo>
                <a:lnTo>
                  <a:pt x="6215091" y="811608"/>
                </a:lnTo>
                <a:lnTo>
                  <a:pt x="6215091" y="878450"/>
                </a:lnTo>
                <a:lnTo>
                  <a:pt x="6233958" y="878450"/>
                </a:lnTo>
                <a:lnTo>
                  <a:pt x="6233958" y="846646"/>
                </a:lnTo>
                <a:cubicBezTo>
                  <a:pt x="6233958" y="835057"/>
                  <a:pt x="6238270" y="830475"/>
                  <a:pt x="6247973" y="830475"/>
                </a:cubicBezTo>
                <a:lnTo>
                  <a:pt x="6256059" y="830475"/>
                </a:lnTo>
                <a:lnTo>
                  <a:pt x="6255789" y="811069"/>
                </a:lnTo>
                <a:cubicBezTo>
                  <a:pt x="6254172" y="810801"/>
                  <a:pt x="6252555" y="810531"/>
                  <a:pt x="6250668" y="810531"/>
                </a:cubicBezTo>
                <a:close/>
                <a:moveTo>
                  <a:pt x="6530973" y="810530"/>
                </a:moveTo>
                <a:cubicBezTo>
                  <a:pt x="6511028" y="810530"/>
                  <a:pt x="6496204" y="825354"/>
                  <a:pt x="6496204" y="845568"/>
                </a:cubicBezTo>
                <a:cubicBezTo>
                  <a:pt x="6496204" y="865782"/>
                  <a:pt x="6511297" y="880606"/>
                  <a:pt x="6531242" y="880606"/>
                </a:cubicBezTo>
                <a:cubicBezTo>
                  <a:pt x="6546066" y="880606"/>
                  <a:pt x="6558734" y="873868"/>
                  <a:pt x="6564663" y="859583"/>
                </a:cubicBezTo>
                <a:lnTo>
                  <a:pt x="6544988" y="857427"/>
                </a:lnTo>
                <a:cubicBezTo>
                  <a:pt x="6542293" y="861739"/>
                  <a:pt x="6537172" y="864165"/>
                  <a:pt x="6531512" y="864165"/>
                </a:cubicBezTo>
                <a:cubicBezTo>
                  <a:pt x="6522887" y="864165"/>
                  <a:pt x="6517227" y="857966"/>
                  <a:pt x="6516149" y="850689"/>
                </a:cubicBezTo>
                <a:lnTo>
                  <a:pt x="6565741" y="850689"/>
                </a:lnTo>
                <a:lnTo>
                  <a:pt x="6566011" y="850419"/>
                </a:lnTo>
                <a:cubicBezTo>
                  <a:pt x="6566011" y="822389"/>
                  <a:pt x="6549300" y="810530"/>
                  <a:pt x="6530973" y="810530"/>
                </a:cubicBezTo>
                <a:close/>
                <a:moveTo>
                  <a:pt x="6170619" y="809992"/>
                </a:moveTo>
                <a:cubicBezTo>
                  <a:pt x="6154448" y="809992"/>
                  <a:pt x="6142050" y="818078"/>
                  <a:pt x="6142050" y="818078"/>
                </a:cubicBezTo>
                <a:lnTo>
                  <a:pt x="6149327" y="832362"/>
                </a:lnTo>
                <a:cubicBezTo>
                  <a:pt x="6154448" y="829667"/>
                  <a:pt x="6162803" y="826163"/>
                  <a:pt x="6169541" y="826163"/>
                </a:cubicBezTo>
                <a:cubicBezTo>
                  <a:pt x="6176818" y="826163"/>
                  <a:pt x="6180592" y="829128"/>
                  <a:pt x="6180592" y="833980"/>
                </a:cubicBezTo>
                <a:lnTo>
                  <a:pt x="6180592" y="834519"/>
                </a:lnTo>
                <a:cubicBezTo>
                  <a:pt x="6180592" y="837214"/>
                  <a:pt x="6179244" y="838561"/>
                  <a:pt x="6176010" y="838561"/>
                </a:cubicBezTo>
                <a:lnTo>
                  <a:pt x="6162803" y="838561"/>
                </a:lnTo>
                <a:cubicBezTo>
                  <a:pt x="6147979" y="838561"/>
                  <a:pt x="6138546" y="846378"/>
                  <a:pt x="6138546" y="859045"/>
                </a:cubicBezTo>
                <a:cubicBezTo>
                  <a:pt x="6138546" y="870096"/>
                  <a:pt x="6147979" y="880068"/>
                  <a:pt x="6161995" y="880068"/>
                </a:cubicBezTo>
                <a:cubicBezTo>
                  <a:pt x="6169541" y="880068"/>
                  <a:pt x="6177088" y="877103"/>
                  <a:pt x="6180592" y="871982"/>
                </a:cubicBezTo>
                <a:lnTo>
                  <a:pt x="6180592" y="878451"/>
                </a:lnTo>
                <a:lnTo>
                  <a:pt x="6199458" y="878451"/>
                </a:lnTo>
                <a:lnTo>
                  <a:pt x="6199458" y="834519"/>
                </a:lnTo>
                <a:cubicBezTo>
                  <a:pt x="6199458" y="817000"/>
                  <a:pt x="6185713" y="809992"/>
                  <a:pt x="6170619" y="809992"/>
                </a:cubicBezTo>
                <a:close/>
                <a:moveTo>
                  <a:pt x="6404565" y="809991"/>
                </a:moveTo>
                <a:cubicBezTo>
                  <a:pt x="6388394" y="809991"/>
                  <a:pt x="6375996" y="818077"/>
                  <a:pt x="6375996" y="818077"/>
                </a:cubicBezTo>
                <a:lnTo>
                  <a:pt x="6383273" y="832361"/>
                </a:lnTo>
                <a:cubicBezTo>
                  <a:pt x="6388394" y="829666"/>
                  <a:pt x="6396749" y="826162"/>
                  <a:pt x="6403487" y="826162"/>
                </a:cubicBezTo>
                <a:cubicBezTo>
                  <a:pt x="6410764" y="826162"/>
                  <a:pt x="6414538" y="829127"/>
                  <a:pt x="6414538" y="833979"/>
                </a:cubicBezTo>
                <a:lnTo>
                  <a:pt x="6414538" y="834518"/>
                </a:lnTo>
                <a:cubicBezTo>
                  <a:pt x="6414538" y="837213"/>
                  <a:pt x="6413190" y="838560"/>
                  <a:pt x="6409956" y="838560"/>
                </a:cubicBezTo>
                <a:lnTo>
                  <a:pt x="6396749" y="838560"/>
                </a:lnTo>
                <a:cubicBezTo>
                  <a:pt x="6381925" y="838560"/>
                  <a:pt x="6372492" y="846377"/>
                  <a:pt x="6372492" y="859044"/>
                </a:cubicBezTo>
                <a:cubicBezTo>
                  <a:pt x="6372492" y="870095"/>
                  <a:pt x="6381925" y="880067"/>
                  <a:pt x="6395941" y="880067"/>
                </a:cubicBezTo>
                <a:cubicBezTo>
                  <a:pt x="6403487" y="880067"/>
                  <a:pt x="6411034" y="877102"/>
                  <a:pt x="6414538" y="871981"/>
                </a:cubicBezTo>
                <a:lnTo>
                  <a:pt x="6414538" y="878450"/>
                </a:lnTo>
                <a:lnTo>
                  <a:pt x="6433404" y="878450"/>
                </a:lnTo>
                <a:lnTo>
                  <a:pt x="6433404" y="834518"/>
                </a:lnTo>
                <a:cubicBezTo>
                  <a:pt x="6433404" y="816999"/>
                  <a:pt x="6419659" y="809991"/>
                  <a:pt x="6404565" y="809991"/>
                </a:cubicBezTo>
                <a:close/>
                <a:moveTo>
                  <a:pt x="5787627" y="786813"/>
                </a:moveTo>
                <a:lnTo>
                  <a:pt x="5787627" y="813765"/>
                </a:lnTo>
                <a:lnTo>
                  <a:pt x="5776577" y="813765"/>
                </a:lnTo>
                <a:lnTo>
                  <a:pt x="5776577" y="821042"/>
                </a:lnTo>
                <a:lnTo>
                  <a:pt x="5787627" y="821042"/>
                </a:lnTo>
                <a:lnTo>
                  <a:pt x="5787627" y="864705"/>
                </a:lnTo>
                <a:cubicBezTo>
                  <a:pt x="5787627" y="876564"/>
                  <a:pt x="5795713" y="878451"/>
                  <a:pt x="5802451" y="878451"/>
                </a:cubicBezTo>
                <a:cubicBezTo>
                  <a:pt x="5807842" y="878451"/>
                  <a:pt x="5812424" y="877912"/>
                  <a:pt x="5812424" y="877912"/>
                </a:cubicBezTo>
                <a:lnTo>
                  <a:pt x="5812424" y="870635"/>
                </a:lnTo>
                <a:cubicBezTo>
                  <a:pt x="5812424" y="870635"/>
                  <a:pt x="5809728" y="871174"/>
                  <a:pt x="5805686" y="871174"/>
                </a:cubicBezTo>
                <a:cubicBezTo>
                  <a:pt x="5800834" y="871174"/>
                  <a:pt x="5796522" y="870904"/>
                  <a:pt x="5796522" y="864975"/>
                </a:cubicBezTo>
                <a:lnTo>
                  <a:pt x="5796522" y="821312"/>
                </a:lnTo>
                <a:lnTo>
                  <a:pt x="5812424" y="821312"/>
                </a:lnTo>
                <a:lnTo>
                  <a:pt x="5812424" y="814035"/>
                </a:lnTo>
                <a:lnTo>
                  <a:pt x="5796522" y="814035"/>
                </a:lnTo>
                <a:lnTo>
                  <a:pt x="5796522" y="787083"/>
                </a:lnTo>
                <a:lnTo>
                  <a:pt x="5796522" y="786813"/>
                </a:lnTo>
                <a:close/>
                <a:moveTo>
                  <a:pt x="6453619" y="786003"/>
                </a:moveTo>
                <a:lnTo>
                  <a:pt x="6453619" y="811338"/>
                </a:lnTo>
                <a:lnTo>
                  <a:pt x="6443108" y="811338"/>
                </a:lnTo>
                <a:lnTo>
                  <a:pt x="6443108" y="827240"/>
                </a:lnTo>
                <a:lnTo>
                  <a:pt x="6453619" y="827240"/>
                </a:lnTo>
                <a:lnTo>
                  <a:pt x="6453619" y="863895"/>
                </a:lnTo>
                <a:cubicBezTo>
                  <a:pt x="6453619" y="877371"/>
                  <a:pt x="6463322" y="878988"/>
                  <a:pt x="6472756" y="878988"/>
                </a:cubicBezTo>
                <a:cubicBezTo>
                  <a:pt x="6478416" y="878988"/>
                  <a:pt x="6487579" y="878180"/>
                  <a:pt x="6487579" y="878180"/>
                </a:cubicBezTo>
                <a:lnTo>
                  <a:pt x="6487579" y="862009"/>
                </a:lnTo>
                <a:cubicBezTo>
                  <a:pt x="6487579" y="862009"/>
                  <a:pt x="6483806" y="862548"/>
                  <a:pt x="6478955" y="862548"/>
                </a:cubicBezTo>
                <a:cubicBezTo>
                  <a:pt x="6476259" y="862548"/>
                  <a:pt x="6472756" y="862009"/>
                  <a:pt x="6472756" y="857696"/>
                </a:cubicBezTo>
                <a:lnTo>
                  <a:pt x="6472756" y="827510"/>
                </a:lnTo>
                <a:lnTo>
                  <a:pt x="6487310" y="827510"/>
                </a:lnTo>
                <a:lnTo>
                  <a:pt x="6487310" y="811608"/>
                </a:lnTo>
                <a:lnTo>
                  <a:pt x="6472756" y="811608"/>
                </a:lnTo>
                <a:lnTo>
                  <a:pt x="6472756" y="786272"/>
                </a:lnTo>
                <a:close/>
                <a:moveTo>
                  <a:pt x="5605969" y="784387"/>
                </a:moveTo>
                <a:lnTo>
                  <a:pt x="5625105" y="784387"/>
                </a:lnTo>
                <a:cubicBezTo>
                  <a:pt x="5638582" y="784387"/>
                  <a:pt x="5649902" y="791934"/>
                  <a:pt x="5649902" y="807297"/>
                </a:cubicBezTo>
                <a:cubicBezTo>
                  <a:pt x="5649902" y="822659"/>
                  <a:pt x="5638582" y="830745"/>
                  <a:pt x="5625105" y="830745"/>
                </a:cubicBezTo>
                <a:lnTo>
                  <a:pt x="5605969" y="830745"/>
                </a:lnTo>
                <a:close/>
                <a:moveTo>
                  <a:pt x="5597075" y="776571"/>
                </a:moveTo>
                <a:lnTo>
                  <a:pt x="5597075" y="878451"/>
                </a:lnTo>
                <a:lnTo>
                  <a:pt x="5605969" y="878451"/>
                </a:lnTo>
                <a:lnTo>
                  <a:pt x="5605969" y="839100"/>
                </a:lnTo>
                <a:lnTo>
                  <a:pt x="5624027" y="839100"/>
                </a:lnTo>
                <a:cubicBezTo>
                  <a:pt x="5647476" y="839100"/>
                  <a:pt x="5659064" y="824546"/>
                  <a:pt x="5659064" y="807566"/>
                </a:cubicBezTo>
                <a:cubicBezTo>
                  <a:pt x="5659064" y="790317"/>
                  <a:pt x="5647476" y="776571"/>
                  <a:pt x="5624027" y="776571"/>
                </a:cubicBezTo>
                <a:close/>
                <a:moveTo>
                  <a:pt x="6108359" y="776571"/>
                </a:moveTo>
                <a:lnTo>
                  <a:pt x="6108359" y="878451"/>
                </a:lnTo>
                <a:lnTo>
                  <a:pt x="6127226" y="878451"/>
                </a:lnTo>
                <a:lnTo>
                  <a:pt x="6127226" y="776571"/>
                </a:lnTo>
                <a:close/>
                <a:moveTo>
                  <a:pt x="6279237" y="776570"/>
                </a:moveTo>
                <a:cubicBezTo>
                  <a:pt x="6272499" y="776570"/>
                  <a:pt x="6267108" y="781960"/>
                  <a:pt x="6267108" y="788699"/>
                </a:cubicBezTo>
                <a:cubicBezTo>
                  <a:pt x="6267108" y="795437"/>
                  <a:pt x="6272499" y="800827"/>
                  <a:pt x="6279237" y="800827"/>
                </a:cubicBezTo>
                <a:cubicBezTo>
                  <a:pt x="6285975" y="800827"/>
                  <a:pt x="6291366" y="795437"/>
                  <a:pt x="6291366" y="788699"/>
                </a:cubicBezTo>
                <a:cubicBezTo>
                  <a:pt x="6291366" y="781960"/>
                  <a:pt x="6285975" y="776570"/>
                  <a:pt x="6279237" y="776570"/>
                </a:cubicBezTo>
                <a:close/>
                <a:moveTo>
                  <a:pt x="5951228" y="775763"/>
                </a:moveTo>
                <a:cubicBezTo>
                  <a:pt x="5944490" y="775763"/>
                  <a:pt x="5936674" y="779267"/>
                  <a:pt x="5936674" y="791126"/>
                </a:cubicBezTo>
                <a:lnTo>
                  <a:pt x="5936403" y="791126"/>
                </a:lnTo>
                <a:lnTo>
                  <a:pt x="5936403" y="814035"/>
                </a:lnTo>
                <a:lnTo>
                  <a:pt x="5925354" y="814035"/>
                </a:lnTo>
                <a:lnTo>
                  <a:pt x="5925354" y="821312"/>
                </a:lnTo>
                <a:lnTo>
                  <a:pt x="5936403" y="821312"/>
                </a:lnTo>
                <a:lnTo>
                  <a:pt x="5936403" y="878182"/>
                </a:lnTo>
                <a:lnTo>
                  <a:pt x="5945299" y="878182"/>
                </a:lnTo>
                <a:lnTo>
                  <a:pt x="5945299" y="821312"/>
                </a:lnTo>
                <a:lnTo>
                  <a:pt x="5958505" y="821312"/>
                </a:lnTo>
                <a:lnTo>
                  <a:pt x="5958505" y="814035"/>
                </a:lnTo>
                <a:lnTo>
                  <a:pt x="5945299" y="814035"/>
                </a:lnTo>
                <a:lnTo>
                  <a:pt x="5945299" y="791934"/>
                </a:lnTo>
                <a:cubicBezTo>
                  <a:pt x="5945299" y="785735"/>
                  <a:pt x="5947724" y="783310"/>
                  <a:pt x="5953384" y="783310"/>
                </a:cubicBezTo>
                <a:cubicBezTo>
                  <a:pt x="5955810" y="783310"/>
                  <a:pt x="5959853" y="784118"/>
                  <a:pt x="5959853" y="784118"/>
                </a:cubicBezTo>
                <a:lnTo>
                  <a:pt x="5959853" y="776302"/>
                </a:lnTo>
                <a:cubicBezTo>
                  <a:pt x="5959853" y="776302"/>
                  <a:pt x="5955810" y="775763"/>
                  <a:pt x="5951228" y="775763"/>
                </a:cubicBezTo>
                <a:close/>
                <a:moveTo>
                  <a:pt x="6047177" y="774415"/>
                </a:moveTo>
                <a:cubicBezTo>
                  <a:pt x="6017261" y="774415"/>
                  <a:pt x="5994082" y="796516"/>
                  <a:pt x="5994082" y="827242"/>
                </a:cubicBezTo>
                <a:cubicBezTo>
                  <a:pt x="5994082" y="857967"/>
                  <a:pt x="6017261" y="880068"/>
                  <a:pt x="6047177" y="880068"/>
                </a:cubicBezTo>
                <a:cubicBezTo>
                  <a:pt x="6070088" y="880068"/>
                  <a:pt x="6091110" y="866053"/>
                  <a:pt x="6097039" y="842065"/>
                </a:cubicBezTo>
                <a:lnTo>
                  <a:pt x="6074670" y="842065"/>
                </a:lnTo>
                <a:cubicBezTo>
                  <a:pt x="6070896" y="854194"/>
                  <a:pt x="6060385" y="861471"/>
                  <a:pt x="6046909" y="861471"/>
                </a:cubicBezTo>
                <a:cubicBezTo>
                  <a:pt x="6027772" y="861471"/>
                  <a:pt x="6014835" y="846917"/>
                  <a:pt x="6014835" y="827242"/>
                </a:cubicBezTo>
                <a:cubicBezTo>
                  <a:pt x="6014835" y="807566"/>
                  <a:pt x="6027772" y="793012"/>
                  <a:pt x="6046909" y="793012"/>
                </a:cubicBezTo>
                <a:cubicBezTo>
                  <a:pt x="6060385" y="793012"/>
                  <a:pt x="6070896" y="800289"/>
                  <a:pt x="6074670" y="812418"/>
                </a:cubicBezTo>
                <a:lnTo>
                  <a:pt x="6097039" y="812418"/>
                </a:lnTo>
                <a:cubicBezTo>
                  <a:pt x="6091110" y="788430"/>
                  <a:pt x="6070088" y="774415"/>
                  <a:pt x="6047177" y="774415"/>
                </a:cubicBezTo>
                <a:close/>
                <a:moveTo>
                  <a:pt x="6600240" y="647469"/>
                </a:moveTo>
                <a:lnTo>
                  <a:pt x="6603474" y="647469"/>
                </a:lnTo>
                <a:cubicBezTo>
                  <a:pt x="6604553" y="647469"/>
                  <a:pt x="6605631" y="647738"/>
                  <a:pt x="6606709" y="648277"/>
                </a:cubicBezTo>
                <a:cubicBezTo>
                  <a:pt x="6607248" y="648816"/>
                  <a:pt x="6607517" y="649894"/>
                  <a:pt x="6607517" y="650703"/>
                </a:cubicBezTo>
                <a:cubicBezTo>
                  <a:pt x="6607517" y="651781"/>
                  <a:pt x="6607248" y="652320"/>
                  <a:pt x="6606439" y="652859"/>
                </a:cubicBezTo>
                <a:cubicBezTo>
                  <a:pt x="6605631" y="653398"/>
                  <a:pt x="6604822" y="653668"/>
                  <a:pt x="6603744" y="653668"/>
                </a:cubicBezTo>
                <a:lnTo>
                  <a:pt x="6600240" y="653668"/>
                </a:lnTo>
                <a:close/>
                <a:moveTo>
                  <a:pt x="6596467" y="644773"/>
                </a:moveTo>
                <a:lnTo>
                  <a:pt x="6596467" y="664988"/>
                </a:lnTo>
                <a:lnTo>
                  <a:pt x="6600240" y="664988"/>
                </a:lnTo>
                <a:lnTo>
                  <a:pt x="6600240" y="656902"/>
                </a:lnTo>
                <a:lnTo>
                  <a:pt x="6604283" y="656902"/>
                </a:lnTo>
                <a:cubicBezTo>
                  <a:pt x="6605361" y="656902"/>
                  <a:pt x="6606170" y="657171"/>
                  <a:pt x="6606978" y="657711"/>
                </a:cubicBezTo>
                <a:cubicBezTo>
                  <a:pt x="6607517" y="658250"/>
                  <a:pt x="6607787" y="659058"/>
                  <a:pt x="6607787" y="660136"/>
                </a:cubicBezTo>
                <a:lnTo>
                  <a:pt x="6607787" y="663371"/>
                </a:lnTo>
                <a:cubicBezTo>
                  <a:pt x="6607787" y="663640"/>
                  <a:pt x="6607787" y="664179"/>
                  <a:pt x="6608056" y="664718"/>
                </a:cubicBezTo>
                <a:lnTo>
                  <a:pt x="6611560" y="664718"/>
                </a:lnTo>
                <a:lnTo>
                  <a:pt x="6611560" y="664449"/>
                </a:lnTo>
                <a:cubicBezTo>
                  <a:pt x="6611291" y="663910"/>
                  <a:pt x="6611021" y="663640"/>
                  <a:pt x="6611021" y="663101"/>
                </a:cubicBezTo>
                <a:cubicBezTo>
                  <a:pt x="6611021" y="662562"/>
                  <a:pt x="6611021" y="662023"/>
                  <a:pt x="6611021" y="661484"/>
                </a:cubicBezTo>
                <a:lnTo>
                  <a:pt x="6611021" y="660136"/>
                </a:lnTo>
                <a:cubicBezTo>
                  <a:pt x="6611021" y="659058"/>
                  <a:pt x="6610752" y="658250"/>
                  <a:pt x="6610213" y="657171"/>
                </a:cubicBezTo>
                <a:cubicBezTo>
                  <a:pt x="6609943" y="656363"/>
                  <a:pt x="6609135" y="655554"/>
                  <a:pt x="6608056" y="655285"/>
                </a:cubicBezTo>
                <a:cubicBezTo>
                  <a:pt x="6608865" y="654746"/>
                  <a:pt x="6609674" y="654207"/>
                  <a:pt x="6610213" y="653398"/>
                </a:cubicBezTo>
                <a:cubicBezTo>
                  <a:pt x="6610752" y="652859"/>
                  <a:pt x="6611021" y="651781"/>
                  <a:pt x="6611021" y="650972"/>
                </a:cubicBezTo>
                <a:cubicBezTo>
                  <a:pt x="6611021" y="649086"/>
                  <a:pt x="6610213" y="647469"/>
                  <a:pt x="6608865" y="646391"/>
                </a:cubicBezTo>
                <a:cubicBezTo>
                  <a:pt x="6607248" y="645312"/>
                  <a:pt x="6605361" y="644773"/>
                  <a:pt x="6603205" y="644773"/>
                </a:cubicBezTo>
                <a:close/>
                <a:moveTo>
                  <a:pt x="6603980" y="640292"/>
                </a:moveTo>
                <a:cubicBezTo>
                  <a:pt x="6607450" y="640393"/>
                  <a:pt x="6610887" y="641808"/>
                  <a:pt x="6613447" y="644504"/>
                </a:cubicBezTo>
                <a:cubicBezTo>
                  <a:pt x="6618837" y="650433"/>
                  <a:pt x="6618837" y="659597"/>
                  <a:pt x="6613447" y="665527"/>
                </a:cubicBezTo>
                <a:lnTo>
                  <a:pt x="6612638" y="666335"/>
                </a:lnTo>
                <a:cubicBezTo>
                  <a:pt x="6607248" y="671187"/>
                  <a:pt x="6598623" y="670917"/>
                  <a:pt x="6593502" y="665527"/>
                </a:cubicBezTo>
                <a:cubicBezTo>
                  <a:pt x="6590807" y="662831"/>
                  <a:pt x="6589459" y="659058"/>
                  <a:pt x="6589459" y="655015"/>
                </a:cubicBezTo>
                <a:cubicBezTo>
                  <a:pt x="6589459" y="651242"/>
                  <a:pt x="6590807" y="647469"/>
                  <a:pt x="6593772" y="644504"/>
                </a:cubicBezTo>
                <a:lnTo>
                  <a:pt x="6594311" y="643965"/>
                </a:lnTo>
                <a:cubicBezTo>
                  <a:pt x="6597006" y="641404"/>
                  <a:pt x="6600510" y="640191"/>
                  <a:pt x="6603980" y="640292"/>
                </a:cubicBezTo>
                <a:close/>
                <a:moveTo>
                  <a:pt x="6603104" y="637328"/>
                </a:moveTo>
                <a:cubicBezTo>
                  <a:pt x="6598892" y="637429"/>
                  <a:pt x="6594715" y="639113"/>
                  <a:pt x="6591615" y="642348"/>
                </a:cubicBezTo>
                <a:cubicBezTo>
                  <a:pt x="6588381" y="645851"/>
                  <a:pt x="6586764" y="650433"/>
                  <a:pt x="6586764" y="655015"/>
                </a:cubicBezTo>
                <a:cubicBezTo>
                  <a:pt x="6586764" y="659867"/>
                  <a:pt x="6588381" y="664449"/>
                  <a:pt x="6591615" y="667683"/>
                </a:cubicBezTo>
                <a:lnTo>
                  <a:pt x="6592154" y="668222"/>
                </a:lnTo>
                <a:cubicBezTo>
                  <a:pt x="6598623" y="674421"/>
                  <a:pt x="6609135" y="674151"/>
                  <a:pt x="6615334" y="667683"/>
                </a:cubicBezTo>
                <a:cubicBezTo>
                  <a:pt x="6618568" y="664179"/>
                  <a:pt x="6620185" y="659597"/>
                  <a:pt x="6620185" y="655015"/>
                </a:cubicBezTo>
                <a:cubicBezTo>
                  <a:pt x="6620454" y="650164"/>
                  <a:pt x="6618568" y="645851"/>
                  <a:pt x="6615334" y="642348"/>
                </a:cubicBezTo>
                <a:lnTo>
                  <a:pt x="6614794" y="641809"/>
                </a:lnTo>
                <a:cubicBezTo>
                  <a:pt x="6611560" y="638709"/>
                  <a:pt x="6607315" y="637227"/>
                  <a:pt x="6603104" y="637328"/>
                </a:cubicBezTo>
                <a:close/>
                <a:moveTo>
                  <a:pt x="6195954" y="529686"/>
                </a:moveTo>
                <a:cubicBezTo>
                  <a:pt x="6223715" y="529956"/>
                  <a:pt x="6233418" y="556369"/>
                  <a:pt x="6233418" y="590329"/>
                </a:cubicBezTo>
                <a:cubicBezTo>
                  <a:pt x="6233418" y="629140"/>
                  <a:pt x="6221559" y="653936"/>
                  <a:pt x="6192451" y="653936"/>
                </a:cubicBezTo>
                <a:cubicBezTo>
                  <a:pt x="6185173" y="653936"/>
                  <a:pt x="6177896" y="652858"/>
                  <a:pt x="6171158" y="650433"/>
                </a:cubicBezTo>
                <a:lnTo>
                  <a:pt x="6171158" y="534538"/>
                </a:lnTo>
                <a:cubicBezTo>
                  <a:pt x="6178974" y="531034"/>
                  <a:pt x="6187330" y="529417"/>
                  <a:pt x="6195954" y="529686"/>
                </a:cubicBezTo>
                <a:close/>
                <a:moveTo>
                  <a:pt x="5738574" y="510281"/>
                </a:moveTo>
                <a:lnTo>
                  <a:pt x="5790052" y="588982"/>
                </a:lnTo>
                <a:lnTo>
                  <a:pt x="5732643" y="673612"/>
                </a:lnTo>
                <a:lnTo>
                  <a:pt x="5775229" y="673612"/>
                </a:lnTo>
                <a:lnTo>
                  <a:pt x="5810535" y="614317"/>
                </a:lnTo>
                <a:lnTo>
                  <a:pt x="5811344" y="614317"/>
                </a:lnTo>
                <a:lnTo>
                  <a:pt x="5846113" y="673612"/>
                </a:lnTo>
                <a:lnTo>
                  <a:pt x="5891931" y="673612"/>
                </a:lnTo>
                <a:lnTo>
                  <a:pt x="5833985" y="586556"/>
                </a:lnTo>
                <a:lnTo>
                  <a:pt x="5886542" y="510281"/>
                </a:lnTo>
                <a:lnTo>
                  <a:pt x="5846922" y="510281"/>
                </a:lnTo>
                <a:lnTo>
                  <a:pt x="5814310" y="563647"/>
                </a:lnTo>
                <a:lnTo>
                  <a:pt x="5813770" y="563647"/>
                </a:lnTo>
                <a:lnTo>
                  <a:pt x="5782505" y="510281"/>
                </a:lnTo>
                <a:close/>
                <a:moveTo>
                  <a:pt x="6062271" y="510281"/>
                </a:moveTo>
                <a:lnTo>
                  <a:pt x="6062271" y="673342"/>
                </a:lnTo>
                <a:lnTo>
                  <a:pt x="6099196" y="673342"/>
                </a:lnTo>
                <a:lnTo>
                  <a:pt x="6099196" y="510281"/>
                </a:lnTo>
                <a:close/>
                <a:moveTo>
                  <a:pt x="6406452" y="510280"/>
                </a:moveTo>
                <a:lnTo>
                  <a:pt x="6406452" y="673342"/>
                </a:lnTo>
                <a:lnTo>
                  <a:pt x="6443377" y="673342"/>
                </a:lnTo>
                <a:lnTo>
                  <a:pt x="6443377" y="510280"/>
                </a:lnTo>
                <a:close/>
                <a:moveTo>
                  <a:pt x="6383812" y="507854"/>
                </a:moveTo>
                <a:cubicBezTo>
                  <a:pt x="6345540" y="504890"/>
                  <a:pt x="6320474" y="510280"/>
                  <a:pt x="6298912" y="519174"/>
                </a:cubicBezTo>
                <a:lnTo>
                  <a:pt x="6298912" y="673611"/>
                </a:lnTo>
                <a:lnTo>
                  <a:pt x="6335837" y="673611"/>
                </a:lnTo>
                <a:lnTo>
                  <a:pt x="6335837" y="535885"/>
                </a:lnTo>
                <a:cubicBezTo>
                  <a:pt x="6344192" y="531033"/>
                  <a:pt x="6363867" y="530225"/>
                  <a:pt x="6376265" y="534537"/>
                </a:cubicBezTo>
                <a:cubicBezTo>
                  <a:pt x="6376265" y="534537"/>
                  <a:pt x="6383812" y="507854"/>
                  <a:pt x="6383812" y="507854"/>
                </a:cubicBezTo>
                <a:close/>
                <a:moveTo>
                  <a:pt x="6533398" y="507316"/>
                </a:moveTo>
                <a:cubicBezTo>
                  <a:pt x="6499438" y="507316"/>
                  <a:pt x="6476798" y="528339"/>
                  <a:pt x="6476798" y="554482"/>
                </a:cubicBezTo>
                <a:cubicBezTo>
                  <a:pt x="6476798" y="571462"/>
                  <a:pt x="6483806" y="588442"/>
                  <a:pt x="6517765" y="600301"/>
                </a:cubicBezTo>
                <a:cubicBezTo>
                  <a:pt x="6536093" y="606770"/>
                  <a:pt x="6546874" y="613777"/>
                  <a:pt x="6546874" y="627254"/>
                </a:cubicBezTo>
                <a:cubicBezTo>
                  <a:pt x="6546874" y="640460"/>
                  <a:pt x="6533128" y="650163"/>
                  <a:pt x="6516418" y="650163"/>
                </a:cubicBezTo>
                <a:cubicBezTo>
                  <a:pt x="6504289" y="650433"/>
                  <a:pt x="6492700" y="647198"/>
                  <a:pt x="6482727" y="640730"/>
                </a:cubicBezTo>
                <a:lnTo>
                  <a:pt x="6472216" y="664448"/>
                </a:lnTo>
                <a:cubicBezTo>
                  <a:pt x="6487309" y="672803"/>
                  <a:pt x="6504559" y="676846"/>
                  <a:pt x="6521808" y="676307"/>
                </a:cubicBezTo>
                <a:cubicBezTo>
                  <a:pt x="6560889" y="676037"/>
                  <a:pt x="6585685" y="653128"/>
                  <a:pt x="6585685" y="626175"/>
                </a:cubicBezTo>
                <a:cubicBezTo>
                  <a:pt x="6585685" y="607309"/>
                  <a:pt x="6577869" y="590868"/>
                  <a:pt x="6542831" y="578200"/>
                </a:cubicBezTo>
                <a:cubicBezTo>
                  <a:pt x="6526929" y="572540"/>
                  <a:pt x="6513723" y="565802"/>
                  <a:pt x="6513723" y="552596"/>
                </a:cubicBezTo>
                <a:cubicBezTo>
                  <a:pt x="6513723" y="541006"/>
                  <a:pt x="6525043" y="531034"/>
                  <a:pt x="6541753" y="531034"/>
                </a:cubicBezTo>
                <a:cubicBezTo>
                  <a:pt x="6551725" y="531303"/>
                  <a:pt x="6561698" y="534538"/>
                  <a:pt x="6570053" y="540198"/>
                </a:cubicBezTo>
                <a:lnTo>
                  <a:pt x="6580025" y="518636"/>
                </a:lnTo>
                <a:cubicBezTo>
                  <a:pt x="6565741" y="510820"/>
                  <a:pt x="6549569" y="506777"/>
                  <a:pt x="6533398" y="507316"/>
                </a:cubicBezTo>
                <a:close/>
                <a:moveTo>
                  <a:pt x="5638580" y="465540"/>
                </a:moveTo>
                <a:cubicBezTo>
                  <a:pt x="5611357" y="465271"/>
                  <a:pt x="5591144" y="491145"/>
                  <a:pt x="5591144" y="522679"/>
                </a:cubicBezTo>
                <a:lnTo>
                  <a:pt x="5591144" y="617012"/>
                </a:lnTo>
                <a:cubicBezTo>
                  <a:pt x="5591144" y="648546"/>
                  <a:pt x="5611357" y="674151"/>
                  <a:pt x="5638580" y="674151"/>
                </a:cubicBezTo>
                <a:lnTo>
                  <a:pt x="5712969" y="674151"/>
                </a:lnTo>
                <a:lnTo>
                  <a:pt x="5712969" y="648546"/>
                </a:lnTo>
                <a:lnTo>
                  <a:pt x="5656098" y="648546"/>
                </a:lnTo>
                <a:cubicBezTo>
                  <a:pt x="5638850" y="648546"/>
                  <a:pt x="5629685" y="635340"/>
                  <a:pt x="5629685" y="620785"/>
                </a:cubicBezTo>
                <a:lnTo>
                  <a:pt x="5629685" y="579548"/>
                </a:lnTo>
                <a:lnTo>
                  <a:pt x="5706230" y="579548"/>
                </a:lnTo>
                <a:lnTo>
                  <a:pt x="5706230" y="553944"/>
                </a:lnTo>
                <a:lnTo>
                  <a:pt x="5629685" y="553944"/>
                </a:lnTo>
                <a:lnTo>
                  <a:pt x="5629685" y="518906"/>
                </a:lnTo>
                <a:cubicBezTo>
                  <a:pt x="5629685" y="504082"/>
                  <a:pt x="5638850" y="491145"/>
                  <a:pt x="5656098" y="491145"/>
                </a:cubicBezTo>
                <a:lnTo>
                  <a:pt x="5713237" y="491145"/>
                </a:lnTo>
                <a:lnTo>
                  <a:pt x="5713237" y="465540"/>
                </a:lnTo>
                <a:close/>
                <a:moveTo>
                  <a:pt x="5915919" y="465271"/>
                </a:moveTo>
                <a:lnTo>
                  <a:pt x="5915919" y="616743"/>
                </a:lnTo>
                <a:cubicBezTo>
                  <a:pt x="5915919" y="648277"/>
                  <a:pt x="5936134" y="673882"/>
                  <a:pt x="5963356" y="673882"/>
                </a:cubicBezTo>
                <a:lnTo>
                  <a:pt x="6037474" y="673882"/>
                </a:lnTo>
                <a:lnTo>
                  <a:pt x="6037474" y="648277"/>
                </a:lnTo>
                <a:lnTo>
                  <a:pt x="5980875" y="648277"/>
                </a:lnTo>
                <a:cubicBezTo>
                  <a:pt x="5963356" y="648277"/>
                  <a:pt x="5954462" y="635340"/>
                  <a:pt x="5954462" y="620516"/>
                </a:cubicBezTo>
                <a:lnTo>
                  <a:pt x="5954462" y="465271"/>
                </a:lnTo>
                <a:close/>
                <a:moveTo>
                  <a:pt x="6171158" y="463653"/>
                </a:moveTo>
                <a:lnTo>
                  <a:pt x="6134503" y="470391"/>
                </a:lnTo>
                <a:lnTo>
                  <a:pt x="6134503" y="664717"/>
                </a:lnTo>
                <a:cubicBezTo>
                  <a:pt x="6145014" y="671455"/>
                  <a:pt x="6166037" y="676576"/>
                  <a:pt x="6191103" y="676576"/>
                </a:cubicBezTo>
                <a:cubicBezTo>
                  <a:pt x="6241504" y="676576"/>
                  <a:pt x="6269804" y="643155"/>
                  <a:pt x="6270073" y="588173"/>
                </a:cubicBezTo>
                <a:cubicBezTo>
                  <a:pt x="6270073" y="539659"/>
                  <a:pt x="6243660" y="508394"/>
                  <a:pt x="6205927" y="508394"/>
                </a:cubicBezTo>
                <a:cubicBezTo>
                  <a:pt x="6194068" y="508124"/>
                  <a:pt x="6182209" y="510550"/>
                  <a:pt x="6171158" y="515132"/>
                </a:cubicBezTo>
                <a:close/>
                <a:moveTo>
                  <a:pt x="6252285" y="347220"/>
                </a:moveTo>
                <a:cubicBezTo>
                  <a:pt x="6179514" y="347220"/>
                  <a:pt x="6101621" y="376059"/>
                  <a:pt x="6063619" y="443170"/>
                </a:cubicBezTo>
                <a:cubicBezTo>
                  <a:pt x="6060385" y="447483"/>
                  <a:pt x="6058497" y="452604"/>
                  <a:pt x="6057959" y="457994"/>
                </a:cubicBezTo>
                <a:cubicBezTo>
                  <a:pt x="6057689" y="463384"/>
                  <a:pt x="6059577" y="468775"/>
                  <a:pt x="6063079" y="472818"/>
                </a:cubicBezTo>
                <a:cubicBezTo>
                  <a:pt x="6067392" y="477939"/>
                  <a:pt x="6073591" y="481173"/>
                  <a:pt x="6080330" y="481712"/>
                </a:cubicBezTo>
                <a:cubicBezTo>
                  <a:pt x="6088954" y="481982"/>
                  <a:pt x="6096770" y="477400"/>
                  <a:pt x="6101082" y="470123"/>
                </a:cubicBezTo>
                <a:cubicBezTo>
                  <a:pt x="6138007" y="403011"/>
                  <a:pt x="6180322" y="357192"/>
                  <a:pt x="6251746" y="357192"/>
                </a:cubicBezTo>
                <a:cubicBezTo>
                  <a:pt x="6323170" y="357192"/>
                  <a:pt x="6368180" y="405707"/>
                  <a:pt x="6405105" y="471201"/>
                </a:cubicBezTo>
                <a:cubicBezTo>
                  <a:pt x="6410226" y="478208"/>
                  <a:pt x="6419120" y="481982"/>
                  <a:pt x="6427745" y="480903"/>
                </a:cubicBezTo>
                <a:cubicBezTo>
                  <a:pt x="6441221" y="480364"/>
                  <a:pt x="6447690" y="465541"/>
                  <a:pt x="6447420" y="458264"/>
                </a:cubicBezTo>
                <a:cubicBezTo>
                  <a:pt x="6447151" y="452873"/>
                  <a:pt x="6445264" y="447752"/>
                  <a:pt x="6442299" y="443440"/>
                </a:cubicBezTo>
                <a:cubicBezTo>
                  <a:pt x="6403757" y="375789"/>
                  <a:pt x="6325056" y="347220"/>
                  <a:pt x="6252285" y="347220"/>
                </a:cubicBezTo>
                <a:close/>
                <a:moveTo>
                  <a:pt x="0" y="0"/>
                </a:moveTo>
                <a:lnTo>
                  <a:pt x="12191995" y="0"/>
                </a:lnTo>
                <a:lnTo>
                  <a:pt x="12191995" y="6857997"/>
                </a:lnTo>
                <a:lnTo>
                  <a:pt x="0" y="6857997"/>
                </a:lnTo>
                <a:close/>
              </a:path>
            </a:pathLst>
          </a:custGeom>
          <a:solidFill>
            <a:schemeClr val="tx1">
              <a:lumMod val="75000"/>
              <a:lumOff val="25000"/>
            </a:schemeClr>
          </a:solidFill>
          <a:ln>
            <a:noFill/>
          </a:ln>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5" name="Picture Placeholder 3">
            <a:extLst>
              <a:ext uri="{FF2B5EF4-FFF2-40B4-BE49-F238E27FC236}">
                <a16:creationId xmlns:a16="http://schemas.microsoft.com/office/drawing/2014/main" id="{C57FACE9-A7DC-604F-E572-8E7132E6F5F4}"/>
              </a:ext>
            </a:extLst>
          </p:cNvPr>
          <p:cNvSpPr>
            <a:spLocks noGrp="1"/>
          </p:cNvSpPr>
          <p:nvPr>
            <p:ph type="pic" sz="quarter" idx="11"/>
          </p:nvPr>
        </p:nvSpPr>
        <p:spPr>
          <a:xfrm>
            <a:off x="2" y="4"/>
            <a:ext cx="4152898" cy="6857997"/>
          </a:xfrm>
          <a:custGeom>
            <a:avLst/>
            <a:gdLst>
              <a:gd name="connsiteX0" fmla="*/ 1285053 w 4152898"/>
              <a:gd name="connsiteY0" fmla="*/ 6663779 h 6857997"/>
              <a:gd name="connsiteX1" fmla="*/ 1285053 w 4152898"/>
              <a:gd name="connsiteY1" fmla="*/ 6667849 h 6857997"/>
              <a:gd name="connsiteX2" fmla="*/ 1274199 w 4152898"/>
              <a:gd name="connsiteY2" fmla="*/ 6677572 h 6857997"/>
              <a:gd name="connsiteX3" fmla="*/ 1266285 w 4152898"/>
              <a:gd name="connsiteY3" fmla="*/ 6671015 h 6857997"/>
              <a:gd name="connsiteX4" fmla="*/ 1274199 w 4152898"/>
              <a:gd name="connsiteY4" fmla="*/ 6664910 h 6857997"/>
              <a:gd name="connsiteX5" fmla="*/ 1280078 w 4152898"/>
              <a:gd name="connsiteY5" fmla="*/ 6664910 h 6857997"/>
              <a:gd name="connsiteX6" fmla="*/ 1285053 w 4152898"/>
              <a:gd name="connsiteY6" fmla="*/ 6663779 h 6857997"/>
              <a:gd name="connsiteX7" fmla="*/ 1088791 w 4152898"/>
              <a:gd name="connsiteY7" fmla="*/ 6663779 h 6857997"/>
              <a:gd name="connsiteX8" fmla="*/ 1088791 w 4152898"/>
              <a:gd name="connsiteY8" fmla="*/ 6667849 h 6857997"/>
              <a:gd name="connsiteX9" fmla="*/ 1077938 w 4152898"/>
              <a:gd name="connsiteY9" fmla="*/ 6677572 h 6857997"/>
              <a:gd name="connsiteX10" fmla="*/ 1070023 w 4152898"/>
              <a:gd name="connsiteY10" fmla="*/ 6671015 h 6857997"/>
              <a:gd name="connsiteX11" fmla="*/ 1077938 w 4152898"/>
              <a:gd name="connsiteY11" fmla="*/ 6664910 h 6857997"/>
              <a:gd name="connsiteX12" fmla="*/ 1083816 w 4152898"/>
              <a:gd name="connsiteY12" fmla="*/ 6664910 h 6857997"/>
              <a:gd name="connsiteX13" fmla="*/ 1088791 w 4152898"/>
              <a:gd name="connsiteY13" fmla="*/ 6663779 h 6857997"/>
              <a:gd name="connsiteX14" fmla="*/ 693324 w 4152898"/>
              <a:gd name="connsiteY14" fmla="*/ 6661293 h 6857997"/>
              <a:gd name="connsiteX15" fmla="*/ 693324 w 4152898"/>
              <a:gd name="connsiteY15" fmla="*/ 6668755 h 6857997"/>
              <a:gd name="connsiteX16" fmla="*/ 677496 w 4152898"/>
              <a:gd name="connsiteY16" fmla="*/ 6683000 h 6857997"/>
              <a:gd name="connsiteX17" fmla="*/ 664835 w 4152898"/>
              <a:gd name="connsiteY17" fmla="*/ 6672824 h 6857997"/>
              <a:gd name="connsiteX18" fmla="*/ 676366 w 4152898"/>
              <a:gd name="connsiteY18" fmla="*/ 6663328 h 6857997"/>
              <a:gd name="connsiteX19" fmla="*/ 686315 w 4152898"/>
              <a:gd name="connsiteY19" fmla="*/ 6663328 h 6857997"/>
              <a:gd name="connsiteX20" fmla="*/ 693324 w 4152898"/>
              <a:gd name="connsiteY20" fmla="*/ 6661293 h 6857997"/>
              <a:gd name="connsiteX21" fmla="*/ 1382506 w 4152898"/>
              <a:gd name="connsiteY21" fmla="*/ 6643883 h 6857997"/>
              <a:gd name="connsiteX22" fmla="*/ 1394942 w 4152898"/>
              <a:gd name="connsiteY22" fmla="*/ 6654057 h 6857997"/>
              <a:gd name="connsiteX23" fmla="*/ 1369844 w 4152898"/>
              <a:gd name="connsiteY23" fmla="*/ 6654057 h 6857997"/>
              <a:gd name="connsiteX24" fmla="*/ 1382506 w 4152898"/>
              <a:gd name="connsiteY24" fmla="*/ 6643883 h 6857997"/>
              <a:gd name="connsiteX25" fmla="*/ 839617 w 4152898"/>
              <a:gd name="connsiteY25" fmla="*/ 6639134 h 6857997"/>
              <a:gd name="connsiteX26" fmla="*/ 859967 w 4152898"/>
              <a:gd name="connsiteY26" fmla="*/ 6661067 h 6857997"/>
              <a:gd name="connsiteX27" fmla="*/ 839617 w 4152898"/>
              <a:gd name="connsiteY27" fmla="*/ 6683000 h 6857997"/>
              <a:gd name="connsiteX28" fmla="*/ 819267 w 4152898"/>
              <a:gd name="connsiteY28" fmla="*/ 6661067 h 6857997"/>
              <a:gd name="connsiteX29" fmla="*/ 839617 w 4152898"/>
              <a:gd name="connsiteY29" fmla="*/ 6639134 h 6857997"/>
              <a:gd name="connsiteX30" fmla="*/ 741033 w 4152898"/>
              <a:gd name="connsiteY30" fmla="*/ 6633255 h 6857997"/>
              <a:gd name="connsiteX31" fmla="*/ 724753 w 4152898"/>
              <a:gd name="connsiteY31" fmla="*/ 6643431 h 6857997"/>
              <a:gd name="connsiteX32" fmla="*/ 724753 w 4152898"/>
              <a:gd name="connsiteY32" fmla="*/ 6634160 h 6857997"/>
              <a:gd name="connsiteX33" fmla="*/ 717743 w 4152898"/>
              <a:gd name="connsiteY33" fmla="*/ 6634160 h 6857997"/>
              <a:gd name="connsiteX34" fmla="*/ 717743 w 4152898"/>
              <a:gd name="connsiteY34" fmla="*/ 6687974 h 6857997"/>
              <a:gd name="connsiteX35" fmla="*/ 724979 w 4152898"/>
              <a:gd name="connsiteY35" fmla="*/ 6687974 h 6857997"/>
              <a:gd name="connsiteX36" fmla="*/ 724979 w 4152898"/>
              <a:gd name="connsiteY36" fmla="*/ 6657901 h 6857997"/>
              <a:gd name="connsiteX37" fmla="*/ 741259 w 4152898"/>
              <a:gd name="connsiteY37" fmla="*/ 6640717 h 6857997"/>
              <a:gd name="connsiteX38" fmla="*/ 744877 w 4152898"/>
              <a:gd name="connsiteY38" fmla="*/ 6640717 h 6857997"/>
              <a:gd name="connsiteX39" fmla="*/ 745102 w 4152898"/>
              <a:gd name="connsiteY39" fmla="*/ 6633482 h 6857997"/>
              <a:gd name="connsiteX40" fmla="*/ 741033 w 4152898"/>
              <a:gd name="connsiteY40" fmla="*/ 6633255 h 6857997"/>
              <a:gd name="connsiteX41" fmla="*/ 839617 w 4152898"/>
              <a:gd name="connsiteY41" fmla="*/ 6632577 h 6857997"/>
              <a:gd name="connsiteX42" fmla="*/ 811805 w 4152898"/>
              <a:gd name="connsiteY42" fmla="*/ 6661067 h 6857997"/>
              <a:gd name="connsiteX43" fmla="*/ 839617 w 4152898"/>
              <a:gd name="connsiteY43" fmla="*/ 6689330 h 6857997"/>
              <a:gd name="connsiteX44" fmla="*/ 867654 w 4152898"/>
              <a:gd name="connsiteY44" fmla="*/ 6661067 h 6857997"/>
              <a:gd name="connsiteX45" fmla="*/ 839617 w 4152898"/>
              <a:gd name="connsiteY45" fmla="*/ 6632577 h 6857997"/>
              <a:gd name="connsiteX46" fmla="*/ 680209 w 4152898"/>
              <a:gd name="connsiteY46" fmla="*/ 6632577 h 6857997"/>
              <a:gd name="connsiteX47" fmla="*/ 659634 w 4152898"/>
              <a:gd name="connsiteY47" fmla="*/ 6639361 h 6857997"/>
              <a:gd name="connsiteX48" fmla="*/ 663252 w 4152898"/>
              <a:gd name="connsiteY48" fmla="*/ 6645013 h 6857997"/>
              <a:gd name="connsiteX49" fmla="*/ 679757 w 4152898"/>
              <a:gd name="connsiteY49" fmla="*/ 6639134 h 6857997"/>
              <a:gd name="connsiteX50" fmla="*/ 693324 w 4152898"/>
              <a:gd name="connsiteY50" fmla="*/ 6650666 h 6857997"/>
              <a:gd name="connsiteX51" fmla="*/ 693098 w 4152898"/>
              <a:gd name="connsiteY51" fmla="*/ 6652023 h 6857997"/>
              <a:gd name="connsiteX52" fmla="*/ 687897 w 4152898"/>
              <a:gd name="connsiteY52" fmla="*/ 6656997 h 6857997"/>
              <a:gd name="connsiteX53" fmla="*/ 675009 w 4152898"/>
              <a:gd name="connsiteY53" fmla="*/ 6656997 h 6857997"/>
              <a:gd name="connsiteX54" fmla="*/ 656695 w 4152898"/>
              <a:gd name="connsiteY54" fmla="*/ 6672824 h 6857997"/>
              <a:gd name="connsiteX55" fmla="*/ 676366 w 4152898"/>
              <a:gd name="connsiteY55" fmla="*/ 6689330 h 6857997"/>
              <a:gd name="connsiteX56" fmla="*/ 693324 w 4152898"/>
              <a:gd name="connsiteY56" fmla="*/ 6681190 h 6857997"/>
              <a:gd name="connsiteX57" fmla="*/ 693324 w 4152898"/>
              <a:gd name="connsiteY57" fmla="*/ 6687974 h 6857997"/>
              <a:gd name="connsiteX58" fmla="*/ 700786 w 4152898"/>
              <a:gd name="connsiteY58" fmla="*/ 6687974 h 6857997"/>
              <a:gd name="connsiteX59" fmla="*/ 700786 w 4152898"/>
              <a:gd name="connsiteY59" fmla="*/ 6650892 h 6857997"/>
              <a:gd name="connsiteX60" fmla="*/ 680209 w 4152898"/>
              <a:gd name="connsiteY60" fmla="*/ 6632577 h 6857997"/>
              <a:gd name="connsiteX61" fmla="*/ 1156396 w 4152898"/>
              <a:gd name="connsiteY61" fmla="*/ 6632125 h 6857997"/>
              <a:gd name="connsiteX62" fmla="*/ 1156396 w 4152898"/>
              <a:gd name="connsiteY62" fmla="*/ 6645465 h 6857997"/>
              <a:gd name="connsiteX63" fmla="*/ 1164310 w 4152898"/>
              <a:gd name="connsiteY63" fmla="*/ 6645465 h 6857997"/>
              <a:gd name="connsiteX64" fmla="*/ 1164310 w 4152898"/>
              <a:gd name="connsiteY64" fmla="*/ 6687974 h 6857997"/>
              <a:gd name="connsiteX65" fmla="*/ 1180138 w 4152898"/>
              <a:gd name="connsiteY65" fmla="*/ 6687974 h 6857997"/>
              <a:gd name="connsiteX66" fmla="*/ 1180138 w 4152898"/>
              <a:gd name="connsiteY66" fmla="*/ 6632125 h 6857997"/>
              <a:gd name="connsiteX67" fmla="*/ 1188504 w 4152898"/>
              <a:gd name="connsiteY67" fmla="*/ 6631898 h 6857997"/>
              <a:gd name="connsiteX68" fmla="*/ 1207497 w 4152898"/>
              <a:gd name="connsiteY68" fmla="*/ 6687973 h 6857997"/>
              <a:gd name="connsiteX69" fmla="*/ 1227169 w 4152898"/>
              <a:gd name="connsiteY69" fmla="*/ 6687973 h 6857997"/>
              <a:gd name="connsiteX70" fmla="*/ 1247067 w 4152898"/>
              <a:gd name="connsiteY70" fmla="*/ 6631898 h 6857997"/>
              <a:gd name="connsiteX71" fmla="*/ 1230334 w 4152898"/>
              <a:gd name="connsiteY71" fmla="*/ 6631898 h 6857997"/>
              <a:gd name="connsiteX72" fmla="*/ 1217673 w 4152898"/>
              <a:gd name="connsiteY72" fmla="*/ 6670789 h 6857997"/>
              <a:gd name="connsiteX73" fmla="*/ 1205688 w 4152898"/>
              <a:gd name="connsiteY73" fmla="*/ 6631898 h 6857997"/>
              <a:gd name="connsiteX74" fmla="*/ 1382732 w 4152898"/>
              <a:gd name="connsiteY74" fmla="*/ 6630994 h 6857997"/>
              <a:gd name="connsiteX75" fmla="*/ 1353563 w 4152898"/>
              <a:gd name="connsiteY75" fmla="*/ 6660388 h 6857997"/>
              <a:gd name="connsiteX76" fmla="*/ 1382958 w 4152898"/>
              <a:gd name="connsiteY76" fmla="*/ 6689782 h 6857997"/>
              <a:gd name="connsiteX77" fmla="*/ 1410996 w 4152898"/>
              <a:gd name="connsiteY77" fmla="*/ 6672146 h 6857997"/>
              <a:gd name="connsiteX78" fmla="*/ 1394490 w 4152898"/>
              <a:gd name="connsiteY78" fmla="*/ 6670337 h 6857997"/>
              <a:gd name="connsiteX79" fmla="*/ 1383185 w 4152898"/>
              <a:gd name="connsiteY79" fmla="*/ 6675990 h 6857997"/>
              <a:gd name="connsiteX80" fmla="*/ 1370296 w 4152898"/>
              <a:gd name="connsiteY80" fmla="*/ 6664684 h 6857997"/>
              <a:gd name="connsiteX81" fmla="*/ 1411900 w 4152898"/>
              <a:gd name="connsiteY81" fmla="*/ 6664684 h 6857997"/>
              <a:gd name="connsiteX82" fmla="*/ 1412127 w 4152898"/>
              <a:gd name="connsiteY82" fmla="*/ 6664458 h 6857997"/>
              <a:gd name="connsiteX83" fmla="*/ 1382732 w 4152898"/>
              <a:gd name="connsiteY83" fmla="*/ 6630994 h 6857997"/>
              <a:gd name="connsiteX84" fmla="*/ 1147579 w 4152898"/>
              <a:gd name="connsiteY84" fmla="*/ 6630994 h 6857997"/>
              <a:gd name="connsiteX85" fmla="*/ 1133108 w 4152898"/>
              <a:gd name="connsiteY85" fmla="*/ 6640717 h 6857997"/>
              <a:gd name="connsiteX86" fmla="*/ 1133108 w 4152898"/>
              <a:gd name="connsiteY86" fmla="*/ 6631899 h 6857997"/>
              <a:gd name="connsiteX87" fmla="*/ 1117732 w 4152898"/>
              <a:gd name="connsiteY87" fmla="*/ 6631899 h 6857997"/>
              <a:gd name="connsiteX88" fmla="*/ 1117732 w 4152898"/>
              <a:gd name="connsiteY88" fmla="*/ 6687974 h 6857997"/>
              <a:gd name="connsiteX89" fmla="*/ 1133560 w 4152898"/>
              <a:gd name="connsiteY89" fmla="*/ 6687974 h 6857997"/>
              <a:gd name="connsiteX90" fmla="*/ 1133560 w 4152898"/>
              <a:gd name="connsiteY90" fmla="*/ 6661293 h 6857997"/>
              <a:gd name="connsiteX91" fmla="*/ 1145317 w 4152898"/>
              <a:gd name="connsiteY91" fmla="*/ 6647727 h 6857997"/>
              <a:gd name="connsiteX92" fmla="*/ 1152101 w 4152898"/>
              <a:gd name="connsiteY92" fmla="*/ 6647727 h 6857997"/>
              <a:gd name="connsiteX93" fmla="*/ 1151874 w 4152898"/>
              <a:gd name="connsiteY93" fmla="*/ 6631446 h 6857997"/>
              <a:gd name="connsiteX94" fmla="*/ 1147579 w 4152898"/>
              <a:gd name="connsiteY94" fmla="*/ 6630994 h 6857997"/>
              <a:gd name="connsiteX95" fmla="*/ 1276686 w 4152898"/>
              <a:gd name="connsiteY95" fmla="*/ 6630541 h 6857997"/>
              <a:gd name="connsiteX96" fmla="*/ 1252718 w 4152898"/>
              <a:gd name="connsiteY96" fmla="*/ 6637325 h 6857997"/>
              <a:gd name="connsiteX97" fmla="*/ 1258823 w 4152898"/>
              <a:gd name="connsiteY97" fmla="*/ 6649308 h 6857997"/>
              <a:gd name="connsiteX98" fmla="*/ 1275781 w 4152898"/>
              <a:gd name="connsiteY98" fmla="*/ 6644107 h 6857997"/>
              <a:gd name="connsiteX99" fmla="*/ 1285053 w 4152898"/>
              <a:gd name="connsiteY99" fmla="*/ 6650665 h 6857997"/>
              <a:gd name="connsiteX100" fmla="*/ 1285053 w 4152898"/>
              <a:gd name="connsiteY100" fmla="*/ 6651117 h 6857997"/>
              <a:gd name="connsiteX101" fmla="*/ 1281209 w 4152898"/>
              <a:gd name="connsiteY101" fmla="*/ 6654508 h 6857997"/>
              <a:gd name="connsiteX102" fmla="*/ 1270129 w 4152898"/>
              <a:gd name="connsiteY102" fmla="*/ 6654508 h 6857997"/>
              <a:gd name="connsiteX103" fmla="*/ 1249779 w 4152898"/>
              <a:gd name="connsiteY103" fmla="*/ 6671693 h 6857997"/>
              <a:gd name="connsiteX104" fmla="*/ 1269451 w 4152898"/>
              <a:gd name="connsiteY104" fmla="*/ 6689329 h 6857997"/>
              <a:gd name="connsiteX105" fmla="*/ 1285053 w 4152898"/>
              <a:gd name="connsiteY105" fmla="*/ 6682546 h 6857997"/>
              <a:gd name="connsiteX106" fmla="*/ 1285053 w 4152898"/>
              <a:gd name="connsiteY106" fmla="*/ 6687973 h 6857997"/>
              <a:gd name="connsiteX107" fmla="*/ 1300880 w 4152898"/>
              <a:gd name="connsiteY107" fmla="*/ 6687973 h 6857997"/>
              <a:gd name="connsiteX108" fmla="*/ 1300880 w 4152898"/>
              <a:gd name="connsiteY108" fmla="*/ 6651117 h 6857997"/>
              <a:gd name="connsiteX109" fmla="*/ 1276686 w 4152898"/>
              <a:gd name="connsiteY109" fmla="*/ 6630541 h 6857997"/>
              <a:gd name="connsiteX110" fmla="*/ 1080424 w 4152898"/>
              <a:gd name="connsiteY110" fmla="*/ 6630541 h 6857997"/>
              <a:gd name="connsiteX111" fmla="*/ 1056457 w 4152898"/>
              <a:gd name="connsiteY111" fmla="*/ 6637325 h 6857997"/>
              <a:gd name="connsiteX112" fmla="*/ 1062562 w 4152898"/>
              <a:gd name="connsiteY112" fmla="*/ 6649308 h 6857997"/>
              <a:gd name="connsiteX113" fmla="*/ 1079520 w 4152898"/>
              <a:gd name="connsiteY113" fmla="*/ 6644107 h 6857997"/>
              <a:gd name="connsiteX114" fmla="*/ 1088791 w 4152898"/>
              <a:gd name="connsiteY114" fmla="*/ 6650665 h 6857997"/>
              <a:gd name="connsiteX115" fmla="*/ 1088791 w 4152898"/>
              <a:gd name="connsiteY115" fmla="*/ 6651117 h 6857997"/>
              <a:gd name="connsiteX116" fmla="*/ 1084947 w 4152898"/>
              <a:gd name="connsiteY116" fmla="*/ 6654508 h 6857997"/>
              <a:gd name="connsiteX117" fmla="*/ 1073867 w 4152898"/>
              <a:gd name="connsiteY117" fmla="*/ 6654508 h 6857997"/>
              <a:gd name="connsiteX118" fmla="*/ 1053517 w 4152898"/>
              <a:gd name="connsiteY118" fmla="*/ 6671693 h 6857997"/>
              <a:gd name="connsiteX119" fmla="*/ 1073189 w 4152898"/>
              <a:gd name="connsiteY119" fmla="*/ 6689329 h 6857997"/>
              <a:gd name="connsiteX120" fmla="*/ 1088791 w 4152898"/>
              <a:gd name="connsiteY120" fmla="*/ 6682546 h 6857997"/>
              <a:gd name="connsiteX121" fmla="*/ 1088791 w 4152898"/>
              <a:gd name="connsiteY121" fmla="*/ 6687973 h 6857997"/>
              <a:gd name="connsiteX122" fmla="*/ 1104618 w 4152898"/>
              <a:gd name="connsiteY122" fmla="*/ 6687973 h 6857997"/>
              <a:gd name="connsiteX123" fmla="*/ 1104618 w 4152898"/>
              <a:gd name="connsiteY123" fmla="*/ 6651117 h 6857997"/>
              <a:gd name="connsiteX124" fmla="*/ 1080424 w 4152898"/>
              <a:gd name="connsiteY124" fmla="*/ 6630541 h 6857997"/>
              <a:gd name="connsiteX125" fmla="*/ 759121 w 4152898"/>
              <a:gd name="connsiteY125" fmla="*/ 6611096 h 6857997"/>
              <a:gd name="connsiteX126" fmla="*/ 759121 w 4152898"/>
              <a:gd name="connsiteY126" fmla="*/ 6633707 h 6857997"/>
              <a:gd name="connsiteX127" fmla="*/ 749851 w 4152898"/>
              <a:gd name="connsiteY127" fmla="*/ 6633707 h 6857997"/>
              <a:gd name="connsiteX128" fmla="*/ 749851 w 4152898"/>
              <a:gd name="connsiteY128" fmla="*/ 6639812 h 6857997"/>
              <a:gd name="connsiteX129" fmla="*/ 759121 w 4152898"/>
              <a:gd name="connsiteY129" fmla="*/ 6639812 h 6857997"/>
              <a:gd name="connsiteX130" fmla="*/ 759121 w 4152898"/>
              <a:gd name="connsiteY130" fmla="*/ 6676441 h 6857997"/>
              <a:gd name="connsiteX131" fmla="*/ 771558 w 4152898"/>
              <a:gd name="connsiteY131" fmla="*/ 6687973 h 6857997"/>
              <a:gd name="connsiteX132" fmla="*/ 779924 w 4152898"/>
              <a:gd name="connsiteY132" fmla="*/ 6687521 h 6857997"/>
              <a:gd name="connsiteX133" fmla="*/ 779924 w 4152898"/>
              <a:gd name="connsiteY133" fmla="*/ 6681416 h 6857997"/>
              <a:gd name="connsiteX134" fmla="*/ 774272 w 4152898"/>
              <a:gd name="connsiteY134" fmla="*/ 6681868 h 6857997"/>
              <a:gd name="connsiteX135" fmla="*/ 766584 w 4152898"/>
              <a:gd name="connsiteY135" fmla="*/ 6676668 h 6857997"/>
              <a:gd name="connsiteX136" fmla="*/ 766584 w 4152898"/>
              <a:gd name="connsiteY136" fmla="*/ 6640038 h 6857997"/>
              <a:gd name="connsiteX137" fmla="*/ 779924 w 4152898"/>
              <a:gd name="connsiteY137" fmla="*/ 6640038 h 6857997"/>
              <a:gd name="connsiteX138" fmla="*/ 779924 w 4152898"/>
              <a:gd name="connsiteY138" fmla="*/ 6633933 h 6857997"/>
              <a:gd name="connsiteX139" fmla="*/ 766584 w 4152898"/>
              <a:gd name="connsiteY139" fmla="*/ 6633933 h 6857997"/>
              <a:gd name="connsiteX140" fmla="*/ 766584 w 4152898"/>
              <a:gd name="connsiteY140" fmla="*/ 6611323 h 6857997"/>
              <a:gd name="connsiteX141" fmla="*/ 766584 w 4152898"/>
              <a:gd name="connsiteY141" fmla="*/ 6611096 h 6857997"/>
              <a:gd name="connsiteX142" fmla="*/ 1317839 w 4152898"/>
              <a:gd name="connsiteY142" fmla="*/ 6610417 h 6857997"/>
              <a:gd name="connsiteX143" fmla="*/ 1317839 w 4152898"/>
              <a:gd name="connsiteY143" fmla="*/ 6631671 h 6857997"/>
              <a:gd name="connsiteX144" fmla="*/ 1309021 w 4152898"/>
              <a:gd name="connsiteY144" fmla="*/ 6631671 h 6857997"/>
              <a:gd name="connsiteX145" fmla="*/ 1309021 w 4152898"/>
              <a:gd name="connsiteY145" fmla="*/ 6645012 h 6857997"/>
              <a:gd name="connsiteX146" fmla="*/ 1317839 w 4152898"/>
              <a:gd name="connsiteY146" fmla="*/ 6645012 h 6857997"/>
              <a:gd name="connsiteX147" fmla="*/ 1317839 w 4152898"/>
              <a:gd name="connsiteY147" fmla="*/ 6675762 h 6857997"/>
              <a:gd name="connsiteX148" fmla="*/ 1333894 w 4152898"/>
              <a:gd name="connsiteY148" fmla="*/ 6688424 h 6857997"/>
              <a:gd name="connsiteX149" fmla="*/ 1346329 w 4152898"/>
              <a:gd name="connsiteY149" fmla="*/ 6687746 h 6857997"/>
              <a:gd name="connsiteX150" fmla="*/ 1346329 w 4152898"/>
              <a:gd name="connsiteY150" fmla="*/ 6674180 h 6857997"/>
              <a:gd name="connsiteX151" fmla="*/ 1339094 w 4152898"/>
              <a:gd name="connsiteY151" fmla="*/ 6674632 h 6857997"/>
              <a:gd name="connsiteX152" fmla="*/ 1333894 w 4152898"/>
              <a:gd name="connsiteY152" fmla="*/ 6670562 h 6857997"/>
              <a:gd name="connsiteX153" fmla="*/ 1333894 w 4152898"/>
              <a:gd name="connsiteY153" fmla="*/ 6645238 h 6857997"/>
              <a:gd name="connsiteX154" fmla="*/ 1346103 w 4152898"/>
              <a:gd name="connsiteY154" fmla="*/ 6645238 h 6857997"/>
              <a:gd name="connsiteX155" fmla="*/ 1346103 w 4152898"/>
              <a:gd name="connsiteY155" fmla="*/ 6631898 h 6857997"/>
              <a:gd name="connsiteX156" fmla="*/ 1333894 w 4152898"/>
              <a:gd name="connsiteY156" fmla="*/ 6631898 h 6857997"/>
              <a:gd name="connsiteX157" fmla="*/ 1333894 w 4152898"/>
              <a:gd name="connsiteY157" fmla="*/ 6610643 h 6857997"/>
              <a:gd name="connsiteX158" fmla="*/ 606724 w 4152898"/>
              <a:gd name="connsiteY158" fmla="*/ 6609061 h 6857997"/>
              <a:gd name="connsiteX159" fmla="*/ 622778 w 4152898"/>
              <a:gd name="connsiteY159" fmla="*/ 6609061 h 6857997"/>
              <a:gd name="connsiteX160" fmla="*/ 643581 w 4152898"/>
              <a:gd name="connsiteY160" fmla="*/ 6628281 h 6857997"/>
              <a:gd name="connsiteX161" fmla="*/ 622778 w 4152898"/>
              <a:gd name="connsiteY161" fmla="*/ 6647952 h 6857997"/>
              <a:gd name="connsiteX162" fmla="*/ 606724 w 4152898"/>
              <a:gd name="connsiteY162" fmla="*/ 6647952 h 6857997"/>
              <a:gd name="connsiteX163" fmla="*/ 1171545 w 4152898"/>
              <a:gd name="connsiteY163" fmla="*/ 6602504 h 6857997"/>
              <a:gd name="connsiteX164" fmla="*/ 1161370 w 4152898"/>
              <a:gd name="connsiteY164" fmla="*/ 6612680 h 6857997"/>
              <a:gd name="connsiteX165" fmla="*/ 1171545 w 4152898"/>
              <a:gd name="connsiteY165" fmla="*/ 6622854 h 6857997"/>
              <a:gd name="connsiteX166" fmla="*/ 1181721 w 4152898"/>
              <a:gd name="connsiteY166" fmla="*/ 6612680 h 6857997"/>
              <a:gd name="connsiteX167" fmla="*/ 1171545 w 4152898"/>
              <a:gd name="connsiteY167" fmla="*/ 6602504 h 6857997"/>
              <a:gd name="connsiteX168" fmla="*/ 1028192 w 4152898"/>
              <a:gd name="connsiteY168" fmla="*/ 6602504 h 6857997"/>
              <a:gd name="connsiteX169" fmla="*/ 1028192 w 4152898"/>
              <a:gd name="connsiteY169" fmla="*/ 6687974 h 6857997"/>
              <a:gd name="connsiteX170" fmla="*/ 1044020 w 4152898"/>
              <a:gd name="connsiteY170" fmla="*/ 6687974 h 6857997"/>
              <a:gd name="connsiteX171" fmla="*/ 1044020 w 4152898"/>
              <a:gd name="connsiteY171" fmla="*/ 6602504 h 6857997"/>
              <a:gd name="connsiteX172" fmla="*/ 599263 w 4152898"/>
              <a:gd name="connsiteY172" fmla="*/ 6602504 h 6857997"/>
              <a:gd name="connsiteX173" fmla="*/ 599263 w 4152898"/>
              <a:gd name="connsiteY173" fmla="*/ 6687974 h 6857997"/>
              <a:gd name="connsiteX174" fmla="*/ 606724 w 4152898"/>
              <a:gd name="connsiteY174" fmla="*/ 6687974 h 6857997"/>
              <a:gd name="connsiteX175" fmla="*/ 606724 w 4152898"/>
              <a:gd name="connsiteY175" fmla="*/ 6654961 h 6857997"/>
              <a:gd name="connsiteX176" fmla="*/ 621873 w 4152898"/>
              <a:gd name="connsiteY176" fmla="*/ 6654961 h 6857997"/>
              <a:gd name="connsiteX177" fmla="*/ 651268 w 4152898"/>
              <a:gd name="connsiteY177" fmla="*/ 6628507 h 6857997"/>
              <a:gd name="connsiteX178" fmla="*/ 621873 w 4152898"/>
              <a:gd name="connsiteY178" fmla="*/ 6602504 h 6857997"/>
              <a:gd name="connsiteX179" fmla="*/ 896371 w 4152898"/>
              <a:gd name="connsiteY179" fmla="*/ 6601826 h 6857997"/>
              <a:gd name="connsiteX180" fmla="*/ 884161 w 4152898"/>
              <a:gd name="connsiteY180" fmla="*/ 6614715 h 6857997"/>
              <a:gd name="connsiteX181" fmla="*/ 883934 w 4152898"/>
              <a:gd name="connsiteY181" fmla="*/ 6614715 h 6857997"/>
              <a:gd name="connsiteX182" fmla="*/ 883934 w 4152898"/>
              <a:gd name="connsiteY182" fmla="*/ 6633934 h 6857997"/>
              <a:gd name="connsiteX183" fmla="*/ 874664 w 4152898"/>
              <a:gd name="connsiteY183" fmla="*/ 6633934 h 6857997"/>
              <a:gd name="connsiteX184" fmla="*/ 874664 w 4152898"/>
              <a:gd name="connsiteY184" fmla="*/ 6640038 h 6857997"/>
              <a:gd name="connsiteX185" fmla="*/ 883934 w 4152898"/>
              <a:gd name="connsiteY185" fmla="*/ 6640038 h 6857997"/>
              <a:gd name="connsiteX186" fmla="*/ 883934 w 4152898"/>
              <a:gd name="connsiteY186" fmla="*/ 6687748 h 6857997"/>
              <a:gd name="connsiteX187" fmla="*/ 891397 w 4152898"/>
              <a:gd name="connsiteY187" fmla="*/ 6687748 h 6857997"/>
              <a:gd name="connsiteX188" fmla="*/ 891397 w 4152898"/>
              <a:gd name="connsiteY188" fmla="*/ 6640038 h 6857997"/>
              <a:gd name="connsiteX189" fmla="*/ 902475 w 4152898"/>
              <a:gd name="connsiteY189" fmla="*/ 6640038 h 6857997"/>
              <a:gd name="connsiteX190" fmla="*/ 902475 w 4152898"/>
              <a:gd name="connsiteY190" fmla="*/ 6633934 h 6857997"/>
              <a:gd name="connsiteX191" fmla="*/ 891397 w 4152898"/>
              <a:gd name="connsiteY191" fmla="*/ 6633934 h 6857997"/>
              <a:gd name="connsiteX192" fmla="*/ 891397 w 4152898"/>
              <a:gd name="connsiteY192" fmla="*/ 6615393 h 6857997"/>
              <a:gd name="connsiteX193" fmla="*/ 898179 w 4152898"/>
              <a:gd name="connsiteY193" fmla="*/ 6608158 h 6857997"/>
              <a:gd name="connsiteX194" fmla="*/ 903606 w 4152898"/>
              <a:gd name="connsiteY194" fmla="*/ 6608835 h 6857997"/>
              <a:gd name="connsiteX195" fmla="*/ 903606 w 4152898"/>
              <a:gd name="connsiteY195" fmla="*/ 6602278 h 6857997"/>
              <a:gd name="connsiteX196" fmla="*/ 896371 w 4152898"/>
              <a:gd name="connsiteY196" fmla="*/ 6601826 h 6857997"/>
              <a:gd name="connsiteX197" fmla="*/ 976865 w 4152898"/>
              <a:gd name="connsiteY197" fmla="*/ 6600695 h 6857997"/>
              <a:gd name="connsiteX198" fmla="*/ 932321 w 4152898"/>
              <a:gd name="connsiteY198" fmla="*/ 6645013 h 6857997"/>
              <a:gd name="connsiteX199" fmla="*/ 976865 w 4152898"/>
              <a:gd name="connsiteY199" fmla="*/ 6689330 h 6857997"/>
              <a:gd name="connsiteX200" fmla="*/ 1018695 w 4152898"/>
              <a:gd name="connsiteY200" fmla="*/ 6657449 h 6857997"/>
              <a:gd name="connsiteX201" fmla="*/ 999928 w 4152898"/>
              <a:gd name="connsiteY201" fmla="*/ 6657449 h 6857997"/>
              <a:gd name="connsiteX202" fmla="*/ 976639 w 4152898"/>
              <a:gd name="connsiteY202" fmla="*/ 6673729 h 6857997"/>
              <a:gd name="connsiteX203" fmla="*/ 949731 w 4152898"/>
              <a:gd name="connsiteY203" fmla="*/ 6645013 h 6857997"/>
              <a:gd name="connsiteX204" fmla="*/ 976639 w 4152898"/>
              <a:gd name="connsiteY204" fmla="*/ 6616297 h 6857997"/>
              <a:gd name="connsiteX205" fmla="*/ 999928 w 4152898"/>
              <a:gd name="connsiteY205" fmla="*/ 6632577 h 6857997"/>
              <a:gd name="connsiteX206" fmla="*/ 1018695 w 4152898"/>
              <a:gd name="connsiteY206" fmla="*/ 6632577 h 6857997"/>
              <a:gd name="connsiteX207" fmla="*/ 976865 w 4152898"/>
              <a:gd name="connsiteY207" fmla="*/ 6600695 h 6857997"/>
              <a:gd name="connsiteX208" fmla="*/ 1440842 w 4152898"/>
              <a:gd name="connsiteY208" fmla="*/ 6494198 h 6857997"/>
              <a:gd name="connsiteX209" fmla="*/ 1443555 w 4152898"/>
              <a:gd name="connsiteY209" fmla="*/ 6494198 h 6857997"/>
              <a:gd name="connsiteX210" fmla="*/ 1446269 w 4152898"/>
              <a:gd name="connsiteY210" fmla="*/ 6494876 h 6857997"/>
              <a:gd name="connsiteX211" fmla="*/ 1446947 w 4152898"/>
              <a:gd name="connsiteY211" fmla="*/ 6496911 h 6857997"/>
              <a:gd name="connsiteX212" fmla="*/ 1446043 w 4152898"/>
              <a:gd name="connsiteY212" fmla="*/ 6498720 h 6857997"/>
              <a:gd name="connsiteX213" fmla="*/ 1443782 w 4152898"/>
              <a:gd name="connsiteY213" fmla="*/ 6499398 h 6857997"/>
              <a:gd name="connsiteX214" fmla="*/ 1440842 w 4152898"/>
              <a:gd name="connsiteY214" fmla="*/ 6499398 h 6857997"/>
              <a:gd name="connsiteX215" fmla="*/ 1437677 w 4152898"/>
              <a:gd name="connsiteY215" fmla="*/ 6491936 h 6857997"/>
              <a:gd name="connsiteX216" fmla="*/ 1437677 w 4152898"/>
              <a:gd name="connsiteY216" fmla="*/ 6508895 h 6857997"/>
              <a:gd name="connsiteX217" fmla="*/ 1440842 w 4152898"/>
              <a:gd name="connsiteY217" fmla="*/ 6508895 h 6857997"/>
              <a:gd name="connsiteX218" fmla="*/ 1440842 w 4152898"/>
              <a:gd name="connsiteY218" fmla="*/ 6502111 h 6857997"/>
              <a:gd name="connsiteX219" fmla="*/ 1444234 w 4152898"/>
              <a:gd name="connsiteY219" fmla="*/ 6502111 h 6857997"/>
              <a:gd name="connsiteX220" fmla="*/ 1446495 w 4152898"/>
              <a:gd name="connsiteY220" fmla="*/ 6502790 h 6857997"/>
              <a:gd name="connsiteX221" fmla="*/ 1447173 w 4152898"/>
              <a:gd name="connsiteY221" fmla="*/ 6504824 h 6857997"/>
              <a:gd name="connsiteX222" fmla="*/ 1447173 w 4152898"/>
              <a:gd name="connsiteY222" fmla="*/ 6507538 h 6857997"/>
              <a:gd name="connsiteX223" fmla="*/ 1447399 w 4152898"/>
              <a:gd name="connsiteY223" fmla="*/ 6508668 h 6857997"/>
              <a:gd name="connsiteX224" fmla="*/ 1450339 w 4152898"/>
              <a:gd name="connsiteY224" fmla="*/ 6508668 h 6857997"/>
              <a:gd name="connsiteX225" fmla="*/ 1450339 w 4152898"/>
              <a:gd name="connsiteY225" fmla="*/ 6508443 h 6857997"/>
              <a:gd name="connsiteX226" fmla="*/ 1449887 w 4152898"/>
              <a:gd name="connsiteY226" fmla="*/ 6507312 h 6857997"/>
              <a:gd name="connsiteX227" fmla="*/ 1449887 w 4152898"/>
              <a:gd name="connsiteY227" fmla="*/ 6505955 h 6857997"/>
              <a:gd name="connsiteX228" fmla="*/ 1449887 w 4152898"/>
              <a:gd name="connsiteY228" fmla="*/ 6504824 h 6857997"/>
              <a:gd name="connsiteX229" fmla="*/ 1449209 w 4152898"/>
              <a:gd name="connsiteY229" fmla="*/ 6502337 h 6857997"/>
              <a:gd name="connsiteX230" fmla="*/ 1447399 w 4152898"/>
              <a:gd name="connsiteY230" fmla="*/ 6500755 h 6857997"/>
              <a:gd name="connsiteX231" fmla="*/ 1449209 w 4152898"/>
              <a:gd name="connsiteY231" fmla="*/ 6499172 h 6857997"/>
              <a:gd name="connsiteX232" fmla="*/ 1449887 w 4152898"/>
              <a:gd name="connsiteY232" fmla="*/ 6497137 h 6857997"/>
              <a:gd name="connsiteX233" fmla="*/ 1448078 w 4152898"/>
              <a:gd name="connsiteY233" fmla="*/ 6493293 h 6857997"/>
              <a:gd name="connsiteX234" fmla="*/ 1443329 w 4152898"/>
              <a:gd name="connsiteY234" fmla="*/ 6491936 h 6857997"/>
              <a:gd name="connsiteX235" fmla="*/ 1435868 w 4152898"/>
              <a:gd name="connsiteY235" fmla="*/ 6491258 h 6857997"/>
              <a:gd name="connsiteX236" fmla="*/ 1451922 w 4152898"/>
              <a:gd name="connsiteY236" fmla="*/ 6491710 h 6857997"/>
              <a:gd name="connsiteX237" fmla="*/ 1451922 w 4152898"/>
              <a:gd name="connsiteY237" fmla="*/ 6509347 h 6857997"/>
              <a:gd name="connsiteX238" fmla="*/ 1451243 w 4152898"/>
              <a:gd name="connsiteY238" fmla="*/ 6510025 h 6857997"/>
              <a:gd name="connsiteX239" fmla="*/ 1435190 w 4152898"/>
              <a:gd name="connsiteY239" fmla="*/ 6509347 h 6857997"/>
              <a:gd name="connsiteX240" fmla="*/ 1431798 w 4152898"/>
              <a:gd name="connsiteY240" fmla="*/ 6500528 h 6857997"/>
              <a:gd name="connsiteX241" fmla="*/ 1435416 w 4152898"/>
              <a:gd name="connsiteY241" fmla="*/ 6491710 h 6857997"/>
              <a:gd name="connsiteX242" fmla="*/ 1453052 w 4152898"/>
              <a:gd name="connsiteY242" fmla="*/ 6489450 h 6857997"/>
              <a:gd name="connsiteX243" fmla="*/ 1433606 w 4152898"/>
              <a:gd name="connsiteY243" fmla="*/ 6489902 h 6857997"/>
              <a:gd name="connsiteX244" fmla="*/ 1429537 w 4152898"/>
              <a:gd name="connsiteY244" fmla="*/ 6500528 h 6857997"/>
              <a:gd name="connsiteX245" fmla="*/ 1433606 w 4152898"/>
              <a:gd name="connsiteY245" fmla="*/ 6511156 h 6857997"/>
              <a:gd name="connsiteX246" fmla="*/ 1434059 w 4152898"/>
              <a:gd name="connsiteY246" fmla="*/ 6511608 h 6857997"/>
              <a:gd name="connsiteX247" fmla="*/ 1453505 w 4152898"/>
              <a:gd name="connsiteY247" fmla="*/ 6511156 h 6857997"/>
              <a:gd name="connsiteX248" fmla="*/ 1457575 w 4152898"/>
              <a:gd name="connsiteY248" fmla="*/ 6500528 h 6857997"/>
              <a:gd name="connsiteX249" fmla="*/ 1453505 w 4152898"/>
              <a:gd name="connsiteY249" fmla="*/ 6489902 h 6857997"/>
              <a:gd name="connsiteX250" fmla="*/ 1101677 w 4152898"/>
              <a:gd name="connsiteY250" fmla="*/ 6395388 h 6857997"/>
              <a:gd name="connsiteX251" fmla="*/ 1133107 w 4152898"/>
              <a:gd name="connsiteY251" fmla="*/ 6446263 h 6857997"/>
              <a:gd name="connsiteX252" fmla="*/ 1098738 w 4152898"/>
              <a:gd name="connsiteY252" fmla="*/ 6499624 h 6857997"/>
              <a:gd name="connsiteX253" fmla="*/ 1080875 w 4152898"/>
              <a:gd name="connsiteY253" fmla="*/ 6496685 h 6857997"/>
              <a:gd name="connsiteX254" fmla="*/ 1080875 w 4152898"/>
              <a:gd name="connsiteY254" fmla="*/ 6399458 h 6857997"/>
              <a:gd name="connsiteX255" fmla="*/ 1101677 w 4152898"/>
              <a:gd name="connsiteY255" fmla="*/ 6395388 h 6857997"/>
              <a:gd name="connsiteX256" fmla="*/ 1278268 w 4152898"/>
              <a:gd name="connsiteY256" fmla="*/ 6379108 h 6857997"/>
              <a:gd name="connsiteX257" fmla="*/ 1278268 w 4152898"/>
              <a:gd name="connsiteY257" fmla="*/ 6515905 h 6857997"/>
              <a:gd name="connsiteX258" fmla="*/ 1309245 w 4152898"/>
              <a:gd name="connsiteY258" fmla="*/ 6515905 h 6857997"/>
              <a:gd name="connsiteX259" fmla="*/ 1309245 w 4152898"/>
              <a:gd name="connsiteY259" fmla="*/ 6379108 h 6857997"/>
              <a:gd name="connsiteX260" fmla="*/ 989527 w 4152898"/>
              <a:gd name="connsiteY260" fmla="*/ 6379108 h 6857997"/>
              <a:gd name="connsiteX261" fmla="*/ 989527 w 4152898"/>
              <a:gd name="connsiteY261" fmla="*/ 6515905 h 6857997"/>
              <a:gd name="connsiteX262" fmla="*/ 1020504 w 4152898"/>
              <a:gd name="connsiteY262" fmla="*/ 6515905 h 6857997"/>
              <a:gd name="connsiteX263" fmla="*/ 1020504 w 4152898"/>
              <a:gd name="connsiteY263" fmla="*/ 6379108 h 6857997"/>
              <a:gd name="connsiteX264" fmla="*/ 717969 w 4152898"/>
              <a:gd name="connsiteY264" fmla="*/ 6379108 h 6857997"/>
              <a:gd name="connsiteX265" fmla="*/ 761156 w 4152898"/>
              <a:gd name="connsiteY265" fmla="*/ 6445132 h 6857997"/>
              <a:gd name="connsiteX266" fmla="*/ 712994 w 4152898"/>
              <a:gd name="connsiteY266" fmla="*/ 6516130 h 6857997"/>
              <a:gd name="connsiteX267" fmla="*/ 748720 w 4152898"/>
              <a:gd name="connsiteY267" fmla="*/ 6516130 h 6857997"/>
              <a:gd name="connsiteX268" fmla="*/ 778340 w 4152898"/>
              <a:gd name="connsiteY268" fmla="*/ 6466386 h 6857997"/>
              <a:gd name="connsiteX269" fmla="*/ 779019 w 4152898"/>
              <a:gd name="connsiteY269" fmla="*/ 6466386 h 6857997"/>
              <a:gd name="connsiteX270" fmla="*/ 808187 w 4152898"/>
              <a:gd name="connsiteY270" fmla="*/ 6516130 h 6857997"/>
              <a:gd name="connsiteX271" fmla="*/ 846625 w 4152898"/>
              <a:gd name="connsiteY271" fmla="*/ 6516130 h 6857997"/>
              <a:gd name="connsiteX272" fmla="*/ 798012 w 4152898"/>
              <a:gd name="connsiteY272" fmla="*/ 6443097 h 6857997"/>
              <a:gd name="connsiteX273" fmla="*/ 842104 w 4152898"/>
              <a:gd name="connsiteY273" fmla="*/ 6379108 h 6857997"/>
              <a:gd name="connsiteX274" fmla="*/ 808865 w 4152898"/>
              <a:gd name="connsiteY274" fmla="*/ 6379108 h 6857997"/>
              <a:gd name="connsiteX275" fmla="*/ 781506 w 4152898"/>
              <a:gd name="connsiteY275" fmla="*/ 6423878 h 6857997"/>
              <a:gd name="connsiteX276" fmla="*/ 781054 w 4152898"/>
              <a:gd name="connsiteY276" fmla="*/ 6423878 h 6857997"/>
              <a:gd name="connsiteX277" fmla="*/ 754825 w 4152898"/>
              <a:gd name="connsiteY277" fmla="*/ 6379108 h 6857997"/>
              <a:gd name="connsiteX278" fmla="*/ 1259275 w 4152898"/>
              <a:gd name="connsiteY278" fmla="*/ 6377072 h 6857997"/>
              <a:gd name="connsiteX279" fmla="*/ 1188050 w 4152898"/>
              <a:gd name="connsiteY279" fmla="*/ 6386569 h 6857997"/>
              <a:gd name="connsiteX280" fmla="*/ 1188050 w 4152898"/>
              <a:gd name="connsiteY280" fmla="*/ 6516130 h 6857997"/>
              <a:gd name="connsiteX281" fmla="*/ 1219028 w 4152898"/>
              <a:gd name="connsiteY281" fmla="*/ 6516130 h 6857997"/>
              <a:gd name="connsiteX282" fmla="*/ 1219028 w 4152898"/>
              <a:gd name="connsiteY282" fmla="*/ 6400588 h 6857997"/>
              <a:gd name="connsiteX283" fmla="*/ 1252944 w 4152898"/>
              <a:gd name="connsiteY283" fmla="*/ 6399458 h 6857997"/>
              <a:gd name="connsiteX284" fmla="*/ 1259275 w 4152898"/>
              <a:gd name="connsiteY284" fmla="*/ 6377072 h 6857997"/>
              <a:gd name="connsiteX285" fmla="*/ 1384766 w 4152898"/>
              <a:gd name="connsiteY285" fmla="*/ 6376622 h 6857997"/>
              <a:gd name="connsiteX286" fmla="*/ 1337283 w 4152898"/>
              <a:gd name="connsiteY286" fmla="*/ 6416190 h 6857997"/>
              <a:gd name="connsiteX287" fmla="*/ 1371651 w 4152898"/>
              <a:gd name="connsiteY287" fmla="*/ 6454629 h 6857997"/>
              <a:gd name="connsiteX288" fmla="*/ 1396072 w 4152898"/>
              <a:gd name="connsiteY288" fmla="*/ 6477240 h 6857997"/>
              <a:gd name="connsiteX289" fmla="*/ 1370521 w 4152898"/>
              <a:gd name="connsiteY289" fmla="*/ 6496459 h 6857997"/>
              <a:gd name="connsiteX290" fmla="*/ 1342257 w 4152898"/>
              <a:gd name="connsiteY290" fmla="*/ 6488545 h 6857997"/>
              <a:gd name="connsiteX291" fmla="*/ 1333439 w 4152898"/>
              <a:gd name="connsiteY291" fmla="*/ 6508443 h 6857997"/>
              <a:gd name="connsiteX292" fmla="*/ 1375043 w 4152898"/>
              <a:gd name="connsiteY292" fmla="*/ 6518392 h 6857997"/>
              <a:gd name="connsiteX293" fmla="*/ 1428631 w 4152898"/>
              <a:gd name="connsiteY293" fmla="*/ 6476335 h 6857997"/>
              <a:gd name="connsiteX294" fmla="*/ 1392680 w 4152898"/>
              <a:gd name="connsiteY294" fmla="*/ 6436088 h 6857997"/>
              <a:gd name="connsiteX295" fmla="*/ 1368260 w 4152898"/>
              <a:gd name="connsiteY295" fmla="*/ 6414608 h 6857997"/>
              <a:gd name="connsiteX296" fmla="*/ 1391775 w 4152898"/>
              <a:gd name="connsiteY296" fmla="*/ 6396519 h 6857997"/>
              <a:gd name="connsiteX297" fmla="*/ 1415517 w 4152898"/>
              <a:gd name="connsiteY297" fmla="*/ 6404207 h 6857997"/>
              <a:gd name="connsiteX298" fmla="*/ 1423883 w 4152898"/>
              <a:gd name="connsiteY298" fmla="*/ 6386118 h 6857997"/>
              <a:gd name="connsiteX299" fmla="*/ 1384766 w 4152898"/>
              <a:gd name="connsiteY299" fmla="*/ 6376622 h 6857997"/>
              <a:gd name="connsiteX300" fmla="*/ 634082 w 4152898"/>
              <a:gd name="connsiteY300" fmla="*/ 6341574 h 6857997"/>
              <a:gd name="connsiteX301" fmla="*/ 594287 w 4152898"/>
              <a:gd name="connsiteY301" fmla="*/ 6389509 h 6857997"/>
              <a:gd name="connsiteX302" fmla="*/ 594287 w 4152898"/>
              <a:gd name="connsiteY302" fmla="*/ 6468647 h 6857997"/>
              <a:gd name="connsiteX303" fmla="*/ 634082 w 4152898"/>
              <a:gd name="connsiteY303" fmla="*/ 6516582 h 6857997"/>
              <a:gd name="connsiteX304" fmla="*/ 696489 w 4152898"/>
              <a:gd name="connsiteY304" fmla="*/ 6516582 h 6857997"/>
              <a:gd name="connsiteX305" fmla="*/ 696489 w 4152898"/>
              <a:gd name="connsiteY305" fmla="*/ 6495102 h 6857997"/>
              <a:gd name="connsiteX306" fmla="*/ 648779 w 4152898"/>
              <a:gd name="connsiteY306" fmla="*/ 6495102 h 6857997"/>
              <a:gd name="connsiteX307" fmla="*/ 626620 w 4152898"/>
              <a:gd name="connsiteY307" fmla="*/ 6471812 h 6857997"/>
              <a:gd name="connsiteX308" fmla="*/ 626620 w 4152898"/>
              <a:gd name="connsiteY308" fmla="*/ 6437218 h 6857997"/>
              <a:gd name="connsiteX309" fmla="*/ 690836 w 4152898"/>
              <a:gd name="connsiteY309" fmla="*/ 6437218 h 6857997"/>
              <a:gd name="connsiteX310" fmla="*/ 690836 w 4152898"/>
              <a:gd name="connsiteY310" fmla="*/ 6415738 h 6857997"/>
              <a:gd name="connsiteX311" fmla="*/ 626620 w 4152898"/>
              <a:gd name="connsiteY311" fmla="*/ 6415738 h 6857997"/>
              <a:gd name="connsiteX312" fmla="*/ 626620 w 4152898"/>
              <a:gd name="connsiteY312" fmla="*/ 6386344 h 6857997"/>
              <a:gd name="connsiteX313" fmla="*/ 648779 w 4152898"/>
              <a:gd name="connsiteY313" fmla="*/ 6363055 h 6857997"/>
              <a:gd name="connsiteX314" fmla="*/ 696715 w 4152898"/>
              <a:gd name="connsiteY314" fmla="*/ 6363055 h 6857997"/>
              <a:gd name="connsiteX315" fmla="*/ 696715 w 4152898"/>
              <a:gd name="connsiteY315" fmla="*/ 6341574 h 6857997"/>
              <a:gd name="connsiteX316" fmla="*/ 866748 w 4152898"/>
              <a:gd name="connsiteY316" fmla="*/ 6341348 h 6857997"/>
              <a:gd name="connsiteX317" fmla="*/ 866748 w 4152898"/>
              <a:gd name="connsiteY317" fmla="*/ 6468422 h 6857997"/>
              <a:gd name="connsiteX318" fmla="*/ 906543 w 4152898"/>
              <a:gd name="connsiteY318" fmla="*/ 6516357 h 6857997"/>
              <a:gd name="connsiteX319" fmla="*/ 968723 w 4152898"/>
              <a:gd name="connsiteY319" fmla="*/ 6516357 h 6857997"/>
              <a:gd name="connsiteX320" fmla="*/ 968723 w 4152898"/>
              <a:gd name="connsiteY320" fmla="*/ 6494876 h 6857997"/>
              <a:gd name="connsiteX321" fmla="*/ 921240 w 4152898"/>
              <a:gd name="connsiteY321" fmla="*/ 6494876 h 6857997"/>
              <a:gd name="connsiteX322" fmla="*/ 899082 w 4152898"/>
              <a:gd name="connsiteY322" fmla="*/ 6471587 h 6857997"/>
              <a:gd name="connsiteX323" fmla="*/ 899082 w 4152898"/>
              <a:gd name="connsiteY323" fmla="*/ 6341348 h 6857997"/>
              <a:gd name="connsiteX324" fmla="*/ 1080875 w 4152898"/>
              <a:gd name="connsiteY324" fmla="*/ 6339991 h 6857997"/>
              <a:gd name="connsiteX325" fmla="*/ 1050124 w 4152898"/>
              <a:gd name="connsiteY325" fmla="*/ 6345644 h 6857997"/>
              <a:gd name="connsiteX326" fmla="*/ 1050124 w 4152898"/>
              <a:gd name="connsiteY326" fmla="*/ 6508668 h 6857997"/>
              <a:gd name="connsiteX327" fmla="*/ 1097607 w 4152898"/>
              <a:gd name="connsiteY327" fmla="*/ 6518617 h 6857997"/>
              <a:gd name="connsiteX328" fmla="*/ 1163857 w 4152898"/>
              <a:gd name="connsiteY328" fmla="*/ 6444454 h 6857997"/>
              <a:gd name="connsiteX329" fmla="*/ 1110044 w 4152898"/>
              <a:gd name="connsiteY329" fmla="*/ 6377526 h 6857997"/>
              <a:gd name="connsiteX330" fmla="*/ 1080875 w 4152898"/>
              <a:gd name="connsiteY330" fmla="*/ 6383178 h 6857997"/>
              <a:gd name="connsiteX331" fmla="*/ 1148934 w 4152898"/>
              <a:gd name="connsiteY331" fmla="*/ 6242312 h 6857997"/>
              <a:gd name="connsiteX332" fmla="*/ 990657 w 4152898"/>
              <a:gd name="connsiteY332" fmla="*/ 6322807 h 6857997"/>
              <a:gd name="connsiteX333" fmla="*/ 985909 w 4152898"/>
              <a:gd name="connsiteY333" fmla="*/ 6335243 h 6857997"/>
              <a:gd name="connsiteX334" fmla="*/ 990205 w 4152898"/>
              <a:gd name="connsiteY334" fmla="*/ 6347680 h 6857997"/>
              <a:gd name="connsiteX335" fmla="*/ 1004676 w 4152898"/>
              <a:gd name="connsiteY335" fmla="*/ 6355141 h 6857997"/>
              <a:gd name="connsiteX336" fmla="*/ 1022086 w 4152898"/>
              <a:gd name="connsiteY336" fmla="*/ 6345419 h 6857997"/>
              <a:gd name="connsiteX337" fmla="*/ 1148482 w 4152898"/>
              <a:gd name="connsiteY337" fmla="*/ 6250678 h 6857997"/>
              <a:gd name="connsiteX338" fmla="*/ 1277139 w 4152898"/>
              <a:gd name="connsiteY338" fmla="*/ 6346323 h 6857997"/>
              <a:gd name="connsiteX339" fmla="*/ 1296132 w 4152898"/>
              <a:gd name="connsiteY339" fmla="*/ 6354462 h 6857997"/>
              <a:gd name="connsiteX340" fmla="*/ 1312638 w 4152898"/>
              <a:gd name="connsiteY340" fmla="*/ 6335470 h 6857997"/>
              <a:gd name="connsiteX341" fmla="*/ 1308342 w 4152898"/>
              <a:gd name="connsiteY341" fmla="*/ 6323034 h 6857997"/>
              <a:gd name="connsiteX342" fmla="*/ 1148934 w 4152898"/>
              <a:gd name="connsiteY342" fmla="*/ 6242312 h 6857997"/>
              <a:gd name="connsiteX343" fmla="*/ 0 w 4152898"/>
              <a:gd name="connsiteY343" fmla="*/ 0 h 6857997"/>
              <a:gd name="connsiteX344" fmla="*/ 4152898 w 4152898"/>
              <a:gd name="connsiteY344" fmla="*/ 0 h 6857997"/>
              <a:gd name="connsiteX345" fmla="*/ 4152898 w 4152898"/>
              <a:gd name="connsiteY345" fmla="*/ 6857997 h 6857997"/>
              <a:gd name="connsiteX346" fmla="*/ 0 w 4152898"/>
              <a:gd name="connsiteY346"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4152898" h="6857997">
                <a:moveTo>
                  <a:pt x="1285053" y="6663779"/>
                </a:moveTo>
                <a:lnTo>
                  <a:pt x="1285053" y="6667849"/>
                </a:lnTo>
                <a:cubicBezTo>
                  <a:pt x="1285053" y="6674859"/>
                  <a:pt x="1279852" y="6677797"/>
                  <a:pt x="1274199" y="6677572"/>
                </a:cubicBezTo>
                <a:cubicBezTo>
                  <a:pt x="1269451" y="6677572"/>
                  <a:pt x="1266285" y="6674859"/>
                  <a:pt x="1266285" y="6671015"/>
                </a:cubicBezTo>
                <a:cubicBezTo>
                  <a:pt x="1266285" y="6667171"/>
                  <a:pt x="1269224" y="6664910"/>
                  <a:pt x="1274199" y="6664910"/>
                </a:cubicBezTo>
                <a:lnTo>
                  <a:pt x="1280078" y="6664910"/>
                </a:lnTo>
                <a:cubicBezTo>
                  <a:pt x="1282338" y="6664910"/>
                  <a:pt x="1284148" y="6664684"/>
                  <a:pt x="1285053" y="6663779"/>
                </a:cubicBezTo>
                <a:close/>
                <a:moveTo>
                  <a:pt x="1088791" y="6663779"/>
                </a:moveTo>
                <a:lnTo>
                  <a:pt x="1088791" y="6667849"/>
                </a:lnTo>
                <a:cubicBezTo>
                  <a:pt x="1088791" y="6674859"/>
                  <a:pt x="1083590" y="6677797"/>
                  <a:pt x="1077938" y="6677572"/>
                </a:cubicBezTo>
                <a:cubicBezTo>
                  <a:pt x="1073189" y="6677572"/>
                  <a:pt x="1070023" y="6674859"/>
                  <a:pt x="1070023" y="6671015"/>
                </a:cubicBezTo>
                <a:cubicBezTo>
                  <a:pt x="1070023" y="6667171"/>
                  <a:pt x="1072963" y="6664910"/>
                  <a:pt x="1077938" y="6664910"/>
                </a:cubicBezTo>
                <a:lnTo>
                  <a:pt x="1083816" y="6664910"/>
                </a:lnTo>
                <a:cubicBezTo>
                  <a:pt x="1086077" y="6664910"/>
                  <a:pt x="1087887" y="6664684"/>
                  <a:pt x="1088791" y="6663779"/>
                </a:cubicBezTo>
                <a:close/>
                <a:moveTo>
                  <a:pt x="693324" y="6661293"/>
                </a:moveTo>
                <a:lnTo>
                  <a:pt x="693324" y="6668755"/>
                </a:lnTo>
                <a:cubicBezTo>
                  <a:pt x="693324" y="6678477"/>
                  <a:pt x="685411" y="6683000"/>
                  <a:pt x="677496" y="6683000"/>
                </a:cubicBezTo>
                <a:cubicBezTo>
                  <a:pt x="668452" y="6683000"/>
                  <a:pt x="664835" y="6677573"/>
                  <a:pt x="664835" y="6672824"/>
                </a:cubicBezTo>
                <a:cubicBezTo>
                  <a:pt x="664835" y="6667172"/>
                  <a:pt x="668452" y="6663328"/>
                  <a:pt x="676366" y="6663328"/>
                </a:cubicBezTo>
                <a:lnTo>
                  <a:pt x="686315" y="6663328"/>
                </a:lnTo>
                <a:cubicBezTo>
                  <a:pt x="689254" y="6663328"/>
                  <a:pt x="691968" y="6662876"/>
                  <a:pt x="693324" y="6661293"/>
                </a:cubicBezTo>
                <a:close/>
                <a:moveTo>
                  <a:pt x="1382506" y="6643883"/>
                </a:moveTo>
                <a:cubicBezTo>
                  <a:pt x="1389289" y="6643883"/>
                  <a:pt x="1394038" y="6648404"/>
                  <a:pt x="1394942" y="6654057"/>
                </a:cubicBezTo>
                <a:lnTo>
                  <a:pt x="1369844" y="6654057"/>
                </a:lnTo>
                <a:cubicBezTo>
                  <a:pt x="1371201" y="6647952"/>
                  <a:pt x="1375948" y="6643656"/>
                  <a:pt x="1382506" y="6643883"/>
                </a:cubicBezTo>
                <a:close/>
                <a:moveTo>
                  <a:pt x="839617" y="6639134"/>
                </a:moveTo>
                <a:cubicBezTo>
                  <a:pt x="851827" y="6639134"/>
                  <a:pt x="859967" y="6648857"/>
                  <a:pt x="859967" y="6661067"/>
                </a:cubicBezTo>
                <a:cubicBezTo>
                  <a:pt x="859967" y="6673503"/>
                  <a:pt x="851601" y="6683000"/>
                  <a:pt x="839617" y="6683000"/>
                </a:cubicBezTo>
                <a:cubicBezTo>
                  <a:pt x="827633" y="6683000"/>
                  <a:pt x="819267" y="6673503"/>
                  <a:pt x="819267" y="6661067"/>
                </a:cubicBezTo>
                <a:cubicBezTo>
                  <a:pt x="819267" y="6648631"/>
                  <a:pt x="827633" y="6639134"/>
                  <a:pt x="839617" y="6639134"/>
                </a:cubicBezTo>
                <a:close/>
                <a:moveTo>
                  <a:pt x="741033" y="6633255"/>
                </a:moveTo>
                <a:cubicBezTo>
                  <a:pt x="734476" y="6633255"/>
                  <a:pt x="727919" y="6636195"/>
                  <a:pt x="724753" y="6643431"/>
                </a:cubicBezTo>
                <a:lnTo>
                  <a:pt x="724753" y="6634160"/>
                </a:lnTo>
                <a:lnTo>
                  <a:pt x="717743" y="6634160"/>
                </a:lnTo>
                <a:lnTo>
                  <a:pt x="717743" y="6687974"/>
                </a:lnTo>
                <a:lnTo>
                  <a:pt x="724979" y="6687974"/>
                </a:lnTo>
                <a:lnTo>
                  <a:pt x="724979" y="6657901"/>
                </a:lnTo>
                <a:cubicBezTo>
                  <a:pt x="724979" y="6645013"/>
                  <a:pt x="731762" y="6640717"/>
                  <a:pt x="741259" y="6640717"/>
                </a:cubicBezTo>
                <a:lnTo>
                  <a:pt x="744877" y="6640717"/>
                </a:lnTo>
                <a:lnTo>
                  <a:pt x="745102" y="6633482"/>
                </a:lnTo>
                <a:cubicBezTo>
                  <a:pt x="743520" y="6633482"/>
                  <a:pt x="742164" y="6633255"/>
                  <a:pt x="741033" y="6633255"/>
                </a:cubicBezTo>
                <a:close/>
                <a:moveTo>
                  <a:pt x="839617" y="6632577"/>
                </a:moveTo>
                <a:cubicBezTo>
                  <a:pt x="824242" y="6632577"/>
                  <a:pt x="811805" y="6644561"/>
                  <a:pt x="811805" y="6661067"/>
                </a:cubicBezTo>
                <a:cubicBezTo>
                  <a:pt x="811805" y="6677573"/>
                  <a:pt x="824015" y="6689330"/>
                  <a:pt x="839617" y="6689330"/>
                </a:cubicBezTo>
                <a:cubicBezTo>
                  <a:pt x="855219" y="6689330"/>
                  <a:pt x="867654" y="6677573"/>
                  <a:pt x="867654" y="6661067"/>
                </a:cubicBezTo>
                <a:cubicBezTo>
                  <a:pt x="867654" y="6644561"/>
                  <a:pt x="855219" y="6632577"/>
                  <a:pt x="839617" y="6632577"/>
                </a:cubicBezTo>
                <a:close/>
                <a:moveTo>
                  <a:pt x="680209" y="6632577"/>
                </a:moveTo>
                <a:cubicBezTo>
                  <a:pt x="670939" y="6632577"/>
                  <a:pt x="663252" y="6636421"/>
                  <a:pt x="659634" y="6639361"/>
                </a:cubicBezTo>
                <a:lnTo>
                  <a:pt x="663252" y="6645013"/>
                </a:lnTo>
                <a:cubicBezTo>
                  <a:pt x="667548" y="6642074"/>
                  <a:pt x="672975" y="6639134"/>
                  <a:pt x="679757" y="6639134"/>
                </a:cubicBezTo>
                <a:cubicBezTo>
                  <a:pt x="686993" y="6639134"/>
                  <a:pt x="693324" y="6642526"/>
                  <a:pt x="693324" y="6650666"/>
                </a:cubicBezTo>
                <a:lnTo>
                  <a:pt x="693098" y="6652023"/>
                </a:lnTo>
                <a:cubicBezTo>
                  <a:pt x="693098" y="6654962"/>
                  <a:pt x="691741" y="6656997"/>
                  <a:pt x="687897" y="6656997"/>
                </a:cubicBezTo>
                <a:lnTo>
                  <a:pt x="675009" y="6656997"/>
                </a:lnTo>
                <a:cubicBezTo>
                  <a:pt x="663704" y="6656997"/>
                  <a:pt x="656695" y="6663102"/>
                  <a:pt x="656695" y="6672824"/>
                </a:cubicBezTo>
                <a:cubicBezTo>
                  <a:pt x="656695" y="6682548"/>
                  <a:pt x="664608" y="6689330"/>
                  <a:pt x="676366" y="6689330"/>
                </a:cubicBezTo>
                <a:cubicBezTo>
                  <a:pt x="682923" y="6689330"/>
                  <a:pt x="690159" y="6686617"/>
                  <a:pt x="693324" y="6681190"/>
                </a:cubicBezTo>
                <a:lnTo>
                  <a:pt x="693324" y="6687974"/>
                </a:lnTo>
                <a:lnTo>
                  <a:pt x="700786" y="6687974"/>
                </a:lnTo>
                <a:lnTo>
                  <a:pt x="700786" y="6650892"/>
                </a:lnTo>
                <a:cubicBezTo>
                  <a:pt x="700786" y="6639813"/>
                  <a:pt x="693098" y="6632577"/>
                  <a:pt x="680209" y="6632577"/>
                </a:cubicBezTo>
                <a:close/>
                <a:moveTo>
                  <a:pt x="1156396" y="6632125"/>
                </a:moveTo>
                <a:lnTo>
                  <a:pt x="1156396" y="6645465"/>
                </a:lnTo>
                <a:lnTo>
                  <a:pt x="1164310" y="6645465"/>
                </a:lnTo>
                <a:lnTo>
                  <a:pt x="1164310" y="6687974"/>
                </a:lnTo>
                <a:lnTo>
                  <a:pt x="1180138" y="6687974"/>
                </a:lnTo>
                <a:lnTo>
                  <a:pt x="1180138" y="6632125"/>
                </a:lnTo>
                <a:close/>
                <a:moveTo>
                  <a:pt x="1188504" y="6631898"/>
                </a:moveTo>
                <a:lnTo>
                  <a:pt x="1207497" y="6687973"/>
                </a:lnTo>
                <a:lnTo>
                  <a:pt x="1227169" y="6687973"/>
                </a:lnTo>
                <a:lnTo>
                  <a:pt x="1247067" y="6631898"/>
                </a:lnTo>
                <a:lnTo>
                  <a:pt x="1230334" y="6631898"/>
                </a:lnTo>
                <a:lnTo>
                  <a:pt x="1217673" y="6670789"/>
                </a:lnTo>
                <a:lnTo>
                  <a:pt x="1205688" y="6631898"/>
                </a:lnTo>
                <a:close/>
                <a:moveTo>
                  <a:pt x="1382732" y="6630994"/>
                </a:moveTo>
                <a:cubicBezTo>
                  <a:pt x="1366000" y="6630994"/>
                  <a:pt x="1353563" y="6643430"/>
                  <a:pt x="1353563" y="6660388"/>
                </a:cubicBezTo>
                <a:cubicBezTo>
                  <a:pt x="1353563" y="6677346"/>
                  <a:pt x="1366226" y="6689782"/>
                  <a:pt x="1382958" y="6689782"/>
                </a:cubicBezTo>
                <a:cubicBezTo>
                  <a:pt x="1395394" y="6689782"/>
                  <a:pt x="1406022" y="6684130"/>
                  <a:pt x="1410996" y="6672146"/>
                </a:cubicBezTo>
                <a:lnTo>
                  <a:pt x="1394490" y="6670337"/>
                </a:lnTo>
                <a:cubicBezTo>
                  <a:pt x="1392229" y="6673954"/>
                  <a:pt x="1387933" y="6675990"/>
                  <a:pt x="1383185" y="6675990"/>
                </a:cubicBezTo>
                <a:cubicBezTo>
                  <a:pt x="1375948" y="6675990"/>
                  <a:pt x="1371201" y="6670789"/>
                  <a:pt x="1370296" y="6664684"/>
                </a:cubicBezTo>
                <a:lnTo>
                  <a:pt x="1411900" y="6664684"/>
                </a:lnTo>
                <a:lnTo>
                  <a:pt x="1412127" y="6664458"/>
                </a:lnTo>
                <a:cubicBezTo>
                  <a:pt x="1412127" y="6640943"/>
                  <a:pt x="1398107" y="6630994"/>
                  <a:pt x="1382732" y="6630994"/>
                </a:cubicBezTo>
                <a:close/>
                <a:moveTo>
                  <a:pt x="1147579" y="6630994"/>
                </a:moveTo>
                <a:cubicBezTo>
                  <a:pt x="1140569" y="6630994"/>
                  <a:pt x="1135369" y="6634838"/>
                  <a:pt x="1133108" y="6640717"/>
                </a:cubicBezTo>
                <a:lnTo>
                  <a:pt x="1133108" y="6631899"/>
                </a:lnTo>
                <a:lnTo>
                  <a:pt x="1117732" y="6631899"/>
                </a:lnTo>
                <a:lnTo>
                  <a:pt x="1117732" y="6687974"/>
                </a:lnTo>
                <a:lnTo>
                  <a:pt x="1133560" y="6687974"/>
                </a:lnTo>
                <a:lnTo>
                  <a:pt x="1133560" y="6661293"/>
                </a:lnTo>
                <a:cubicBezTo>
                  <a:pt x="1133560" y="6651571"/>
                  <a:pt x="1137177" y="6647727"/>
                  <a:pt x="1145317" y="6647727"/>
                </a:cubicBezTo>
                <a:lnTo>
                  <a:pt x="1152101" y="6647727"/>
                </a:lnTo>
                <a:lnTo>
                  <a:pt x="1151874" y="6631446"/>
                </a:lnTo>
                <a:cubicBezTo>
                  <a:pt x="1150518" y="6631221"/>
                  <a:pt x="1149161" y="6630994"/>
                  <a:pt x="1147579" y="6630994"/>
                </a:cubicBezTo>
                <a:close/>
                <a:moveTo>
                  <a:pt x="1276686" y="6630541"/>
                </a:moveTo>
                <a:cubicBezTo>
                  <a:pt x="1263120" y="6630541"/>
                  <a:pt x="1252718" y="6637325"/>
                  <a:pt x="1252718" y="6637325"/>
                </a:cubicBezTo>
                <a:lnTo>
                  <a:pt x="1258823" y="6649308"/>
                </a:lnTo>
                <a:cubicBezTo>
                  <a:pt x="1263120" y="6647047"/>
                  <a:pt x="1270129" y="6644107"/>
                  <a:pt x="1275781" y="6644107"/>
                </a:cubicBezTo>
                <a:cubicBezTo>
                  <a:pt x="1281887" y="6644107"/>
                  <a:pt x="1285053" y="6646595"/>
                  <a:pt x="1285053" y="6650665"/>
                </a:cubicBezTo>
                <a:lnTo>
                  <a:pt x="1285053" y="6651117"/>
                </a:lnTo>
                <a:cubicBezTo>
                  <a:pt x="1285053" y="6653378"/>
                  <a:pt x="1283922" y="6654508"/>
                  <a:pt x="1281209" y="6654508"/>
                </a:cubicBezTo>
                <a:lnTo>
                  <a:pt x="1270129" y="6654508"/>
                </a:lnTo>
                <a:cubicBezTo>
                  <a:pt x="1257692" y="6654508"/>
                  <a:pt x="1249779" y="6661066"/>
                  <a:pt x="1249779" y="6671693"/>
                </a:cubicBezTo>
                <a:cubicBezTo>
                  <a:pt x="1249779" y="6680964"/>
                  <a:pt x="1257692" y="6689329"/>
                  <a:pt x="1269451" y="6689329"/>
                </a:cubicBezTo>
                <a:cubicBezTo>
                  <a:pt x="1275781" y="6689329"/>
                  <a:pt x="1282113" y="6686842"/>
                  <a:pt x="1285053" y="6682546"/>
                </a:cubicBezTo>
                <a:lnTo>
                  <a:pt x="1285053" y="6687973"/>
                </a:lnTo>
                <a:lnTo>
                  <a:pt x="1300880" y="6687973"/>
                </a:lnTo>
                <a:lnTo>
                  <a:pt x="1300880" y="6651117"/>
                </a:lnTo>
                <a:cubicBezTo>
                  <a:pt x="1300880" y="6636420"/>
                  <a:pt x="1289349" y="6630541"/>
                  <a:pt x="1276686" y="6630541"/>
                </a:cubicBezTo>
                <a:close/>
                <a:moveTo>
                  <a:pt x="1080424" y="6630541"/>
                </a:moveTo>
                <a:cubicBezTo>
                  <a:pt x="1066858" y="6630541"/>
                  <a:pt x="1056457" y="6637325"/>
                  <a:pt x="1056457" y="6637325"/>
                </a:cubicBezTo>
                <a:lnTo>
                  <a:pt x="1062562" y="6649308"/>
                </a:lnTo>
                <a:cubicBezTo>
                  <a:pt x="1066858" y="6647047"/>
                  <a:pt x="1073867" y="6644107"/>
                  <a:pt x="1079520" y="6644107"/>
                </a:cubicBezTo>
                <a:cubicBezTo>
                  <a:pt x="1085625" y="6644107"/>
                  <a:pt x="1088791" y="6646595"/>
                  <a:pt x="1088791" y="6650665"/>
                </a:cubicBezTo>
                <a:lnTo>
                  <a:pt x="1088791" y="6651117"/>
                </a:lnTo>
                <a:cubicBezTo>
                  <a:pt x="1088791" y="6653378"/>
                  <a:pt x="1087660" y="6654508"/>
                  <a:pt x="1084947" y="6654508"/>
                </a:cubicBezTo>
                <a:lnTo>
                  <a:pt x="1073867" y="6654508"/>
                </a:lnTo>
                <a:cubicBezTo>
                  <a:pt x="1061431" y="6654508"/>
                  <a:pt x="1053517" y="6661066"/>
                  <a:pt x="1053517" y="6671693"/>
                </a:cubicBezTo>
                <a:cubicBezTo>
                  <a:pt x="1053517" y="6680964"/>
                  <a:pt x="1061431" y="6689329"/>
                  <a:pt x="1073189" y="6689329"/>
                </a:cubicBezTo>
                <a:cubicBezTo>
                  <a:pt x="1079520" y="6689329"/>
                  <a:pt x="1085851" y="6686842"/>
                  <a:pt x="1088791" y="6682546"/>
                </a:cubicBezTo>
                <a:lnTo>
                  <a:pt x="1088791" y="6687973"/>
                </a:lnTo>
                <a:lnTo>
                  <a:pt x="1104618" y="6687973"/>
                </a:lnTo>
                <a:lnTo>
                  <a:pt x="1104618" y="6651117"/>
                </a:lnTo>
                <a:cubicBezTo>
                  <a:pt x="1104618" y="6636420"/>
                  <a:pt x="1093087" y="6630541"/>
                  <a:pt x="1080424" y="6630541"/>
                </a:cubicBezTo>
                <a:close/>
                <a:moveTo>
                  <a:pt x="759121" y="6611096"/>
                </a:moveTo>
                <a:lnTo>
                  <a:pt x="759121" y="6633707"/>
                </a:lnTo>
                <a:lnTo>
                  <a:pt x="749851" y="6633707"/>
                </a:lnTo>
                <a:lnTo>
                  <a:pt x="749851" y="6639812"/>
                </a:lnTo>
                <a:lnTo>
                  <a:pt x="759121" y="6639812"/>
                </a:lnTo>
                <a:lnTo>
                  <a:pt x="759121" y="6676441"/>
                </a:lnTo>
                <a:cubicBezTo>
                  <a:pt x="759121" y="6686390"/>
                  <a:pt x="765905" y="6687973"/>
                  <a:pt x="771558" y="6687973"/>
                </a:cubicBezTo>
                <a:cubicBezTo>
                  <a:pt x="776080" y="6687973"/>
                  <a:pt x="779924" y="6687521"/>
                  <a:pt x="779924" y="6687521"/>
                </a:cubicBezTo>
                <a:lnTo>
                  <a:pt x="779924" y="6681416"/>
                </a:lnTo>
                <a:cubicBezTo>
                  <a:pt x="779924" y="6681416"/>
                  <a:pt x="777662" y="6681868"/>
                  <a:pt x="774272" y="6681868"/>
                </a:cubicBezTo>
                <a:cubicBezTo>
                  <a:pt x="770201" y="6681868"/>
                  <a:pt x="766584" y="6681642"/>
                  <a:pt x="766584" y="6676668"/>
                </a:cubicBezTo>
                <a:lnTo>
                  <a:pt x="766584" y="6640038"/>
                </a:lnTo>
                <a:lnTo>
                  <a:pt x="779924" y="6640038"/>
                </a:lnTo>
                <a:lnTo>
                  <a:pt x="779924" y="6633933"/>
                </a:lnTo>
                <a:lnTo>
                  <a:pt x="766584" y="6633933"/>
                </a:lnTo>
                <a:lnTo>
                  <a:pt x="766584" y="6611323"/>
                </a:lnTo>
                <a:lnTo>
                  <a:pt x="766584" y="6611096"/>
                </a:lnTo>
                <a:close/>
                <a:moveTo>
                  <a:pt x="1317839" y="6610417"/>
                </a:moveTo>
                <a:lnTo>
                  <a:pt x="1317839" y="6631671"/>
                </a:lnTo>
                <a:lnTo>
                  <a:pt x="1309021" y="6631671"/>
                </a:lnTo>
                <a:lnTo>
                  <a:pt x="1309021" y="6645012"/>
                </a:lnTo>
                <a:lnTo>
                  <a:pt x="1317839" y="6645012"/>
                </a:lnTo>
                <a:lnTo>
                  <a:pt x="1317839" y="6675762"/>
                </a:lnTo>
                <a:cubicBezTo>
                  <a:pt x="1317839" y="6687068"/>
                  <a:pt x="1325979" y="6688424"/>
                  <a:pt x="1333894" y="6688424"/>
                </a:cubicBezTo>
                <a:cubicBezTo>
                  <a:pt x="1338641" y="6688424"/>
                  <a:pt x="1346329" y="6687746"/>
                  <a:pt x="1346329" y="6687746"/>
                </a:cubicBezTo>
                <a:lnTo>
                  <a:pt x="1346329" y="6674180"/>
                </a:lnTo>
                <a:cubicBezTo>
                  <a:pt x="1346329" y="6674180"/>
                  <a:pt x="1343163" y="6674632"/>
                  <a:pt x="1339094" y="6674632"/>
                </a:cubicBezTo>
                <a:cubicBezTo>
                  <a:pt x="1336832" y="6674632"/>
                  <a:pt x="1333894" y="6674180"/>
                  <a:pt x="1333894" y="6670562"/>
                </a:cubicBezTo>
                <a:lnTo>
                  <a:pt x="1333894" y="6645238"/>
                </a:lnTo>
                <a:lnTo>
                  <a:pt x="1346103" y="6645238"/>
                </a:lnTo>
                <a:lnTo>
                  <a:pt x="1346103" y="6631898"/>
                </a:lnTo>
                <a:lnTo>
                  <a:pt x="1333894" y="6631898"/>
                </a:lnTo>
                <a:lnTo>
                  <a:pt x="1333894" y="6610643"/>
                </a:lnTo>
                <a:close/>
                <a:moveTo>
                  <a:pt x="606724" y="6609061"/>
                </a:moveTo>
                <a:lnTo>
                  <a:pt x="622778" y="6609061"/>
                </a:lnTo>
                <a:cubicBezTo>
                  <a:pt x="634084" y="6609061"/>
                  <a:pt x="643581" y="6615393"/>
                  <a:pt x="643581" y="6628281"/>
                </a:cubicBezTo>
                <a:cubicBezTo>
                  <a:pt x="643581" y="6641169"/>
                  <a:pt x="634084" y="6647952"/>
                  <a:pt x="622778" y="6647952"/>
                </a:cubicBezTo>
                <a:lnTo>
                  <a:pt x="606724" y="6647952"/>
                </a:lnTo>
                <a:close/>
                <a:moveTo>
                  <a:pt x="1171545" y="6602504"/>
                </a:moveTo>
                <a:cubicBezTo>
                  <a:pt x="1165893" y="6602504"/>
                  <a:pt x="1161370" y="6607026"/>
                  <a:pt x="1161370" y="6612680"/>
                </a:cubicBezTo>
                <a:cubicBezTo>
                  <a:pt x="1161370" y="6618332"/>
                  <a:pt x="1165893" y="6622854"/>
                  <a:pt x="1171545" y="6622854"/>
                </a:cubicBezTo>
                <a:cubicBezTo>
                  <a:pt x="1177198" y="6622854"/>
                  <a:pt x="1181721" y="6618332"/>
                  <a:pt x="1181721" y="6612680"/>
                </a:cubicBezTo>
                <a:cubicBezTo>
                  <a:pt x="1181721" y="6607026"/>
                  <a:pt x="1177198" y="6602504"/>
                  <a:pt x="1171545" y="6602504"/>
                </a:cubicBezTo>
                <a:close/>
                <a:moveTo>
                  <a:pt x="1028192" y="6602504"/>
                </a:moveTo>
                <a:lnTo>
                  <a:pt x="1028192" y="6687974"/>
                </a:lnTo>
                <a:lnTo>
                  <a:pt x="1044020" y="6687974"/>
                </a:lnTo>
                <a:lnTo>
                  <a:pt x="1044020" y="6602504"/>
                </a:lnTo>
                <a:close/>
                <a:moveTo>
                  <a:pt x="599263" y="6602504"/>
                </a:moveTo>
                <a:lnTo>
                  <a:pt x="599263" y="6687974"/>
                </a:lnTo>
                <a:lnTo>
                  <a:pt x="606724" y="6687974"/>
                </a:lnTo>
                <a:lnTo>
                  <a:pt x="606724" y="6654961"/>
                </a:lnTo>
                <a:lnTo>
                  <a:pt x="621873" y="6654961"/>
                </a:lnTo>
                <a:cubicBezTo>
                  <a:pt x="641545" y="6654961"/>
                  <a:pt x="651268" y="6642752"/>
                  <a:pt x="651268" y="6628507"/>
                </a:cubicBezTo>
                <a:cubicBezTo>
                  <a:pt x="651268" y="6614036"/>
                  <a:pt x="641545" y="6602504"/>
                  <a:pt x="621873" y="6602504"/>
                </a:cubicBezTo>
                <a:close/>
                <a:moveTo>
                  <a:pt x="896371" y="6601826"/>
                </a:moveTo>
                <a:cubicBezTo>
                  <a:pt x="890718" y="6601826"/>
                  <a:pt x="884161" y="6604766"/>
                  <a:pt x="884161" y="6614715"/>
                </a:cubicBezTo>
                <a:lnTo>
                  <a:pt x="883934" y="6614715"/>
                </a:lnTo>
                <a:lnTo>
                  <a:pt x="883934" y="6633934"/>
                </a:lnTo>
                <a:lnTo>
                  <a:pt x="874664" y="6633934"/>
                </a:lnTo>
                <a:lnTo>
                  <a:pt x="874664" y="6640038"/>
                </a:lnTo>
                <a:lnTo>
                  <a:pt x="883934" y="6640038"/>
                </a:lnTo>
                <a:lnTo>
                  <a:pt x="883934" y="6687748"/>
                </a:lnTo>
                <a:lnTo>
                  <a:pt x="891397" y="6687748"/>
                </a:lnTo>
                <a:lnTo>
                  <a:pt x="891397" y="6640038"/>
                </a:lnTo>
                <a:lnTo>
                  <a:pt x="902475" y="6640038"/>
                </a:lnTo>
                <a:lnTo>
                  <a:pt x="902475" y="6633934"/>
                </a:lnTo>
                <a:lnTo>
                  <a:pt x="891397" y="6633934"/>
                </a:lnTo>
                <a:lnTo>
                  <a:pt x="891397" y="6615393"/>
                </a:lnTo>
                <a:cubicBezTo>
                  <a:pt x="891397" y="6610192"/>
                  <a:pt x="893431" y="6608158"/>
                  <a:pt x="898179" y="6608158"/>
                </a:cubicBezTo>
                <a:cubicBezTo>
                  <a:pt x="900215" y="6608158"/>
                  <a:pt x="903606" y="6608835"/>
                  <a:pt x="903606" y="6608835"/>
                </a:cubicBezTo>
                <a:lnTo>
                  <a:pt x="903606" y="6602278"/>
                </a:lnTo>
                <a:cubicBezTo>
                  <a:pt x="903606" y="6602278"/>
                  <a:pt x="900215" y="6601826"/>
                  <a:pt x="896371" y="6601826"/>
                </a:cubicBezTo>
                <a:close/>
                <a:moveTo>
                  <a:pt x="976865" y="6600695"/>
                </a:moveTo>
                <a:cubicBezTo>
                  <a:pt x="951767" y="6600695"/>
                  <a:pt x="932321" y="6619236"/>
                  <a:pt x="932321" y="6645013"/>
                </a:cubicBezTo>
                <a:cubicBezTo>
                  <a:pt x="932321" y="6670789"/>
                  <a:pt x="951767" y="6689330"/>
                  <a:pt x="976865" y="6689330"/>
                </a:cubicBezTo>
                <a:cubicBezTo>
                  <a:pt x="996085" y="6689330"/>
                  <a:pt x="1013721" y="6677573"/>
                  <a:pt x="1018695" y="6657449"/>
                </a:cubicBezTo>
                <a:lnTo>
                  <a:pt x="999928" y="6657449"/>
                </a:lnTo>
                <a:cubicBezTo>
                  <a:pt x="996762" y="6667624"/>
                  <a:pt x="987944" y="6673729"/>
                  <a:pt x="976639" y="6673729"/>
                </a:cubicBezTo>
                <a:cubicBezTo>
                  <a:pt x="960585" y="6673729"/>
                  <a:pt x="949731" y="6661519"/>
                  <a:pt x="949731" y="6645013"/>
                </a:cubicBezTo>
                <a:cubicBezTo>
                  <a:pt x="949731" y="6628506"/>
                  <a:pt x="960585" y="6616297"/>
                  <a:pt x="976639" y="6616297"/>
                </a:cubicBezTo>
                <a:cubicBezTo>
                  <a:pt x="987944" y="6616297"/>
                  <a:pt x="996762" y="6622402"/>
                  <a:pt x="999928" y="6632577"/>
                </a:cubicBezTo>
                <a:lnTo>
                  <a:pt x="1018695" y="6632577"/>
                </a:lnTo>
                <a:cubicBezTo>
                  <a:pt x="1013721" y="6612453"/>
                  <a:pt x="996085" y="6600695"/>
                  <a:pt x="976865" y="6600695"/>
                </a:cubicBezTo>
                <a:close/>
                <a:moveTo>
                  <a:pt x="1440842" y="6494198"/>
                </a:moveTo>
                <a:lnTo>
                  <a:pt x="1443555" y="6494198"/>
                </a:lnTo>
                <a:cubicBezTo>
                  <a:pt x="1444461" y="6494198"/>
                  <a:pt x="1445365" y="6494423"/>
                  <a:pt x="1446269" y="6494876"/>
                </a:cubicBezTo>
                <a:cubicBezTo>
                  <a:pt x="1446721" y="6495328"/>
                  <a:pt x="1446947" y="6496232"/>
                  <a:pt x="1446947" y="6496911"/>
                </a:cubicBezTo>
                <a:cubicBezTo>
                  <a:pt x="1446947" y="6497815"/>
                  <a:pt x="1446721" y="6498267"/>
                  <a:pt x="1446043" y="6498720"/>
                </a:cubicBezTo>
                <a:cubicBezTo>
                  <a:pt x="1445365" y="6499172"/>
                  <a:pt x="1444686" y="6499398"/>
                  <a:pt x="1443782" y="6499398"/>
                </a:cubicBezTo>
                <a:lnTo>
                  <a:pt x="1440842" y="6499398"/>
                </a:lnTo>
                <a:close/>
                <a:moveTo>
                  <a:pt x="1437677" y="6491936"/>
                </a:moveTo>
                <a:lnTo>
                  <a:pt x="1437677" y="6508895"/>
                </a:lnTo>
                <a:lnTo>
                  <a:pt x="1440842" y="6508895"/>
                </a:lnTo>
                <a:lnTo>
                  <a:pt x="1440842" y="6502111"/>
                </a:lnTo>
                <a:lnTo>
                  <a:pt x="1444234" y="6502111"/>
                </a:lnTo>
                <a:cubicBezTo>
                  <a:pt x="1445138" y="6502111"/>
                  <a:pt x="1445817" y="6502337"/>
                  <a:pt x="1446495" y="6502790"/>
                </a:cubicBezTo>
                <a:cubicBezTo>
                  <a:pt x="1446947" y="6503242"/>
                  <a:pt x="1447173" y="6503920"/>
                  <a:pt x="1447173" y="6504824"/>
                </a:cubicBezTo>
                <a:lnTo>
                  <a:pt x="1447173" y="6507538"/>
                </a:lnTo>
                <a:cubicBezTo>
                  <a:pt x="1447173" y="6507764"/>
                  <a:pt x="1447173" y="6508216"/>
                  <a:pt x="1447399" y="6508668"/>
                </a:cubicBezTo>
                <a:lnTo>
                  <a:pt x="1450339" y="6508668"/>
                </a:lnTo>
                <a:lnTo>
                  <a:pt x="1450339" y="6508443"/>
                </a:lnTo>
                <a:cubicBezTo>
                  <a:pt x="1450113" y="6507990"/>
                  <a:pt x="1449887" y="6507764"/>
                  <a:pt x="1449887" y="6507312"/>
                </a:cubicBezTo>
                <a:cubicBezTo>
                  <a:pt x="1449887" y="6506860"/>
                  <a:pt x="1449887" y="6506407"/>
                  <a:pt x="1449887" y="6505955"/>
                </a:cubicBezTo>
                <a:lnTo>
                  <a:pt x="1449887" y="6504824"/>
                </a:lnTo>
                <a:cubicBezTo>
                  <a:pt x="1449887" y="6503920"/>
                  <a:pt x="1449661" y="6503242"/>
                  <a:pt x="1449209" y="6502337"/>
                </a:cubicBezTo>
                <a:cubicBezTo>
                  <a:pt x="1448982" y="6501659"/>
                  <a:pt x="1448304" y="6500980"/>
                  <a:pt x="1447399" y="6500755"/>
                </a:cubicBezTo>
                <a:cubicBezTo>
                  <a:pt x="1448078" y="6500303"/>
                  <a:pt x="1448757" y="6499850"/>
                  <a:pt x="1449209" y="6499172"/>
                </a:cubicBezTo>
                <a:cubicBezTo>
                  <a:pt x="1449661" y="6498720"/>
                  <a:pt x="1449887" y="6497815"/>
                  <a:pt x="1449887" y="6497137"/>
                </a:cubicBezTo>
                <a:cubicBezTo>
                  <a:pt x="1449887" y="6495554"/>
                  <a:pt x="1449209" y="6494198"/>
                  <a:pt x="1448078" y="6493293"/>
                </a:cubicBezTo>
                <a:cubicBezTo>
                  <a:pt x="1446721" y="6492388"/>
                  <a:pt x="1445138" y="6491936"/>
                  <a:pt x="1443329" y="6491936"/>
                </a:cubicBezTo>
                <a:close/>
                <a:moveTo>
                  <a:pt x="1435868" y="6491258"/>
                </a:moveTo>
                <a:cubicBezTo>
                  <a:pt x="1440390" y="6486962"/>
                  <a:pt x="1447626" y="6487188"/>
                  <a:pt x="1451922" y="6491710"/>
                </a:cubicBezTo>
                <a:cubicBezTo>
                  <a:pt x="1456444" y="6496684"/>
                  <a:pt x="1456444" y="6504372"/>
                  <a:pt x="1451922" y="6509347"/>
                </a:cubicBezTo>
                <a:lnTo>
                  <a:pt x="1451243" y="6510025"/>
                </a:lnTo>
                <a:cubicBezTo>
                  <a:pt x="1446721" y="6514095"/>
                  <a:pt x="1439486" y="6513869"/>
                  <a:pt x="1435190" y="6509347"/>
                </a:cubicBezTo>
                <a:cubicBezTo>
                  <a:pt x="1432928" y="6507085"/>
                  <a:pt x="1431798" y="6503920"/>
                  <a:pt x="1431798" y="6500528"/>
                </a:cubicBezTo>
                <a:cubicBezTo>
                  <a:pt x="1431798" y="6497363"/>
                  <a:pt x="1432928" y="6494198"/>
                  <a:pt x="1435416" y="6491710"/>
                </a:cubicBezTo>
                <a:close/>
                <a:moveTo>
                  <a:pt x="1453052" y="6489450"/>
                </a:moveTo>
                <a:cubicBezTo>
                  <a:pt x="1447626" y="6484249"/>
                  <a:pt x="1438807" y="6484475"/>
                  <a:pt x="1433606" y="6489902"/>
                </a:cubicBezTo>
                <a:cubicBezTo>
                  <a:pt x="1430893" y="6492840"/>
                  <a:pt x="1429537" y="6496684"/>
                  <a:pt x="1429537" y="6500528"/>
                </a:cubicBezTo>
                <a:cubicBezTo>
                  <a:pt x="1429537" y="6504599"/>
                  <a:pt x="1430893" y="6508443"/>
                  <a:pt x="1433606" y="6511156"/>
                </a:cubicBezTo>
                <a:lnTo>
                  <a:pt x="1434059" y="6511608"/>
                </a:lnTo>
                <a:cubicBezTo>
                  <a:pt x="1439486" y="6516808"/>
                  <a:pt x="1448304" y="6516582"/>
                  <a:pt x="1453505" y="6511156"/>
                </a:cubicBezTo>
                <a:cubicBezTo>
                  <a:pt x="1456218" y="6508216"/>
                  <a:pt x="1457575" y="6504372"/>
                  <a:pt x="1457575" y="6500528"/>
                </a:cubicBezTo>
                <a:cubicBezTo>
                  <a:pt x="1457800" y="6496459"/>
                  <a:pt x="1456218" y="6492840"/>
                  <a:pt x="1453505" y="6489902"/>
                </a:cubicBezTo>
                <a:close/>
                <a:moveTo>
                  <a:pt x="1101677" y="6395388"/>
                </a:moveTo>
                <a:cubicBezTo>
                  <a:pt x="1124966" y="6395614"/>
                  <a:pt x="1133107" y="6417773"/>
                  <a:pt x="1133107" y="6446263"/>
                </a:cubicBezTo>
                <a:cubicBezTo>
                  <a:pt x="1133107" y="6478822"/>
                  <a:pt x="1123158" y="6499624"/>
                  <a:pt x="1098738" y="6499624"/>
                </a:cubicBezTo>
                <a:cubicBezTo>
                  <a:pt x="1092633" y="6499624"/>
                  <a:pt x="1086528" y="6498720"/>
                  <a:pt x="1080875" y="6496685"/>
                </a:cubicBezTo>
                <a:lnTo>
                  <a:pt x="1080875" y="6399458"/>
                </a:lnTo>
                <a:cubicBezTo>
                  <a:pt x="1087432" y="6396519"/>
                  <a:pt x="1094442" y="6395162"/>
                  <a:pt x="1101677" y="6395388"/>
                </a:cubicBezTo>
                <a:close/>
                <a:moveTo>
                  <a:pt x="1278268" y="6379108"/>
                </a:moveTo>
                <a:lnTo>
                  <a:pt x="1278268" y="6515905"/>
                </a:lnTo>
                <a:lnTo>
                  <a:pt x="1309245" y="6515905"/>
                </a:lnTo>
                <a:lnTo>
                  <a:pt x="1309245" y="6379108"/>
                </a:lnTo>
                <a:close/>
                <a:moveTo>
                  <a:pt x="989527" y="6379108"/>
                </a:moveTo>
                <a:lnTo>
                  <a:pt x="989527" y="6515905"/>
                </a:lnTo>
                <a:lnTo>
                  <a:pt x="1020504" y="6515905"/>
                </a:lnTo>
                <a:lnTo>
                  <a:pt x="1020504" y="6379108"/>
                </a:lnTo>
                <a:close/>
                <a:moveTo>
                  <a:pt x="717969" y="6379108"/>
                </a:moveTo>
                <a:lnTo>
                  <a:pt x="761156" y="6445132"/>
                </a:lnTo>
                <a:lnTo>
                  <a:pt x="712994" y="6516130"/>
                </a:lnTo>
                <a:lnTo>
                  <a:pt x="748720" y="6516130"/>
                </a:lnTo>
                <a:lnTo>
                  <a:pt x="778340" y="6466386"/>
                </a:lnTo>
                <a:lnTo>
                  <a:pt x="779019" y="6466386"/>
                </a:lnTo>
                <a:lnTo>
                  <a:pt x="808187" y="6516130"/>
                </a:lnTo>
                <a:lnTo>
                  <a:pt x="846625" y="6516130"/>
                </a:lnTo>
                <a:lnTo>
                  <a:pt x="798012" y="6443097"/>
                </a:lnTo>
                <a:lnTo>
                  <a:pt x="842104" y="6379108"/>
                </a:lnTo>
                <a:lnTo>
                  <a:pt x="808865" y="6379108"/>
                </a:lnTo>
                <a:lnTo>
                  <a:pt x="781506" y="6423878"/>
                </a:lnTo>
                <a:lnTo>
                  <a:pt x="781054" y="6423878"/>
                </a:lnTo>
                <a:lnTo>
                  <a:pt x="754825" y="6379108"/>
                </a:lnTo>
                <a:close/>
                <a:moveTo>
                  <a:pt x="1259275" y="6377072"/>
                </a:moveTo>
                <a:cubicBezTo>
                  <a:pt x="1227168" y="6374586"/>
                  <a:pt x="1206139" y="6379108"/>
                  <a:pt x="1188050" y="6386569"/>
                </a:cubicBezTo>
                <a:lnTo>
                  <a:pt x="1188050" y="6516130"/>
                </a:lnTo>
                <a:lnTo>
                  <a:pt x="1219028" y="6516130"/>
                </a:lnTo>
                <a:lnTo>
                  <a:pt x="1219028" y="6400588"/>
                </a:lnTo>
                <a:cubicBezTo>
                  <a:pt x="1226037" y="6396518"/>
                  <a:pt x="1242543" y="6395840"/>
                  <a:pt x="1252944" y="6399458"/>
                </a:cubicBezTo>
                <a:cubicBezTo>
                  <a:pt x="1252944" y="6399458"/>
                  <a:pt x="1259275" y="6377072"/>
                  <a:pt x="1259275" y="6377072"/>
                </a:cubicBezTo>
                <a:close/>
                <a:moveTo>
                  <a:pt x="1384766" y="6376622"/>
                </a:moveTo>
                <a:cubicBezTo>
                  <a:pt x="1356276" y="6376622"/>
                  <a:pt x="1337283" y="6394258"/>
                  <a:pt x="1337283" y="6416190"/>
                </a:cubicBezTo>
                <a:cubicBezTo>
                  <a:pt x="1337283" y="6430435"/>
                  <a:pt x="1343162" y="6444680"/>
                  <a:pt x="1371651" y="6454629"/>
                </a:cubicBezTo>
                <a:cubicBezTo>
                  <a:pt x="1387027" y="6460056"/>
                  <a:pt x="1396072" y="6465934"/>
                  <a:pt x="1396072" y="6477240"/>
                </a:cubicBezTo>
                <a:cubicBezTo>
                  <a:pt x="1396072" y="6488319"/>
                  <a:pt x="1384540" y="6496459"/>
                  <a:pt x="1370521" y="6496459"/>
                </a:cubicBezTo>
                <a:cubicBezTo>
                  <a:pt x="1360346" y="6496686"/>
                  <a:pt x="1350624" y="6493972"/>
                  <a:pt x="1342257" y="6488545"/>
                </a:cubicBezTo>
                <a:lnTo>
                  <a:pt x="1333439" y="6508443"/>
                </a:lnTo>
                <a:cubicBezTo>
                  <a:pt x="1346101" y="6515452"/>
                  <a:pt x="1360573" y="6518844"/>
                  <a:pt x="1375043" y="6518392"/>
                </a:cubicBezTo>
                <a:cubicBezTo>
                  <a:pt x="1407829" y="6518165"/>
                  <a:pt x="1428631" y="6498946"/>
                  <a:pt x="1428631" y="6476335"/>
                </a:cubicBezTo>
                <a:cubicBezTo>
                  <a:pt x="1428631" y="6460508"/>
                  <a:pt x="1422074" y="6446715"/>
                  <a:pt x="1392680" y="6436088"/>
                </a:cubicBezTo>
                <a:cubicBezTo>
                  <a:pt x="1379339" y="6431339"/>
                  <a:pt x="1368260" y="6425687"/>
                  <a:pt x="1368260" y="6414608"/>
                </a:cubicBezTo>
                <a:cubicBezTo>
                  <a:pt x="1368260" y="6404885"/>
                  <a:pt x="1377757" y="6396519"/>
                  <a:pt x="1391775" y="6396519"/>
                </a:cubicBezTo>
                <a:cubicBezTo>
                  <a:pt x="1400141" y="6396745"/>
                  <a:pt x="1408508" y="6399459"/>
                  <a:pt x="1415517" y="6404207"/>
                </a:cubicBezTo>
                <a:lnTo>
                  <a:pt x="1423883" y="6386118"/>
                </a:lnTo>
                <a:cubicBezTo>
                  <a:pt x="1411900" y="6379561"/>
                  <a:pt x="1398332" y="6376169"/>
                  <a:pt x="1384766" y="6376622"/>
                </a:cubicBezTo>
                <a:close/>
                <a:moveTo>
                  <a:pt x="634082" y="6341574"/>
                </a:moveTo>
                <a:cubicBezTo>
                  <a:pt x="611245" y="6341348"/>
                  <a:pt x="594287" y="6363055"/>
                  <a:pt x="594287" y="6389509"/>
                </a:cubicBezTo>
                <a:lnTo>
                  <a:pt x="594287" y="6468647"/>
                </a:lnTo>
                <a:cubicBezTo>
                  <a:pt x="594287" y="6495102"/>
                  <a:pt x="611245" y="6516582"/>
                  <a:pt x="634082" y="6516582"/>
                </a:cubicBezTo>
                <a:lnTo>
                  <a:pt x="696489" y="6516582"/>
                </a:lnTo>
                <a:lnTo>
                  <a:pt x="696489" y="6495102"/>
                </a:lnTo>
                <a:lnTo>
                  <a:pt x="648779" y="6495102"/>
                </a:lnTo>
                <a:cubicBezTo>
                  <a:pt x="634308" y="6495102"/>
                  <a:pt x="626620" y="6484023"/>
                  <a:pt x="626620" y="6471812"/>
                </a:cubicBezTo>
                <a:lnTo>
                  <a:pt x="626620" y="6437218"/>
                </a:lnTo>
                <a:lnTo>
                  <a:pt x="690836" y="6437218"/>
                </a:lnTo>
                <a:lnTo>
                  <a:pt x="690836" y="6415738"/>
                </a:lnTo>
                <a:lnTo>
                  <a:pt x="626620" y="6415738"/>
                </a:lnTo>
                <a:lnTo>
                  <a:pt x="626620" y="6386344"/>
                </a:lnTo>
                <a:cubicBezTo>
                  <a:pt x="626620" y="6373908"/>
                  <a:pt x="634308" y="6363055"/>
                  <a:pt x="648779" y="6363055"/>
                </a:cubicBezTo>
                <a:lnTo>
                  <a:pt x="696715" y="6363055"/>
                </a:lnTo>
                <a:lnTo>
                  <a:pt x="696715" y="6341574"/>
                </a:lnTo>
                <a:close/>
                <a:moveTo>
                  <a:pt x="866748" y="6341348"/>
                </a:moveTo>
                <a:lnTo>
                  <a:pt x="866748" y="6468422"/>
                </a:lnTo>
                <a:cubicBezTo>
                  <a:pt x="866748" y="6494876"/>
                  <a:pt x="883706" y="6516357"/>
                  <a:pt x="906543" y="6516357"/>
                </a:cubicBezTo>
                <a:lnTo>
                  <a:pt x="968723" y="6516357"/>
                </a:lnTo>
                <a:lnTo>
                  <a:pt x="968723" y="6494876"/>
                </a:lnTo>
                <a:lnTo>
                  <a:pt x="921240" y="6494876"/>
                </a:lnTo>
                <a:cubicBezTo>
                  <a:pt x="906543" y="6494876"/>
                  <a:pt x="899082" y="6484023"/>
                  <a:pt x="899082" y="6471587"/>
                </a:cubicBezTo>
                <a:lnTo>
                  <a:pt x="899082" y="6341348"/>
                </a:lnTo>
                <a:close/>
                <a:moveTo>
                  <a:pt x="1080875" y="6339991"/>
                </a:moveTo>
                <a:lnTo>
                  <a:pt x="1050124" y="6345644"/>
                </a:lnTo>
                <a:lnTo>
                  <a:pt x="1050124" y="6508668"/>
                </a:lnTo>
                <a:cubicBezTo>
                  <a:pt x="1058942" y="6514321"/>
                  <a:pt x="1076579" y="6518617"/>
                  <a:pt x="1097607" y="6518617"/>
                </a:cubicBezTo>
                <a:cubicBezTo>
                  <a:pt x="1139890" y="6518617"/>
                  <a:pt x="1163632" y="6490580"/>
                  <a:pt x="1163857" y="6444454"/>
                </a:cubicBezTo>
                <a:cubicBezTo>
                  <a:pt x="1163857" y="6403754"/>
                  <a:pt x="1141699" y="6377526"/>
                  <a:pt x="1110044" y="6377526"/>
                </a:cubicBezTo>
                <a:cubicBezTo>
                  <a:pt x="1100095" y="6377299"/>
                  <a:pt x="1090146" y="6379334"/>
                  <a:pt x="1080875" y="6383178"/>
                </a:cubicBezTo>
                <a:close/>
                <a:moveTo>
                  <a:pt x="1148934" y="6242312"/>
                </a:moveTo>
                <a:cubicBezTo>
                  <a:pt x="1087885" y="6242312"/>
                  <a:pt x="1022539" y="6266506"/>
                  <a:pt x="990657" y="6322807"/>
                </a:cubicBezTo>
                <a:cubicBezTo>
                  <a:pt x="987944" y="6326425"/>
                  <a:pt x="986361" y="6330722"/>
                  <a:pt x="985909" y="6335243"/>
                </a:cubicBezTo>
                <a:cubicBezTo>
                  <a:pt x="985683" y="6339765"/>
                  <a:pt x="987266" y="6344288"/>
                  <a:pt x="990205" y="6347680"/>
                </a:cubicBezTo>
                <a:cubicBezTo>
                  <a:pt x="993823" y="6351976"/>
                  <a:pt x="999023" y="6354689"/>
                  <a:pt x="1004676" y="6355141"/>
                </a:cubicBezTo>
                <a:cubicBezTo>
                  <a:pt x="1011912" y="6355368"/>
                  <a:pt x="1018469" y="6351524"/>
                  <a:pt x="1022086" y="6345419"/>
                </a:cubicBezTo>
                <a:cubicBezTo>
                  <a:pt x="1053064" y="6289117"/>
                  <a:pt x="1088563" y="6250678"/>
                  <a:pt x="1148482" y="6250678"/>
                </a:cubicBezTo>
                <a:cubicBezTo>
                  <a:pt x="1208401" y="6250678"/>
                  <a:pt x="1246162" y="6291378"/>
                  <a:pt x="1277139" y="6346323"/>
                </a:cubicBezTo>
                <a:cubicBezTo>
                  <a:pt x="1281435" y="6352201"/>
                  <a:pt x="1288896" y="6355368"/>
                  <a:pt x="1296132" y="6354462"/>
                </a:cubicBezTo>
                <a:cubicBezTo>
                  <a:pt x="1307438" y="6354010"/>
                  <a:pt x="1312865" y="6341575"/>
                  <a:pt x="1312638" y="6335470"/>
                </a:cubicBezTo>
                <a:cubicBezTo>
                  <a:pt x="1312412" y="6330947"/>
                  <a:pt x="1310829" y="6326651"/>
                  <a:pt x="1308342" y="6323034"/>
                </a:cubicBezTo>
                <a:cubicBezTo>
                  <a:pt x="1276008" y="6266280"/>
                  <a:pt x="1209984" y="6242312"/>
                  <a:pt x="1148934" y="6242312"/>
                </a:cubicBezTo>
                <a:close/>
                <a:moveTo>
                  <a:pt x="0" y="0"/>
                </a:moveTo>
                <a:lnTo>
                  <a:pt x="4152898" y="0"/>
                </a:lnTo>
                <a:lnTo>
                  <a:pt x="4152898" y="6857997"/>
                </a:lnTo>
                <a:lnTo>
                  <a:pt x="0" y="6857997"/>
                </a:lnTo>
                <a:close/>
              </a:path>
            </a:pathLst>
          </a:custGeom>
          <a:solidFill>
            <a:schemeClr val="tx1">
              <a:lumMod val="75000"/>
              <a:lumOff val="25000"/>
            </a:schemeClr>
          </a:solidFill>
          <a:ln>
            <a:noFill/>
          </a:ln>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grpSp>
        <p:nvGrpSpPr>
          <p:cNvPr id="35" name="Group 34">
            <a:extLst>
              <a:ext uri="{FF2B5EF4-FFF2-40B4-BE49-F238E27FC236}">
                <a16:creationId xmlns:a16="http://schemas.microsoft.com/office/drawing/2014/main" id="{DC434E69-5CE2-4598-E4A1-4ED26E1A0982}"/>
              </a:ext>
            </a:extLst>
          </p:cNvPr>
          <p:cNvGrpSpPr/>
          <p:nvPr userDrawn="1"/>
        </p:nvGrpSpPr>
        <p:grpSpPr>
          <a:xfrm>
            <a:off x="5588961" y="339727"/>
            <a:ext cx="1029067" cy="533386"/>
            <a:chOff x="5591148" y="347222"/>
            <a:chExt cx="1029067" cy="533386"/>
          </a:xfrm>
        </p:grpSpPr>
        <p:sp>
          <p:nvSpPr>
            <p:cNvPr id="36" name="Freeform 35">
              <a:extLst>
                <a:ext uri="{FF2B5EF4-FFF2-40B4-BE49-F238E27FC236}">
                  <a16:creationId xmlns:a16="http://schemas.microsoft.com/office/drawing/2014/main" id="{A1B31098-9107-C1FE-9122-31C9C4AAC077}"/>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BAB5FB43-E13D-B15E-2376-2B0C86446D17}"/>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86238D3-3F18-B5A2-830E-E9A1A6C95CEB}"/>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B2FF9DF-617C-3D89-56FD-1EA3F9FEBFFF}"/>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B6A3D03-63F0-CF7F-3AD8-106CBAFA25B2}"/>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0693B53-49E5-3708-D008-1BC6480DB6FB}"/>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27EDC3-4921-5664-406E-6957B8133920}"/>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42ED721-AFF6-CE7A-57AE-A3DAD5AAA536}"/>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CB33EF3-F22C-E1A8-27A2-9275406910A6}"/>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CBC4A45-3720-4C21-A7F2-6F4C7C056089}"/>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B75C430-A82E-C57C-E3A9-78E3ADD0A1ED}"/>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12CED7C-88BC-717E-4965-90C4C1354EE2}"/>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183DB2B-605F-11C6-3E78-2BF9FF2C9133}"/>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471EDDC-A8AD-2B96-E6D3-8958A9AEFBE7}"/>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55F8DA-32CC-BDCE-4631-81B554FDB6A3}"/>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1AC38D6-7474-321E-484F-2841A31ED9FC}"/>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8C74EA-00EB-31DA-B8C9-2ABED318CFE9}"/>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56511AE3-0D10-B576-0019-4C0C5487E315}"/>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BE68288-1CC7-10A3-C716-015A537EA882}"/>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E9CA8C7-C58B-7C76-41B9-3B02F5C4150C}"/>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DDA309E-23E5-E0DC-CB1D-ADCB6AFE620E}"/>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5703B46-A0A3-2787-DA29-74154E3E6CBC}"/>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3EA7D5E9-BD57-4F9D-6EF0-CEDE0DF4E562}"/>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D0BB0B0D-9C29-CBC7-273F-CF6022A9DD82}"/>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C5FA286B-2878-B5C8-8BD5-62393F481800}"/>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360255829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grpSp>
        <p:nvGrpSpPr>
          <p:cNvPr id="35" name="Group 34">
            <a:extLst>
              <a:ext uri="{FF2B5EF4-FFF2-40B4-BE49-F238E27FC236}">
                <a16:creationId xmlns:a16="http://schemas.microsoft.com/office/drawing/2014/main" id="{F10B7D14-F238-9ABA-94DA-8BE924256AE7}"/>
              </a:ext>
            </a:extLst>
          </p:cNvPr>
          <p:cNvGrpSpPr/>
          <p:nvPr userDrawn="1"/>
        </p:nvGrpSpPr>
        <p:grpSpPr>
          <a:xfrm>
            <a:off x="5588961" y="339727"/>
            <a:ext cx="1029067" cy="533386"/>
            <a:chOff x="5591148" y="347222"/>
            <a:chExt cx="1029067" cy="533386"/>
          </a:xfrm>
        </p:grpSpPr>
        <p:sp>
          <p:nvSpPr>
            <p:cNvPr id="36" name="Freeform 35">
              <a:extLst>
                <a:ext uri="{FF2B5EF4-FFF2-40B4-BE49-F238E27FC236}">
                  <a16:creationId xmlns:a16="http://schemas.microsoft.com/office/drawing/2014/main" id="{4FD3461E-A4A6-25E5-F2C2-02F8BFFD6E04}"/>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6153A86B-B535-33BC-6517-E1D955183FC9}"/>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786797C-B128-3410-BEAE-2BC4EC265FC1}"/>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D33225B6-62A9-CB29-A865-3A51B9A04915}"/>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E6F1796-8725-B756-93E3-8F3E9034516D}"/>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67FB55-6E3A-976B-963E-6F386950BF00}"/>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2B8B81-6836-873E-E6C3-78E2B934EB64}"/>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9A22939-C1F2-2A0E-60C5-29F7FA924E54}"/>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D7C66522-56A6-8A76-C72A-1FCC173B9EEC}"/>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A9B997A8-FBC7-0B1B-C203-E261B533D320}"/>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72C1F46-07DD-40AD-D276-F56554D12F3E}"/>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BC0B0CC-1253-02A4-A277-9BE69C55C2A4}"/>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F79EF1A-224E-3D4C-C981-663DB3B3ED61}"/>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CA274D6-4A8C-9F20-4C2B-407876699DFD}"/>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ECDF060E-720A-E51B-F6EA-16D1C7CDC98A}"/>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65AAC2F-9228-9A75-D80A-816550EC34B8}"/>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B266840-E383-AB1C-3BC2-16A427B82A5D}"/>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DD65C1B7-AA83-9539-9E6A-C18405E79287}"/>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AE5E798-4F6D-E88F-D2B0-CF3E735939A3}"/>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3DC84E9-5E21-A4D8-DF16-1344EA8BC082}"/>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F0D8F60-32AE-6D26-0F37-8D08904D2B5E}"/>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3C0A0C7-7412-FFDA-317C-9EFA9E5F0014}"/>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C65FF46-ADE2-63AF-ED75-86140504A6F4}"/>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F21014E-0615-E068-AE8F-E34D8C5614C1}"/>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CCEBBAFF-0827-2C0E-DD4E-F9B2DEC0D28E}"/>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12502292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grpSp>
        <p:nvGrpSpPr>
          <p:cNvPr id="7" name="Group 6">
            <a:extLst>
              <a:ext uri="{FF2B5EF4-FFF2-40B4-BE49-F238E27FC236}">
                <a16:creationId xmlns:a16="http://schemas.microsoft.com/office/drawing/2014/main" id="{90A6F125-358C-BE0C-F639-D910F9DEC356}"/>
              </a:ext>
            </a:extLst>
          </p:cNvPr>
          <p:cNvGrpSpPr/>
          <p:nvPr userDrawn="1"/>
        </p:nvGrpSpPr>
        <p:grpSpPr>
          <a:xfrm>
            <a:off x="5588961" y="339727"/>
            <a:ext cx="1029067" cy="533386"/>
            <a:chOff x="5591148" y="347222"/>
            <a:chExt cx="1029067" cy="533386"/>
          </a:xfrm>
        </p:grpSpPr>
        <p:sp>
          <p:nvSpPr>
            <p:cNvPr id="8" name="Freeform 7">
              <a:extLst>
                <a:ext uri="{FF2B5EF4-FFF2-40B4-BE49-F238E27FC236}">
                  <a16:creationId xmlns:a16="http://schemas.microsoft.com/office/drawing/2014/main" id="{36502579-926D-27F9-1B68-4F2879A8AC83}"/>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E03FBA-C80E-7ED4-10FF-1F09656244A1}"/>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83383430-6A51-0D0E-B995-208E0F88A2B9}"/>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2528ACD-BF37-8C60-86D2-27FABADB2ECD}"/>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60AC066E-AE72-1452-9CE5-873C793AD0F1}"/>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51A0796-BB0A-1FF2-AA55-2DEC0EBA568B}"/>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CF637B-05B4-AB28-12D5-E272FDAA26DC}"/>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8197EA4-C586-B24F-F8DF-7C2C9893C94E}"/>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B391C2F-C751-0C54-F6CE-B2A49E813230}"/>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0B2AE60-47E0-CC49-9423-E0EE1F42887F}"/>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22D50F00-6AEC-B090-B9AC-5196FF341A45}"/>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AB647FCB-347A-1EBE-1C0B-CE4100B9D538}"/>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50AF995-5092-D0A5-6F67-B214C4719E02}"/>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D1D84F5-00D3-D759-734D-49297E7FB7A9}"/>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654049C-C611-6B05-0F3E-05016B5E8910}"/>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CF060D0E-789D-FFD6-7504-5553EE05C348}"/>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0DC0E09E-A3B4-059B-4995-00E82B96EA0B}"/>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CE0961A2-1D07-7DAC-92A1-0E9D71D2CFEC}"/>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21867EF8-BEF8-3626-8DF4-21A4B2B1E709}"/>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6A05957-8CDB-5AAE-1E74-E49F774D399A}"/>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D6B9CD1-99CF-0360-FFFB-26356E800FC0}"/>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E62C7D2-76A9-C805-3CC5-8A42F18ABD26}"/>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F8760DF-0483-2CC2-F662-06F1C0A04792}"/>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F8BE0CB-7A4C-F0C1-CD08-6200DFE3C927}"/>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07BAA0A-D2D9-BF44-E9AE-2628B35BE3EE}"/>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98385640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grpSp>
        <p:nvGrpSpPr>
          <p:cNvPr id="6" name="Group 5">
            <a:extLst>
              <a:ext uri="{FF2B5EF4-FFF2-40B4-BE49-F238E27FC236}">
                <a16:creationId xmlns:a16="http://schemas.microsoft.com/office/drawing/2014/main" id="{049FD248-2B98-658C-C14B-E330D8578CC9}"/>
              </a:ext>
            </a:extLst>
          </p:cNvPr>
          <p:cNvGrpSpPr/>
          <p:nvPr userDrawn="1"/>
        </p:nvGrpSpPr>
        <p:grpSpPr>
          <a:xfrm>
            <a:off x="5588961" y="339727"/>
            <a:ext cx="1029067" cy="533386"/>
            <a:chOff x="5591148" y="347222"/>
            <a:chExt cx="1029067" cy="533386"/>
          </a:xfrm>
        </p:grpSpPr>
        <p:sp>
          <p:nvSpPr>
            <p:cNvPr id="7" name="Freeform 6">
              <a:extLst>
                <a:ext uri="{FF2B5EF4-FFF2-40B4-BE49-F238E27FC236}">
                  <a16:creationId xmlns:a16="http://schemas.microsoft.com/office/drawing/2014/main" id="{E2AA69F1-27B2-7C92-17E4-F94742B2833C}"/>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4ABC5C7D-2E13-83FF-4FF3-78094F109E63}"/>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5BFA7211-8BB7-C441-6C39-E043B58B72F1}"/>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B969E55-510F-B4AC-C382-B07A8B31B2FB}"/>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F305E47F-8DC9-3D49-C484-B78E49CC10BE}"/>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C410547-47FE-BDEB-6F8B-2124B8C2FD8C}"/>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ACF23F1-F261-7C50-7276-19AB91E6E12D}"/>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0D3E5D01-AEA8-66C4-8526-80A39DDF997D}"/>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06C88BB-7721-896E-078D-9D209D5DA862}"/>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4AB52DDB-67C7-5B5B-C49D-C383F2D1C24E}"/>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0FF5D1D-8DBE-CE12-31E4-AB6D84B5DAB3}"/>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B73075B-FD55-27D6-E06A-1B70E7F24D87}"/>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D636C3B1-737D-4CE6-B5ED-1C0FF37DABF9}"/>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DFC51F7-971D-6584-12B8-E503D13848AD}"/>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A7C43975-CD7B-80DB-3B3B-9F706B424A29}"/>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E1ABD26E-8ABD-2348-3433-9E2A77572077}"/>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E312693-B4AE-750F-0282-6507BA876457}"/>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06677E91-C43F-5365-81B4-C645AE2B2817}"/>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91900444-2716-AC09-EE89-D72B17FECF43}"/>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B634AC3-BC16-EE9B-6099-E4A6AC96125F}"/>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8E12C1AB-C7F1-4E9B-A683-AFB404480BB3}"/>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F90E2681-1C6A-DA30-4E8D-B05855E22512}"/>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EFF330C-BFD9-EF7A-685B-F91B01C450D4}"/>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DF315E2-8370-CFBA-0E9A-85934AD78CF7}"/>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631B3B28-BF52-47F0-5A76-622E082CA73D}"/>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318461393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4" cy="332399"/>
          </a:xfrm>
        </p:spPr>
        <p:txBody>
          <a:bodyPr>
            <a:spAutoFit/>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Tree>
    <p:extLst>
      <p:ext uri="{BB962C8B-B14F-4D97-AF65-F5344CB8AC3E}">
        <p14:creationId xmlns:p14="http://schemas.microsoft.com/office/powerpoint/2010/main" val="344692748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grpSp>
        <p:nvGrpSpPr>
          <p:cNvPr id="8" name="Group 7">
            <a:extLst>
              <a:ext uri="{FF2B5EF4-FFF2-40B4-BE49-F238E27FC236}">
                <a16:creationId xmlns:a16="http://schemas.microsoft.com/office/drawing/2014/main" id="{F4A0D6B5-2A72-8DC0-63CD-418686ACF7C6}"/>
              </a:ext>
            </a:extLst>
          </p:cNvPr>
          <p:cNvGrpSpPr/>
          <p:nvPr userDrawn="1"/>
        </p:nvGrpSpPr>
        <p:grpSpPr>
          <a:xfrm>
            <a:off x="592101" y="6241682"/>
            <a:ext cx="863309" cy="447470"/>
            <a:chOff x="5591148" y="347222"/>
            <a:chExt cx="1029067" cy="533386"/>
          </a:xfrm>
        </p:grpSpPr>
        <p:sp>
          <p:nvSpPr>
            <p:cNvPr id="32" name="Freeform 31">
              <a:extLst>
                <a:ext uri="{FF2B5EF4-FFF2-40B4-BE49-F238E27FC236}">
                  <a16:creationId xmlns:a16="http://schemas.microsoft.com/office/drawing/2014/main" id="{3EB0D9EC-7FC4-0544-D888-8E0673A1513F}"/>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5E6178F-5DA4-1AF0-247B-5EF3A3A3F9C5}"/>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8C3A101-14E9-D052-BBA7-32F58BB30D4F}"/>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C3448ED-0AD1-BB77-7911-CB78970A6228}"/>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BC8CCF3-F5A8-28B6-2221-6DEE9BDA81DB}"/>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3025C9-32FC-4C28-A2E9-DDF824BB6157}"/>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43215B9-42AC-3974-05B9-D948A9C0C51D}"/>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8CEBF0C-190C-6C79-1818-7DDE11355306}"/>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A6C8082-F364-0132-18FB-39C47B250B7B}"/>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A628D2E-6DC2-E182-0EAD-720324CD7F67}"/>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AB98E1F-7678-516A-4777-00952B66F5BC}"/>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1A258FF9-9259-B787-FE5D-E9D28F952CE9}"/>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17B0674-DE56-1252-12D8-F9A999E748D1}"/>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EF0172D-89D0-5C53-D751-771A902D12D0}"/>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3174ADD-C8B8-5959-AE2A-19B475EE7E02}"/>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FBDE990-4426-A601-F0F9-A66624526BB0}"/>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2997F82-6BDE-482D-14A4-55F34C494CF0}"/>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92EC0C1-073F-DED7-82C4-56FCA55EEAD8}"/>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84F9869-B37E-536A-A7D2-F9907327BDA4}"/>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835B20D-82CB-6848-C38F-F1B9FA660357}"/>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8493599-D6AD-EF3A-1BBE-3A6706A752E9}"/>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4C5F22F-3CE4-61F1-05E0-FF58804CE17D}"/>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648AB86-979C-5A89-F981-B2489A3E9797}"/>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F42FDF9-9EA3-E947-03BE-7111E1BDE1D2}"/>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C5EA224-F4F0-A328-7FF4-6993CA1E8515}"/>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Picture Placeholder 3">
            <a:extLst>
              <a:ext uri="{FF2B5EF4-FFF2-40B4-BE49-F238E27FC236}">
                <a16:creationId xmlns:a16="http://schemas.microsoft.com/office/drawing/2014/main" id="{82A95B82-4707-8311-8695-17E1E7D6E607}"/>
              </a:ext>
            </a:extLst>
          </p:cNvPr>
          <p:cNvSpPr>
            <a:spLocks noGrp="1"/>
          </p:cNvSpPr>
          <p:nvPr>
            <p:ph type="pic" sz="quarter" idx="11"/>
          </p:nvPr>
        </p:nvSpPr>
        <p:spPr>
          <a:xfrm>
            <a:off x="2" y="4"/>
            <a:ext cx="4152898" cy="6857997"/>
          </a:xfrm>
          <a:custGeom>
            <a:avLst/>
            <a:gdLst>
              <a:gd name="connsiteX0" fmla="*/ 1285053 w 4152898"/>
              <a:gd name="connsiteY0" fmla="*/ 6663779 h 6857997"/>
              <a:gd name="connsiteX1" fmla="*/ 1285053 w 4152898"/>
              <a:gd name="connsiteY1" fmla="*/ 6667849 h 6857997"/>
              <a:gd name="connsiteX2" fmla="*/ 1274199 w 4152898"/>
              <a:gd name="connsiteY2" fmla="*/ 6677572 h 6857997"/>
              <a:gd name="connsiteX3" fmla="*/ 1266285 w 4152898"/>
              <a:gd name="connsiteY3" fmla="*/ 6671015 h 6857997"/>
              <a:gd name="connsiteX4" fmla="*/ 1274199 w 4152898"/>
              <a:gd name="connsiteY4" fmla="*/ 6664910 h 6857997"/>
              <a:gd name="connsiteX5" fmla="*/ 1280078 w 4152898"/>
              <a:gd name="connsiteY5" fmla="*/ 6664910 h 6857997"/>
              <a:gd name="connsiteX6" fmla="*/ 1285053 w 4152898"/>
              <a:gd name="connsiteY6" fmla="*/ 6663779 h 6857997"/>
              <a:gd name="connsiteX7" fmla="*/ 1088791 w 4152898"/>
              <a:gd name="connsiteY7" fmla="*/ 6663779 h 6857997"/>
              <a:gd name="connsiteX8" fmla="*/ 1088791 w 4152898"/>
              <a:gd name="connsiteY8" fmla="*/ 6667849 h 6857997"/>
              <a:gd name="connsiteX9" fmla="*/ 1077938 w 4152898"/>
              <a:gd name="connsiteY9" fmla="*/ 6677572 h 6857997"/>
              <a:gd name="connsiteX10" fmla="*/ 1070023 w 4152898"/>
              <a:gd name="connsiteY10" fmla="*/ 6671015 h 6857997"/>
              <a:gd name="connsiteX11" fmla="*/ 1077938 w 4152898"/>
              <a:gd name="connsiteY11" fmla="*/ 6664910 h 6857997"/>
              <a:gd name="connsiteX12" fmla="*/ 1083816 w 4152898"/>
              <a:gd name="connsiteY12" fmla="*/ 6664910 h 6857997"/>
              <a:gd name="connsiteX13" fmla="*/ 1088791 w 4152898"/>
              <a:gd name="connsiteY13" fmla="*/ 6663779 h 6857997"/>
              <a:gd name="connsiteX14" fmla="*/ 693324 w 4152898"/>
              <a:gd name="connsiteY14" fmla="*/ 6661293 h 6857997"/>
              <a:gd name="connsiteX15" fmla="*/ 693324 w 4152898"/>
              <a:gd name="connsiteY15" fmla="*/ 6668755 h 6857997"/>
              <a:gd name="connsiteX16" fmla="*/ 677496 w 4152898"/>
              <a:gd name="connsiteY16" fmla="*/ 6683000 h 6857997"/>
              <a:gd name="connsiteX17" fmla="*/ 664835 w 4152898"/>
              <a:gd name="connsiteY17" fmla="*/ 6672824 h 6857997"/>
              <a:gd name="connsiteX18" fmla="*/ 676366 w 4152898"/>
              <a:gd name="connsiteY18" fmla="*/ 6663328 h 6857997"/>
              <a:gd name="connsiteX19" fmla="*/ 686315 w 4152898"/>
              <a:gd name="connsiteY19" fmla="*/ 6663328 h 6857997"/>
              <a:gd name="connsiteX20" fmla="*/ 693324 w 4152898"/>
              <a:gd name="connsiteY20" fmla="*/ 6661293 h 6857997"/>
              <a:gd name="connsiteX21" fmla="*/ 1382506 w 4152898"/>
              <a:gd name="connsiteY21" fmla="*/ 6643883 h 6857997"/>
              <a:gd name="connsiteX22" fmla="*/ 1394942 w 4152898"/>
              <a:gd name="connsiteY22" fmla="*/ 6654057 h 6857997"/>
              <a:gd name="connsiteX23" fmla="*/ 1369844 w 4152898"/>
              <a:gd name="connsiteY23" fmla="*/ 6654057 h 6857997"/>
              <a:gd name="connsiteX24" fmla="*/ 1382506 w 4152898"/>
              <a:gd name="connsiteY24" fmla="*/ 6643883 h 6857997"/>
              <a:gd name="connsiteX25" fmla="*/ 839617 w 4152898"/>
              <a:gd name="connsiteY25" fmla="*/ 6639134 h 6857997"/>
              <a:gd name="connsiteX26" fmla="*/ 859967 w 4152898"/>
              <a:gd name="connsiteY26" fmla="*/ 6661067 h 6857997"/>
              <a:gd name="connsiteX27" fmla="*/ 839617 w 4152898"/>
              <a:gd name="connsiteY27" fmla="*/ 6683000 h 6857997"/>
              <a:gd name="connsiteX28" fmla="*/ 819267 w 4152898"/>
              <a:gd name="connsiteY28" fmla="*/ 6661067 h 6857997"/>
              <a:gd name="connsiteX29" fmla="*/ 839617 w 4152898"/>
              <a:gd name="connsiteY29" fmla="*/ 6639134 h 6857997"/>
              <a:gd name="connsiteX30" fmla="*/ 741033 w 4152898"/>
              <a:gd name="connsiteY30" fmla="*/ 6633255 h 6857997"/>
              <a:gd name="connsiteX31" fmla="*/ 724753 w 4152898"/>
              <a:gd name="connsiteY31" fmla="*/ 6643431 h 6857997"/>
              <a:gd name="connsiteX32" fmla="*/ 724753 w 4152898"/>
              <a:gd name="connsiteY32" fmla="*/ 6634160 h 6857997"/>
              <a:gd name="connsiteX33" fmla="*/ 717743 w 4152898"/>
              <a:gd name="connsiteY33" fmla="*/ 6634160 h 6857997"/>
              <a:gd name="connsiteX34" fmla="*/ 717743 w 4152898"/>
              <a:gd name="connsiteY34" fmla="*/ 6687974 h 6857997"/>
              <a:gd name="connsiteX35" fmla="*/ 724979 w 4152898"/>
              <a:gd name="connsiteY35" fmla="*/ 6687974 h 6857997"/>
              <a:gd name="connsiteX36" fmla="*/ 724979 w 4152898"/>
              <a:gd name="connsiteY36" fmla="*/ 6657901 h 6857997"/>
              <a:gd name="connsiteX37" fmla="*/ 741259 w 4152898"/>
              <a:gd name="connsiteY37" fmla="*/ 6640717 h 6857997"/>
              <a:gd name="connsiteX38" fmla="*/ 744877 w 4152898"/>
              <a:gd name="connsiteY38" fmla="*/ 6640717 h 6857997"/>
              <a:gd name="connsiteX39" fmla="*/ 745102 w 4152898"/>
              <a:gd name="connsiteY39" fmla="*/ 6633482 h 6857997"/>
              <a:gd name="connsiteX40" fmla="*/ 741033 w 4152898"/>
              <a:gd name="connsiteY40" fmla="*/ 6633255 h 6857997"/>
              <a:gd name="connsiteX41" fmla="*/ 839617 w 4152898"/>
              <a:gd name="connsiteY41" fmla="*/ 6632577 h 6857997"/>
              <a:gd name="connsiteX42" fmla="*/ 811805 w 4152898"/>
              <a:gd name="connsiteY42" fmla="*/ 6661067 h 6857997"/>
              <a:gd name="connsiteX43" fmla="*/ 839617 w 4152898"/>
              <a:gd name="connsiteY43" fmla="*/ 6689330 h 6857997"/>
              <a:gd name="connsiteX44" fmla="*/ 867654 w 4152898"/>
              <a:gd name="connsiteY44" fmla="*/ 6661067 h 6857997"/>
              <a:gd name="connsiteX45" fmla="*/ 839617 w 4152898"/>
              <a:gd name="connsiteY45" fmla="*/ 6632577 h 6857997"/>
              <a:gd name="connsiteX46" fmla="*/ 680209 w 4152898"/>
              <a:gd name="connsiteY46" fmla="*/ 6632577 h 6857997"/>
              <a:gd name="connsiteX47" fmla="*/ 659634 w 4152898"/>
              <a:gd name="connsiteY47" fmla="*/ 6639361 h 6857997"/>
              <a:gd name="connsiteX48" fmla="*/ 663252 w 4152898"/>
              <a:gd name="connsiteY48" fmla="*/ 6645013 h 6857997"/>
              <a:gd name="connsiteX49" fmla="*/ 679757 w 4152898"/>
              <a:gd name="connsiteY49" fmla="*/ 6639134 h 6857997"/>
              <a:gd name="connsiteX50" fmla="*/ 693324 w 4152898"/>
              <a:gd name="connsiteY50" fmla="*/ 6650666 h 6857997"/>
              <a:gd name="connsiteX51" fmla="*/ 693098 w 4152898"/>
              <a:gd name="connsiteY51" fmla="*/ 6652023 h 6857997"/>
              <a:gd name="connsiteX52" fmla="*/ 687897 w 4152898"/>
              <a:gd name="connsiteY52" fmla="*/ 6656997 h 6857997"/>
              <a:gd name="connsiteX53" fmla="*/ 675009 w 4152898"/>
              <a:gd name="connsiteY53" fmla="*/ 6656997 h 6857997"/>
              <a:gd name="connsiteX54" fmla="*/ 656695 w 4152898"/>
              <a:gd name="connsiteY54" fmla="*/ 6672824 h 6857997"/>
              <a:gd name="connsiteX55" fmla="*/ 676366 w 4152898"/>
              <a:gd name="connsiteY55" fmla="*/ 6689330 h 6857997"/>
              <a:gd name="connsiteX56" fmla="*/ 693324 w 4152898"/>
              <a:gd name="connsiteY56" fmla="*/ 6681190 h 6857997"/>
              <a:gd name="connsiteX57" fmla="*/ 693324 w 4152898"/>
              <a:gd name="connsiteY57" fmla="*/ 6687974 h 6857997"/>
              <a:gd name="connsiteX58" fmla="*/ 700786 w 4152898"/>
              <a:gd name="connsiteY58" fmla="*/ 6687974 h 6857997"/>
              <a:gd name="connsiteX59" fmla="*/ 700786 w 4152898"/>
              <a:gd name="connsiteY59" fmla="*/ 6650892 h 6857997"/>
              <a:gd name="connsiteX60" fmla="*/ 680209 w 4152898"/>
              <a:gd name="connsiteY60" fmla="*/ 6632577 h 6857997"/>
              <a:gd name="connsiteX61" fmla="*/ 1156396 w 4152898"/>
              <a:gd name="connsiteY61" fmla="*/ 6632125 h 6857997"/>
              <a:gd name="connsiteX62" fmla="*/ 1156396 w 4152898"/>
              <a:gd name="connsiteY62" fmla="*/ 6645465 h 6857997"/>
              <a:gd name="connsiteX63" fmla="*/ 1164310 w 4152898"/>
              <a:gd name="connsiteY63" fmla="*/ 6645465 h 6857997"/>
              <a:gd name="connsiteX64" fmla="*/ 1164310 w 4152898"/>
              <a:gd name="connsiteY64" fmla="*/ 6687974 h 6857997"/>
              <a:gd name="connsiteX65" fmla="*/ 1180138 w 4152898"/>
              <a:gd name="connsiteY65" fmla="*/ 6687974 h 6857997"/>
              <a:gd name="connsiteX66" fmla="*/ 1180138 w 4152898"/>
              <a:gd name="connsiteY66" fmla="*/ 6632125 h 6857997"/>
              <a:gd name="connsiteX67" fmla="*/ 1188504 w 4152898"/>
              <a:gd name="connsiteY67" fmla="*/ 6631898 h 6857997"/>
              <a:gd name="connsiteX68" fmla="*/ 1207497 w 4152898"/>
              <a:gd name="connsiteY68" fmla="*/ 6687973 h 6857997"/>
              <a:gd name="connsiteX69" fmla="*/ 1227169 w 4152898"/>
              <a:gd name="connsiteY69" fmla="*/ 6687973 h 6857997"/>
              <a:gd name="connsiteX70" fmla="*/ 1247067 w 4152898"/>
              <a:gd name="connsiteY70" fmla="*/ 6631898 h 6857997"/>
              <a:gd name="connsiteX71" fmla="*/ 1230334 w 4152898"/>
              <a:gd name="connsiteY71" fmla="*/ 6631898 h 6857997"/>
              <a:gd name="connsiteX72" fmla="*/ 1217673 w 4152898"/>
              <a:gd name="connsiteY72" fmla="*/ 6670789 h 6857997"/>
              <a:gd name="connsiteX73" fmla="*/ 1205688 w 4152898"/>
              <a:gd name="connsiteY73" fmla="*/ 6631898 h 6857997"/>
              <a:gd name="connsiteX74" fmla="*/ 1382732 w 4152898"/>
              <a:gd name="connsiteY74" fmla="*/ 6630994 h 6857997"/>
              <a:gd name="connsiteX75" fmla="*/ 1353563 w 4152898"/>
              <a:gd name="connsiteY75" fmla="*/ 6660388 h 6857997"/>
              <a:gd name="connsiteX76" fmla="*/ 1382958 w 4152898"/>
              <a:gd name="connsiteY76" fmla="*/ 6689782 h 6857997"/>
              <a:gd name="connsiteX77" fmla="*/ 1410996 w 4152898"/>
              <a:gd name="connsiteY77" fmla="*/ 6672146 h 6857997"/>
              <a:gd name="connsiteX78" fmla="*/ 1394490 w 4152898"/>
              <a:gd name="connsiteY78" fmla="*/ 6670337 h 6857997"/>
              <a:gd name="connsiteX79" fmla="*/ 1383185 w 4152898"/>
              <a:gd name="connsiteY79" fmla="*/ 6675990 h 6857997"/>
              <a:gd name="connsiteX80" fmla="*/ 1370296 w 4152898"/>
              <a:gd name="connsiteY80" fmla="*/ 6664684 h 6857997"/>
              <a:gd name="connsiteX81" fmla="*/ 1411900 w 4152898"/>
              <a:gd name="connsiteY81" fmla="*/ 6664684 h 6857997"/>
              <a:gd name="connsiteX82" fmla="*/ 1412127 w 4152898"/>
              <a:gd name="connsiteY82" fmla="*/ 6664458 h 6857997"/>
              <a:gd name="connsiteX83" fmla="*/ 1382732 w 4152898"/>
              <a:gd name="connsiteY83" fmla="*/ 6630994 h 6857997"/>
              <a:gd name="connsiteX84" fmla="*/ 1147579 w 4152898"/>
              <a:gd name="connsiteY84" fmla="*/ 6630994 h 6857997"/>
              <a:gd name="connsiteX85" fmla="*/ 1133108 w 4152898"/>
              <a:gd name="connsiteY85" fmla="*/ 6640717 h 6857997"/>
              <a:gd name="connsiteX86" fmla="*/ 1133108 w 4152898"/>
              <a:gd name="connsiteY86" fmla="*/ 6631899 h 6857997"/>
              <a:gd name="connsiteX87" fmla="*/ 1117732 w 4152898"/>
              <a:gd name="connsiteY87" fmla="*/ 6631899 h 6857997"/>
              <a:gd name="connsiteX88" fmla="*/ 1117732 w 4152898"/>
              <a:gd name="connsiteY88" fmla="*/ 6687974 h 6857997"/>
              <a:gd name="connsiteX89" fmla="*/ 1133560 w 4152898"/>
              <a:gd name="connsiteY89" fmla="*/ 6687974 h 6857997"/>
              <a:gd name="connsiteX90" fmla="*/ 1133560 w 4152898"/>
              <a:gd name="connsiteY90" fmla="*/ 6661293 h 6857997"/>
              <a:gd name="connsiteX91" fmla="*/ 1145317 w 4152898"/>
              <a:gd name="connsiteY91" fmla="*/ 6647727 h 6857997"/>
              <a:gd name="connsiteX92" fmla="*/ 1152101 w 4152898"/>
              <a:gd name="connsiteY92" fmla="*/ 6647727 h 6857997"/>
              <a:gd name="connsiteX93" fmla="*/ 1151874 w 4152898"/>
              <a:gd name="connsiteY93" fmla="*/ 6631446 h 6857997"/>
              <a:gd name="connsiteX94" fmla="*/ 1147579 w 4152898"/>
              <a:gd name="connsiteY94" fmla="*/ 6630994 h 6857997"/>
              <a:gd name="connsiteX95" fmla="*/ 1276686 w 4152898"/>
              <a:gd name="connsiteY95" fmla="*/ 6630541 h 6857997"/>
              <a:gd name="connsiteX96" fmla="*/ 1252718 w 4152898"/>
              <a:gd name="connsiteY96" fmla="*/ 6637325 h 6857997"/>
              <a:gd name="connsiteX97" fmla="*/ 1258823 w 4152898"/>
              <a:gd name="connsiteY97" fmla="*/ 6649308 h 6857997"/>
              <a:gd name="connsiteX98" fmla="*/ 1275781 w 4152898"/>
              <a:gd name="connsiteY98" fmla="*/ 6644107 h 6857997"/>
              <a:gd name="connsiteX99" fmla="*/ 1285053 w 4152898"/>
              <a:gd name="connsiteY99" fmla="*/ 6650665 h 6857997"/>
              <a:gd name="connsiteX100" fmla="*/ 1285053 w 4152898"/>
              <a:gd name="connsiteY100" fmla="*/ 6651117 h 6857997"/>
              <a:gd name="connsiteX101" fmla="*/ 1281209 w 4152898"/>
              <a:gd name="connsiteY101" fmla="*/ 6654508 h 6857997"/>
              <a:gd name="connsiteX102" fmla="*/ 1270129 w 4152898"/>
              <a:gd name="connsiteY102" fmla="*/ 6654508 h 6857997"/>
              <a:gd name="connsiteX103" fmla="*/ 1249779 w 4152898"/>
              <a:gd name="connsiteY103" fmla="*/ 6671693 h 6857997"/>
              <a:gd name="connsiteX104" fmla="*/ 1269451 w 4152898"/>
              <a:gd name="connsiteY104" fmla="*/ 6689329 h 6857997"/>
              <a:gd name="connsiteX105" fmla="*/ 1285053 w 4152898"/>
              <a:gd name="connsiteY105" fmla="*/ 6682546 h 6857997"/>
              <a:gd name="connsiteX106" fmla="*/ 1285053 w 4152898"/>
              <a:gd name="connsiteY106" fmla="*/ 6687973 h 6857997"/>
              <a:gd name="connsiteX107" fmla="*/ 1300880 w 4152898"/>
              <a:gd name="connsiteY107" fmla="*/ 6687973 h 6857997"/>
              <a:gd name="connsiteX108" fmla="*/ 1300880 w 4152898"/>
              <a:gd name="connsiteY108" fmla="*/ 6651117 h 6857997"/>
              <a:gd name="connsiteX109" fmla="*/ 1276686 w 4152898"/>
              <a:gd name="connsiteY109" fmla="*/ 6630541 h 6857997"/>
              <a:gd name="connsiteX110" fmla="*/ 1080424 w 4152898"/>
              <a:gd name="connsiteY110" fmla="*/ 6630541 h 6857997"/>
              <a:gd name="connsiteX111" fmla="*/ 1056457 w 4152898"/>
              <a:gd name="connsiteY111" fmla="*/ 6637325 h 6857997"/>
              <a:gd name="connsiteX112" fmla="*/ 1062562 w 4152898"/>
              <a:gd name="connsiteY112" fmla="*/ 6649308 h 6857997"/>
              <a:gd name="connsiteX113" fmla="*/ 1079520 w 4152898"/>
              <a:gd name="connsiteY113" fmla="*/ 6644107 h 6857997"/>
              <a:gd name="connsiteX114" fmla="*/ 1088791 w 4152898"/>
              <a:gd name="connsiteY114" fmla="*/ 6650665 h 6857997"/>
              <a:gd name="connsiteX115" fmla="*/ 1088791 w 4152898"/>
              <a:gd name="connsiteY115" fmla="*/ 6651117 h 6857997"/>
              <a:gd name="connsiteX116" fmla="*/ 1084947 w 4152898"/>
              <a:gd name="connsiteY116" fmla="*/ 6654508 h 6857997"/>
              <a:gd name="connsiteX117" fmla="*/ 1073867 w 4152898"/>
              <a:gd name="connsiteY117" fmla="*/ 6654508 h 6857997"/>
              <a:gd name="connsiteX118" fmla="*/ 1053517 w 4152898"/>
              <a:gd name="connsiteY118" fmla="*/ 6671693 h 6857997"/>
              <a:gd name="connsiteX119" fmla="*/ 1073189 w 4152898"/>
              <a:gd name="connsiteY119" fmla="*/ 6689329 h 6857997"/>
              <a:gd name="connsiteX120" fmla="*/ 1088791 w 4152898"/>
              <a:gd name="connsiteY120" fmla="*/ 6682546 h 6857997"/>
              <a:gd name="connsiteX121" fmla="*/ 1088791 w 4152898"/>
              <a:gd name="connsiteY121" fmla="*/ 6687973 h 6857997"/>
              <a:gd name="connsiteX122" fmla="*/ 1104618 w 4152898"/>
              <a:gd name="connsiteY122" fmla="*/ 6687973 h 6857997"/>
              <a:gd name="connsiteX123" fmla="*/ 1104618 w 4152898"/>
              <a:gd name="connsiteY123" fmla="*/ 6651117 h 6857997"/>
              <a:gd name="connsiteX124" fmla="*/ 1080424 w 4152898"/>
              <a:gd name="connsiteY124" fmla="*/ 6630541 h 6857997"/>
              <a:gd name="connsiteX125" fmla="*/ 759121 w 4152898"/>
              <a:gd name="connsiteY125" fmla="*/ 6611096 h 6857997"/>
              <a:gd name="connsiteX126" fmla="*/ 759121 w 4152898"/>
              <a:gd name="connsiteY126" fmla="*/ 6633707 h 6857997"/>
              <a:gd name="connsiteX127" fmla="*/ 749851 w 4152898"/>
              <a:gd name="connsiteY127" fmla="*/ 6633707 h 6857997"/>
              <a:gd name="connsiteX128" fmla="*/ 749851 w 4152898"/>
              <a:gd name="connsiteY128" fmla="*/ 6639812 h 6857997"/>
              <a:gd name="connsiteX129" fmla="*/ 759121 w 4152898"/>
              <a:gd name="connsiteY129" fmla="*/ 6639812 h 6857997"/>
              <a:gd name="connsiteX130" fmla="*/ 759121 w 4152898"/>
              <a:gd name="connsiteY130" fmla="*/ 6676441 h 6857997"/>
              <a:gd name="connsiteX131" fmla="*/ 771558 w 4152898"/>
              <a:gd name="connsiteY131" fmla="*/ 6687973 h 6857997"/>
              <a:gd name="connsiteX132" fmla="*/ 779924 w 4152898"/>
              <a:gd name="connsiteY132" fmla="*/ 6687521 h 6857997"/>
              <a:gd name="connsiteX133" fmla="*/ 779924 w 4152898"/>
              <a:gd name="connsiteY133" fmla="*/ 6681416 h 6857997"/>
              <a:gd name="connsiteX134" fmla="*/ 774272 w 4152898"/>
              <a:gd name="connsiteY134" fmla="*/ 6681868 h 6857997"/>
              <a:gd name="connsiteX135" fmla="*/ 766584 w 4152898"/>
              <a:gd name="connsiteY135" fmla="*/ 6676668 h 6857997"/>
              <a:gd name="connsiteX136" fmla="*/ 766584 w 4152898"/>
              <a:gd name="connsiteY136" fmla="*/ 6640038 h 6857997"/>
              <a:gd name="connsiteX137" fmla="*/ 779924 w 4152898"/>
              <a:gd name="connsiteY137" fmla="*/ 6640038 h 6857997"/>
              <a:gd name="connsiteX138" fmla="*/ 779924 w 4152898"/>
              <a:gd name="connsiteY138" fmla="*/ 6633933 h 6857997"/>
              <a:gd name="connsiteX139" fmla="*/ 766584 w 4152898"/>
              <a:gd name="connsiteY139" fmla="*/ 6633933 h 6857997"/>
              <a:gd name="connsiteX140" fmla="*/ 766584 w 4152898"/>
              <a:gd name="connsiteY140" fmla="*/ 6611323 h 6857997"/>
              <a:gd name="connsiteX141" fmla="*/ 766584 w 4152898"/>
              <a:gd name="connsiteY141" fmla="*/ 6611096 h 6857997"/>
              <a:gd name="connsiteX142" fmla="*/ 1317839 w 4152898"/>
              <a:gd name="connsiteY142" fmla="*/ 6610417 h 6857997"/>
              <a:gd name="connsiteX143" fmla="*/ 1317839 w 4152898"/>
              <a:gd name="connsiteY143" fmla="*/ 6631671 h 6857997"/>
              <a:gd name="connsiteX144" fmla="*/ 1309021 w 4152898"/>
              <a:gd name="connsiteY144" fmla="*/ 6631671 h 6857997"/>
              <a:gd name="connsiteX145" fmla="*/ 1309021 w 4152898"/>
              <a:gd name="connsiteY145" fmla="*/ 6645012 h 6857997"/>
              <a:gd name="connsiteX146" fmla="*/ 1317839 w 4152898"/>
              <a:gd name="connsiteY146" fmla="*/ 6645012 h 6857997"/>
              <a:gd name="connsiteX147" fmla="*/ 1317839 w 4152898"/>
              <a:gd name="connsiteY147" fmla="*/ 6675762 h 6857997"/>
              <a:gd name="connsiteX148" fmla="*/ 1333894 w 4152898"/>
              <a:gd name="connsiteY148" fmla="*/ 6688424 h 6857997"/>
              <a:gd name="connsiteX149" fmla="*/ 1346329 w 4152898"/>
              <a:gd name="connsiteY149" fmla="*/ 6687746 h 6857997"/>
              <a:gd name="connsiteX150" fmla="*/ 1346329 w 4152898"/>
              <a:gd name="connsiteY150" fmla="*/ 6674180 h 6857997"/>
              <a:gd name="connsiteX151" fmla="*/ 1339094 w 4152898"/>
              <a:gd name="connsiteY151" fmla="*/ 6674632 h 6857997"/>
              <a:gd name="connsiteX152" fmla="*/ 1333894 w 4152898"/>
              <a:gd name="connsiteY152" fmla="*/ 6670562 h 6857997"/>
              <a:gd name="connsiteX153" fmla="*/ 1333894 w 4152898"/>
              <a:gd name="connsiteY153" fmla="*/ 6645238 h 6857997"/>
              <a:gd name="connsiteX154" fmla="*/ 1346103 w 4152898"/>
              <a:gd name="connsiteY154" fmla="*/ 6645238 h 6857997"/>
              <a:gd name="connsiteX155" fmla="*/ 1346103 w 4152898"/>
              <a:gd name="connsiteY155" fmla="*/ 6631898 h 6857997"/>
              <a:gd name="connsiteX156" fmla="*/ 1333894 w 4152898"/>
              <a:gd name="connsiteY156" fmla="*/ 6631898 h 6857997"/>
              <a:gd name="connsiteX157" fmla="*/ 1333894 w 4152898"/>
              <a:gd name="connsiteY157" fmla="*/ 6610643 h 6857997"/>
              <a:gd name="connsiteX158" fmla="*/ 606724 w 4152898"/>
              <a:gd name="connsiteY158" fmla="*/ 6609061 h 6857997"/>
              <a:gd name="connsiteX159" fmla="*/ 622778 w 4152898"/>
              <a:gd name="connsiteY159" fmla="*/ 6609061 h 6857997"/>
              <a:gd name="connsiteX160" fmla="*/ 643581 w 4152898"/>
              <a:gd name="connsiteY160" fmla="*/ 6628281 h 6857997"/>
              <a:gd name="connsiteX161" fmla="*/ 622778 w 4152898"/>
              <a:gd name="connsiteY161" fmla="*/ 6647952 h 6857997"/>
              <a:gd name="connsiteX162" fmla="*/ 606724 w 4152898"/>
              <a:gd name="connsiteY162" fmla="*/ 6647952 h 6857997"/>
              <a:gd name="connsiteX163" fmla="*/ 1171545 w 4152898"/>
              <a:gd name="connsiteY163" fmla="*/ 6602504 h 6857997"/>
              <a:gd name="connsiteX164" fmla="*/ 1161370 w 4152898"/>
              <a:gd name="connsiteY164" fmla="*/ 6612680 h 6857997"/>
              <a:gd name="connsiteX165" fmla="*/ 1171545 w 4152898"/>
              <a:gd name="connsiteY165" fmla="*/ 6622854 h 6857997"/>
              <a:gd name="connsiteX166" fmla="*/ 1181721 w 4152898"/>
              <a:gd name="connsiteY166" fmla="*/ 6612680 h 6857997"/>
              <a:gd name="connsiteX167" fmla="*/ 1171545 w 4152898"/>
              <a:gd name="connsiteY167" fmla="*/ 6602504 h 6857997"/>
              <a:gd name="connsiteX168" fmla="*/ 1028192 w 4152898"/>
              <a:gd name="connsiteY168" fmla="*/ 6602504 h 6857997"/>
              <a:gd name="connsiteX169" fmla="*/ 1028192 w 4152898"/>
              <a:gd name="connsiteY169" fmla="*/ 6687974 h 6857997"/>
              <a:gd name="connsiteX170" fmla="*/ 1044020 w 4152898"/>
              <a:gd name="connsiteY170" fmla="*/ 6687974 h 6857997"/>
              <a:gd name="connsiteX171" fmla="*/ 1044020 w 4152898"/>
              <a:gd name="connsiteY171" fmla="*/ 6602504 h 6857997"/>
              <a:gd name="connsiteX172" fmla="*/ 599263 w 4152898"/>
              <a:gd name="connsiteY172" fmla="*/ 6602504 h 6857997"/>
              <a:gd name="connsiteX173" fmla="*/ 599263 w 4152898"/>
              <a:gd name="connsiteY173" fmla="*/ 6687974 h 6857997"/>
              <a:gd name="connsiteX174" fmla="*/ 606724 w 4152898"/>
              <a:gd name="connsiteY174" fmla="*/ 6687974 h 6857997"/>
              <a:gd name="connsiteX175" fmla="*/ 606724 w 4152898"/>
              <a:gd name="connsiteY175" fmla="*/ 6654961 h 6857997"/>
              <a:gd name="connsiteX176" fmla="*/ 621873 w 4152898"/>
              <a:gd name="connsiteY176" fmla="*/ 6654961 h 6857997"/>
              <a:gd name="connsiteX177" fmla="*/ 651268 w 4152898"/>
              <a:gd name="connsiteY177" fmla="*/ 6628507 h 6857997"/>
              <a:gd name="connsiteX178" fmla="*/ 621873 w 4152898"/>
              <a:gd name="connsiteY178" fmla="*/ 6602504 h 6857997"/>
              <a:gd name="connsiteX179" fmla="*/ 896371 w 4152898"/>
              <a:gd name="connsiteY179" fmla="*/ 6601826 h 6857997"/>
              <a:gd name="connsiteX180" fmla="*/ 884161 w 4152898"/>
              <a:gd name="connsiteY180" fmla="*/ 6614715 h 6857997"/>
              <a:gd name="connsiteX181" fmla="*/ 883934 w 4152898"/>
              <a:gd name="connsiteY181" fmla="*/ 6614715 h 6857997"/>
              <a:gd name="connsiteX182" fmla="*/ 883934 w 4152898"/>
              <a:gd name="connsiteY182" fmla="*/ 6633934 h 6857997"/>
              <a:gd name="connsiteX183" fmla="*/ 874664 w 4152898"/>
              <a:gd name="connsiteY183" fmla="*/ 6633934 h 6857997"/>
              <a:gd name="connsiteX184" fmla="*/ 874664 w 4152898"/>
              <a:gd name="connsiteY184" fmla="*/ 6640038 h 6857997"/>
              <a:gd name="connsiteX185" fmla="*/ 883934 w 4152898"/>
              <a:gd name="connsiteY185" fmla="*/ 6640038 h 6857997"/>
              <a:gd name="connsiteX186" fmla="*/ 883934 w 4152898"/>
              <a:gd name="connsiteY186" fmla="*/ 6687748 h 6857997"/>
              <a:gd name="connsiteX187" fmla="*/ 891397 w 4152898"/>
              <a:gd name="connsiteY187" fmla="*/ 6687748 h 6857997"/>
              <a:gd name="connsiteX188" fmla="*/ 891397 w 4152898"/>
              <a:gd name="connsiteY188" fmla="*/ 6640038 h 6857997"/>
              <a:gd name="connsiteX189" fmla="*/ 902475 w 4152898"/>
              <a:gd name="connsiteY189" fmla="*/ 6640038 h 6857997"/>
              <a:gd name="connsiteX190" fmla="*/ 902475 w 4152898"/>
              <a:gd name="connsiteY190" fmla="*/ 6633934 h 6857997"/>
              <a:gd name="connsiteX191" fmla="*/ 891397 w 4152898"/>
              <a:gd name="connsiteY191" fmla="*/ 6633934 h 6857997"/>
              <a:gd name="connsiteX192" fmla="*/ 891397 w 4152898"/>
              <a:gd name="connsiteY192" fmla="*/ 6615393 h 6857997"/>
              <a:gd name="connsiteX193" fmla="*/ 898179 w 4152898"/>
              <a:gd name="connsiteY193" fmla="*/ 6608158 h 6857997"/>
              <a:gd name="connsiteX194" fmla="*/ 903606 w 4152898"/>
              <a:gd name="connsiteY194" fmla="*/ 6608835 h 6857997"/>
              <a:gd name="connsiteX195" fmla="*/ 903606 w 4152898"/>
              <a:gd name="connsiteY195" fmla="*/ 6602278 h 6857997"/>
              <a:gd name="connsiteX196" fmla="*/ 896371 w 4152898"/>
              <a:gd name="connsiteY196" fmla="*/ 6601826 h 6857997"/>
              <a:gd name="connsiteX197" fmla="*/ 976865 w 4152898"/>
              <a:gd name="connsiteY197" fmla="*/ 6600695 h 6857997"/>
              <a:gd name="connsiteX198" fmla="*/ 932321 w 4152898"/>
              <a:gd name="connsiteY198" fmla="*/ 6645013 h 6857997"/>
              <a:gd name="connsiteX199" fmla="*/ 976865 w 4152898"/>
              <a:gd name="connsiteY199" fmla="*/ 6689330 h 6857997"/>
              <a:gd name="connsiteX200" fmla="*/ 1018695 w 4152898"/>
              <a:gd name="connsiteY200" fmla="*/ 6657449 h 6857997"/>
              <a:gd name="connsiteX201" fmla="*/ 999928 w 4152898"/>
              <a:gd name="connsiteY201" fmla="*/ 6657449 h 6857997"/>
              <a:gd name="connsiteX202" fmla="*/ 976639 w 4152898"/>
              <a:gd name="connsiteY202" fmla="*/ 6673729 h 6857997"/>
              <a:gd name="connsiteX203" fmla="*/ 949731 w 4152898"/>
              <a:gd name="connsiteY203" fmla="*/ 6645013 h 6857997"/>
              <a:gd name="connsiteX204" fmla="*/ 976639 w 4152898"/>
              <a:gd name="connsiteY204" fmla="*/ 6616297 h 6857997"/>
              <a:gd name="connsiteX205" fmla="*/ 999928 w 4152898"/>
              <a:gd name="connsiteY205" fmla="*/ 6632577 h 6857997"/>
              <a:gd name="connsiteX206" fmla="*/ 1018695 w 4152898"/>
              <a:gd name="connsiteY206" fmla="*/ 6632577 h 6857997"/>
              <a:gd name="connsiteX207" fmla="*/ 976865 w 4152898"/>
              <a:gd name="connsiteY207" fmla="*/ 6600695 h 6857997"/>
              <a:gd name="connsiteX208" fmla="*/ 1440842 w 4152898"/>
              <a:gd name="connsiteY208" fmla="*/ 6494198 h 6857997"/>
              <a:gd name="connsiteX209" fmla="*/ 1443555 w 4152898"/>
              <a:gd name="connsiteY209" fmla="*/ 6494198 h 6857997"/>
              <a:gd name="connsiteX210" fmla="*/ 1446269 w 4152898"/>
              <a:gd name="connsiteY210" fmla="*/ 6494876 h 6857997"/>
              <a:gd name="connsiteX211" fmla="*/ 1446947 w 4152898"/>
              <a:gd name="connsiteY211" fmla="*/ 6496911 h 6857997"/>
              <a:gd name="connsiteX212" fmla="*/ 1446043 w 4152898"/>
              <a:gd name="connsiteY212" fmla="*/ 6498720 h 6857997"/>
              <a:gd name="connsiteX213" fmla="*/ 1443782 w 4152898"/>
              <a:gd name="connsiteY213" fmla="*/ 6499398 h 6857997"/>
              <a:gd name="connsiteX214" fmla="*/ 1440842 w 4152898"/>
              <a:gd name="connsiteY214" fmla="*/ 6499398 h 6857997"/>
              <a:gd name="connsiteX215" fmla="*/ 1437677 w 4152898"/>
              <a:gd name="connsiteY215" fmla="*/ 6491936 h 6857997"/>
              <a:gd name="connsiteX216" fmla="*/ 1437677 w 4152898"/>
              <a:gd name="connsiteY216" fmla="*/ 6508895 h 6857997"/>
              <a:gd name="connsiteX217" fmla="*/ 1440842 w 4152898"/>
              <a:gd name="connsiteY217" fmla="*/ 6508895 h 6857997"/>
              <a:gd name="connsiteX218" fmla="*/ 1440842 w 4152898"/>
              <a:gd name="connsiteY218" fmla="*/ 6502111 h 6857997"/>
              <a:gd name="connsiteX219" fmla="*/ 1444234 w 4152898"/>
              <a:gd name="connsiteY219" fmla="*/ 6502111 h 6857997"/>
              <a:gd name="connsiteX220" fmla="*/ 1446495 w 4152898"/>
              <a:gd name="connsiteY220" fmla="*/ 6502790 h 6857997"/>
              <a:gd name="connsiteX221" fmla="*/ 1447173 w 4152898"/>
              <a:gd name="connsiteY221" fmla="*/ 6504824 h 6857997"/>
              <a:gd name="connsiteX222" fmla="*/ 1447173 w 4152898"/>
              <a:gd name="connsiteY222" fmla="*/ 6507538 h 6857997"/>
              <a:gd name="connsiteX223" fmla="*/ 1447399 w 4152898"/>
              <a:gd name="connsiteY223" fmla="*/ 6508668 h 6857997"/>
              <a:gd name="connsiteX224" fmla="*/ 1450339 w 4152898"/>
              <a:gd name="connsiteY224" fmla="*/ 6508668 h 6857997"/>
              <a:gd name="connsiteX225" fmla="*/ 1450339 w 4152898"/>
              <a:gd name="connsiteY225" fmla="*/ 6508443 h 6857997"/>
              <a:gd name="connsiteX226" fmla="*/ 1449887 w 4152898"/>
              <a:gd name="connsiteY226" fmla="*/ 6507312 h 6857997"/>
              <a:gd name="connsiteX227" fmla="*/ 1449887 w 4152898"/>
              <a:gd name="connsiteY227" fmla="*/ 6505955 h 6857997"/>
              <a:gd name="connsiteX228" fmla="*/ 1449887 w 4152898"/>
              <a:gd name="connsiteY228" fmla="*/ 6504824 h 6857997"/>
              <a:gd name="connsiteX229" fmla="*/ 1449209 w 4152898"/>
              <a:gd name="connsiteY229" fmla="*/ 6502337 h 6857997"/>
              <a:gd name="connsiteX230" fmla="*/ 1447399 w 4152898"/>
              <a:gd name="connsiteY230" fmla="*/ 6500755 h 6857997"/>
              <a:gd name="connsiteX231" fmla="*/ 1449209 w 4152898"/>
              <a:gd name="connsiteY231" fmla="*/ 6499172 h 6857997"/>
              <a:gd name="connsiteX232" fmla="*/ 1449887 w 4152898"/>
              <a:gd name="connsiteY232" fmla="*/ 6497137 h 6857997"/>
              <a:gd name="connsiteX233" fmla="*/ 1448078 w 4152898"/>
              <a:gd name="connsiteY233" fmla="*/ 6493293 h 6857997"/>
              <a:gd name="connsiteX234" fmla="*/ 1443329 w 4152898"/>
              <a:gd name="connsiteY234" fmla="*/ 6491936 h 6857997"/>
              <a:gd name="connsiteX235" fmla="*/ 1435868 w 4152898"/>
              <a:gd name="connsiteY235" fmla="*/ 6491258 h 6857997"/>
              <a:gd name="connsiteX236" fmla="*/ 1451922 w 4152898"/>
              <a:gd name="connsiteY236" fmla="*/ 6491710 h 6857997"/>
              <a:gd name="connsiteX237" fmla="*/ 1451922 w 4152898"/>
              <a:gd name="connsiteY237" fmla="*/ 6509347 h 6857997"/>
              <a:gd name="connsiteX238" fmla="*/ 1451243 w 4152898"/>
              <a:gd name="connsiteY238" fmla="*/ 6510025 h 6857997"/>
              <a:gd name="connsiteX239" fmla="*/ 1435190 w 4152898"/>
              <a:gd name="connsiteY239" fmla="*/ 6509347 h 6857997"/>
              <a:gd name="connsiteX240" fmla="*/ 1431798 w 4152898"/>
              <a:gd name="connsiteY240" fmla="*/ 6500528 h 6857997"/>
              <a:gd name="connsiteX241" fmla="*/ 1435416 w 4152898"/>
              <a:gd name="connsiteY241" fmla="*/ 6491710 h 6857997"/>
              <a:gd name="connsiteX242" fmla="*/ 1453052 w 4152898"/>
              <a:gd name="connsiteY242" fmla="*/ 6489450 h 6857997"/>
              <a:gd name="connsiteX243" fmla="*/ 1433606 w 4152898"/>
              <a:gd name="connsiteY243" fmla="*/ 6489902 h 6857997"/>
              <a:gd name="connsiteX244" fmla="*/ 1429537 w 4152898"/>
              <a:gd name="connsiteY244" fmla="*/ 6500528 h 6857997"/>
              <a:gd name="connsiteX245" fmla="*/ 1433606 w 4152898"/>
              <a:gd name="connsiteY245" fmla="*/ 6511156 h 6857997"/>
              <a:gd name="connsiteX246" fmla="*/ 1434059 w 4152898"/>
              <a:gd name="connsiteY246" fmla="*/ 6511608 h 6857997"/>
              <a:gd name="connsiteX247" fmla="*/ 1453505 w 4152898"/>
              <a:gd name="connsiteY247" fmla="*/ 6511156 h 6857997"/>
              <a:gd name="connsiteX248" fmla="*/ 1457575 w 4152898"/>
              <a:gd name="connsiteY248" fmla="*/ 6500528 h 6857997"/>
              <a:gd name="connsiteX249" fmla="*/ 1453505 w 4152898"/>
              <a:gd name="connsiteY249" fmla="*/ 6489902 h 6857997"/>
              <a:gd name="connsiteX250" fmla="*/ 1101677 w 4152898"/>
              <a:gd name="connsiteY250" fmla="*/ 6395388 h 6857997"/>
              <a:gd name="connsiteX251" fmla="*/ 1133107 w 4152898"/>
              <a:gd name="connsiteY251" fmla="*/ 6446263 h 6857997"/>
              <a:gd name="connsiteX252" fmla="*/ 1098738 w 4152898"/>
              <a:gd name="connsiteY252" fmla="*/ 6499624 h 6857997"/>
              <a:gd name="connsiteX253" fmla="*/ 1080875 w 4152898"/>
              <a:gd name="connsiteY253" fmla="*/ 6496685 h 6857997"/>
              <a:gd name="connsiteX254" fmla="*/ 1080875 w 4152898"/>
              <a:gd name="connsiteY254" fmla="*/ 6399458 h 6857997"/>
              <a:gd name="connsiteX255" fmla="*/ 1101677 w 4152898"/>
              <a:gd name="connsiteY255" fmla="*/ 6395388 h 6857997"/>
              <a:gd name="connsiteX256" fmla="*/ 1278268 w 4152898"/>
              <a:gd name="connsiteY256" fmla="*/ 6379108 h 6857997"/>
              <a:gd name="connsiteX257" fmla="*/ 1278268 w 4152898"/>
              <a:gd name="connsiteY257" fmla="*/ 6515905 h 6857997"/>
              <a:gd name="connsiteX258" fmla="*/ 1309245 w 4152898"/>
              <a:gd name="connsiteY258" fmla="*/ 6515905 h 6857997"/>
              <a:gd name="connsiteX259" fmla="*/ 1309245 w 4152898"/>
              <a:gd name="connsiteY259" fmla="*/ 6379108 h 6857997"/>
              <a:gd name="connsiteX260" fmla="*/ 989527 w 4152898"/>
              <a:gd name="connsiteY260" fmla="*/ 6379108 h 6857997"/>
              <a:gd name="connsiteX261" fmla="*/ 989527 w 4152898"/>
              <a:gd name="connsiteY261" fmla="*/ 6515905 h 6857997"/>
              <a:gd name="connsiteX262" fmla="*/ 1020504 w 4152898"/>
              <a:gd name="connsiteY262" fmla="*/ 6515905 h 6857997"/>
              <a:gd name="connsiteX263" fmla="*/ 1020504 w 4152898"/>
              <a:gd name="connsiteY263" fmla="*/ 6379108 h 6857997"/>
              <a:gd name="connsiteX264" fmla="*/ 717969 w 4152898"/>
              <a:gd name="connsiteY264" fmla="*/ 6379108 h 6857997"/>
              <a:gd name="connsiteX265" fmla="*/ 761156 w 4152898"/>
              <a:gd name="connsiteY265" fmla="*/ 6445132 h 6857997"/>
              <a:gd name="connsiteX266" fmla="*/ 712994 w 4152898"/>
              <a:gd name="connsiteY266" fmla="*/ 6516130 h 6857997"/>
              <a:gd name="connsiteX267" fmla="*/ 748720 w 4152898"/>
              <a:gd name="connsiteY267" fmla="*/ 6516130 h 6857997"/>
              <a:gd name="connsiteX268" fmla="*/ 778340 w 4152898"/>
              <a:gd name="connsiteY268" fmla="*/ 6466386 h 6857997"/>
              <a:gd name="connsiteX269" fmla="*/ 779019 w 4152898"/>
              <a:gd name="connsiteY269" fmla="*/ 6466386 h 6857997"/>
              <a:gd name="connsiteX270" fmla="*/ 808187 w 4152898"/>
              <a:gd name="connsiteY270" fmla="*/ 6516130 h 6857997"/>
              <a:gd name="connsiteX271" fmla="*/ 846625 w 4152898"/>
              <a:gd name="connsiteY271" fmla="*/ 6516130 h 6857997"/>
              <a:gd name="connsiteX272" fmla="*/ 798012 w 4152898"/>
              <a:gd name="connsiteY272" fmla="*/ 6443097 h 6857997"/>
              <a:gd name="connsiteX273" fmla="*/ 842104 w 4152898"/>
              <a:gd name="connsiteY273" fmla="*/ 6379108 h 6857997"/>
              <a:gd name="connsiteX274" fmla="*/ 808865 w 4152898"/>
              <a:gd name="connsiteY274" fmla="*/ 6379108 h 6857997"/>
              <a:gd name="connsiteX275" fmla="*/ 781506 w 4152898"/>
              <a:gd name="connsiteY275" fmla="*/ 6423878 h 6857997"/>
              <a:gd name="connsiteX276" fmla="*/ 781054 w 4152898"/>
              <a:gd name="connsiteY276" fmla="*/ 6423878 h 6857997"/>
              <a:gd name="connsiteX277" fmla="*/ 754825 w 4152898"/>
              <a:gd name="connsiteY277" fmla="*/ 6379108 h 6857997"/>
              <a:gd name="connsiteX278" fmla="*/ 1259275 w 4152898"/>
              <a:gd name="connsiteY278" fmla="*/ 6377072 h 6857997"/>
              <a:gd name="connsiteX279" fmla="*/ 1188050 w 4152898"/>
              <a:gd name="connsiteY279" fmla="*/ 6386569 h 6857997"/>
              <a:gd name="connsiteX280" fmla="*/ 1188050 w 4152898"/>
              <a:gd name="connsiteY280" fmla="*/ 6516130 h 6857997"/>
              <a:gd name="connsiteX281" fmla="*/ 1219028 w 4152898"/>
              <a:gd name="connsiteY281" fmla="*/ 6516130 h 6857997"/>
              <a:gd name="connsiteX282" fmla="*/ 1219028 w 4152898"/>
              <a:gd name="connsiteY282" fmla="*/ 6400588 h 6857997"/>
              <a:gd name="connsiteX283" fmla="*/ 1252944 w 4152898"/>
              <a:gd name="connsiteY283" fmla="*/ 6399458 h 6857997"/>
              <a:gd name="connsiteX284" fmla="*/ 1259275 w 4152898"/>
              <a:gd name="connsiteY284" fmla="*/ 6377072 h 6857997"/>
              <a:gd name="connsiteX285" fmla="*/ 1384766 w 4152898"/>
              <a:gd name="connsiteY285" fmla="*/ 6376622 h 6857997"/>
              <a:gd name="connsiteX286" fmla="*/ 1337283 w 4152898"/>
              <a:gd name="connsiteY286" fmla="*/ 6416190 h 6857997"/>
              <a:gd name="connsiteX287" fmla="*/ 1371651 w 4152898"/>
              <a:gd name="connsiteY287" fmla="*/ 6454629 h 6857997"/>
              <a:gd name="connsiteX288" fmla="*/ 1396072 w 4152898"/>
              <a:gd name="connsiteY288" fmla="*/ 6477240 h 6857997"/>
              <a:gd name="connsiteX289" fmla="*/ 1370521 w 4152898"/>
              <a:gd name="connsiteY289" fmla="*/ 6496459 h 6857997"/>
              <a:gd name="connsiteX290" fmla="*/ 1342257 w 4152898"/>
              <a:gd name="connsiteY290" fmla="*/ 6488545 h 6857997"/>
              <a:gd name="connsiteX291" fmla="*/ 1333439 w 4152898"/>
              <a:gd name="connsiteY291" fmla="*/ 6508443 h 6857997"/>
              <a:gd name="connsiteX292" fmla="*/ 1375043 w 4152898"/>
              <a:gd name="connsiteY292" fmla="*/ 6518392 h 6857997"/>
              <a:gd name="connsiteX293" fmla="*/ 1428631 w 4152898"/>
              <a:gd name="connsiteY293" fmla="*/ 6476335 h 6857997"/>
              <a:gd name="connsiteX294" fmla="*/ 1392680 w 4152898"/>
              <a:gd name="connsiteY294" fmla="*/ 6436088 h 6857997"/>
              <a:gd name="connsiteX295" fmla="*/ 1368260 w 4152898"/>
              <a:gd name="connsiteY295" fmla="*/ 6414608 h 6857997"/>
              <a:gd name="connsiteX296" fmla="*/ 1391775 w 4152898"/>
              <a:gd name="connsiteY296" fmla="*/ 6396519 h 6857997"/>
              <a:gd name="connsiteX297" fmla="*/ 1415517 w 4152898"/>
              <a:gd name="connsiteY297" fmla="*/ 6404207 h 6857997"/>
              <a:gd name="connsiteX298" fmla="*/ 1423883 w 4152898"/>
              <a:gd name="connsiteY298" fmla="*/ 6386118 h 6857997"/>
              <a:gd name="connsiteX299" fmla="*/ 1384766 w 4152898"/>
              <a:gd name="connsiteY299" fmla="*/ 6376622 h 6857997"/>
              <a:gd name="connsiteX300" fmla="*/ 634082 w 4152898"/>
              <a:gd name="connsiteY300" fmla="*/ 6341574 h 6857997"/>
              <a:gd name="connsiteX301" fmla="*/ 594287 w 4152898"/>
              <a:gd name="connsiteY301" fmla="*/ 6389509 h 6857997"/>
              <a:gd name="connsiteX302" fmla="*/ 594287 w 4152898"/>
              <a:gd name="connsiteY302" fmla="*/ 6468647 h 6857997"/>
              <a:gd name="connsiteX303" fmla="*/ 634082 w 4152898"/>
              <a:gd name="connsiteY303" fmla="*/ 6516582 h 6857997"/>
              <a:gd name="connsiteX304" fmla="*/ 696489 w 4152898"/>
              <a:gd name="connsiteY304" fmla="*/ 6516582 h 6857997"/>
              <a:gd name="connsiteX305" fmla="*/ 696489 w 4152898"/>
              <a:gd name="connsiteY305" fmla="*/ 6495102 h 6857997"/>
              <a:gd name="connsiteX306" fmla="*/ 648779 w 4152898"/>
              <a:gd name="connsiteY306" fmla="*/ 6495102 h 6857997"/>
              <a:gd name="connsiteX307" fmla="*/ 626620 w 4152898"/>
              <a:gd name="connsiteY307" fmla="*/ 6471812 h 6857997"/>
              <a:gd name="connsiteX308" fmla="*/ 626620 w 4152898"/>
              <a:gd name="connsiteY308" fmla="*/ 6437218 h 6857997"/>
              <a:gd name="connsiteX309" fmla="*/ 690836 w 4152898"/>
              <a:gd name="connsiteY309" fmla="*/ 6437218 h 6857997"/>
              <a:gd name="connsiteX310" fmla="*/ 690836 w 4152898"/>
              <a:gd name="connsiteY310" fmla="*/ 6415738 h 6857997"/>
              <a:gd name="connsiteX311" fmla="*/ 626620 w 4152898"/>
              <a:gd name="connsiteY311" fmla="*/ 6415738 h 6857997"/>
              <a:gd name="connsiteX312" fmla="*/ 626620 w 4152898"/>
              <a:gd name="connsiteY312" fmla="*/ 6386344 h 6857997"/>
              <a:gd name="connsiteX313" fmla="*/ 648779 w 4152898"/>
              <a:gd name="connsiteY313" fmla="*/ 6363055 h 6857997"/>
              <a:gd name="connsiteX314" fmla="*/ 696715 w 4152898"/>
              <a:gd name="connsiteY314" fmla="*/ 6363055 h 6857997"/>
              <a:gd name="connsiteX315" fmla="*/ 696715 w 4152898"/>
              <a:gd name="connsiteY315" fmla="*/ 6341574 h 6857997"/>
              <a:gd name="connsiteX316" fmla="*/ 866748 w 4152898"/>
              <a:gd name="connsiteY316" fmla="*/ 6341348 h 6857997"/>
              <a:gd name="connsiteX317" fmla="*/ 866748 w 4152898"/>
              <a:gd name="connsiteY317" fmla="*/ 6468422 h 6857997"/>
              <a:gd name="connsiteX318" fmla="*/ 906543 w 4152898"/>
              <a:gd name="connsiteY318" fmla="*/ 6516357 h 6857997"/>
              <a:gd name="connsiteX319" fmla="*/ 968723 w 4152898"/>
              <a:gd name="connsiteY319" fmla="*/ 6516357 h 6857997"/>
              <a:gd name="connsiteX320" fmla="*/ 968723 w 4152898"/>
              <a:gd name="connsiteY320" fmla="*/ 6494876 h 6857997"/>
              <a:gd name="connsiteX321" fmla="*/ 921240 w 4152898"/>
              <a:gd name="connsiteY321" fmla="*/ 6494876 h 6857997"/>
              <a:gd name="connsiteX322" fmla="*/ 899082 w 4152898"/>
              <a:gd name="connsiteY322" fmla="*/ 6471587 h 6857997"/>
              <a:gd name="connsiteX323" fmla="*/ 899082 w 4152898"/>
              <a:gd name="connsiteY323" fmla="*/ 6341348 h 6857997"/>
              <a:gd name="connsiteX324" fmla="*/ 1080875 w 4152898"/>
              <a:gd name="connsiteY324" fmla="*/ 6339991 h 6857997"/>
              <a:gd name="connsiteX325" fmla="*/ 1050124 w 4152898"/>
              <a:gd name="connsiteY325" fmla="*/ 6345644 h 6857997"/>
              <a:gd name="connsiteX326" fmla="*/ 1050124 w 4152898"/>
              <a:gd name="connsiteY326" fmla="*/ 6508668 h 6857997"/>
              <a:gd name="connsiteX327" fmla="*/ 1097607 w 4152898"/>
              <a:gd name="connsiteY327" fmla="*/ 6518617 h 6857997"/>
              <a:gd name="connsiteX328" fmla="*/ 1163857 w 4152898"/>
              <a:gd name="connsiteY328" fmla="*/ 6444454 h 6857997"/>
              <a:gd name="connsiteX329" fmla="*/ 1110044 w 4152898"/>
              <a:gd name="connsiteY329" fmla="*/ 6377526 h 6857997"/>
              <a:gd name="connsiteX330" fmla="*/ 1080875 w 4152898"/>
              <a:gd name="connsiteY330" fmla="*/ 6383178 h 6857997"/>
              <a:gd name="connsiteX331" fmla="*/ 1148934 w 4152898"/>
              <a:gd name="connsiteY331" fmla="*/ 6242312 h 6857997"/>
              <a:gd name="connsiteX332" fmla="*/ 990657 w 4152898"/>
              <a:gd name="connsiteY332" fmla="*/ 6322807 h 6857997"/>
              <a:gd name="connsiteX333" fmla="*/ 985909 w 4152898"/>
              <a:gd name="connsiteY333" fmla="*/ 6335243 h 6857997"/>
              <a:gd name="connsiteX334" fmla="*/ 990205 w 4152898"/>
              <a:gd name="connsiteY334" fmla="*/ 6347680 h 6857997"/>
              <a:gd name="connsiteX335" fmla="*/ 1004676 w 4152898"/>
              <a:gd name="connsiteY335" fmla="*/ 6355141 h 6857997"/>
              <a:gd name="connsiteX336" fmla="*/ 1022086 w 4152898"/>
              <a:gd name="connsiteY336" fmla="*/ 6345419 h 6857997"/>
              <a:gd name="connsiteX337" fmla="*/ 1148482 w 4152898"/>
              <a:gd name="connsiteY337" fmla="*/ 6250678 h 6857997"/>
              <a:gd name="connsiteX338" fmla="*/ 1277139 w 4152898"/>
              <a:gd name="connsiteY338" fmla="*/ 6346323 h 6857997"/>
              <a:gd name="connsiteX339" fmla="*/ 1296132 w 4152898"/>
              <a:gd name="connsiteY339" fmla="*/ 6354462 h 6857997"/>
              <a:gd name="connsiteX340" fmla="*/ 1312638 w 4152898"/>
              <a:gd name="connsiteY340" fmla="*/ 6335470 h 6857997"/>
              <a:gd name="connsiteX341" fmla="*/ 1308342 w 4152898"/>
              <a:gd name="connsiteY341" fmla="*/ 6323034 h 6857997"/>
              <a:gd name="connsiteX342" fmla="*/ 1148934 w 4152898"/>
              <a:gd name="connsiteY342" fmla="*/ 6242312 h 6857997"/>
              <a:gd name="connsiteX343" fmla="*/ 0 w 4152898"/>
              <a:gd name="connsiteY343" fmla="*/ 0 h 6857997"/>
              <a:gd name="connsiteX344" fmla="*/ 4152898 w 4152898"/>
              <a:gd name="connsiteY344" fmla="*/ 0 h 6857997"/>
              <a:gd name="connsiteX345" fmla="*/ 4152898 w 4152898"/>
              <a:gd name="connsiteY345" fmla="*/ 6857997 h 6857997"/>
              <a:gd name="connsiteX346" fmla="*/ 0 w 4152898"/>
              <a:gd name="connsiteY346"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4152898" h="6857997">
                <a:moveTo>
                  <a:pt x="1285053" y="6663779"/>
                </a:moveTo>
                <a:lnTo>
                  <a:pt x="1285053" y="6667849"/>
                </a:lnTo>
                <a:cubicBezTo>
                  <a:pt x="1285053" y="6674859"/>
                  <a:pt x="1279852" y="6677797"/>
                  <a:pt x="1274199" y="6677572"/>
                </a:cubicBezTo>
                <a:cubicBezTo>
                  <a:pt x="1269451" y="6677572"/>
                  <a:pt x="1266285" y="6674859"/>
                  <a:pt x="1266285" y="6671015"/>
                </a:cubicBezTo>
                <a:cubicBezTo>
                  <a:pt x="1266285" y="6667171"/>
                  <a:pt x="1269224" y="6664910"/>
                  <a:pt x="1274199" y="6664910"/>
                </a:cubicBezTo>
                <a:lnTo>
                  <a:pt x="1280078" y="6664910"/>
                </a:lnTo>
                <a:cubicBezTo>
                  <a:pt x="1282338" y="6664910"/>
                  <a:pt x="1284148" y="6664684"/>
                  <a:pt x="1285053" y="6663779"/>
                </a:cubicBezTo>
                <a:close/>
                <a:moveTo>
                  <a:pt x="1088791" y="6663779"/>
                </a:moveTo>
                <a:lnTo>
                  <a:pt x="1088791" y="6667849"/>
                </a:lnTo>
                <a:cubicBezTo>
                  <a:pt x="1088791" y="6674859"/>
                  <a:pt x="1083590" y="6677797"/>
                  <a:pt x="1077938" y="6677572"/>
                </a:cubicBezTo>
                <a:cubicBezTo>
                  <a:pt x="1073189" y="6677572"/>
                  <a:pt x="1070023" y="6674859"/>
                  <a:pt x="1070023" y="6671015"/>
                </a:cubicBezTo>
                <a:cubicBezTo>
                  <a:pt x="1070023" y="6667171"/>
                  <a:pt x="1072963" y="6664910"/>
                  <a:pt x="1077938" y="6664910"/>
                </a:cubicBezTo>
                <a:lnTo>
                  <a:pt x="1083816" y="6664910"/>
                </a:lnTo>
                <a:cubicBezTo>
                  <a:pt x="1086077" y="6664910"/>
                  <a:pt x="1087887" y="6664684"/>
                  <a:pt x="1088791" y="6663779"/>
                </a:cubicBezTo>
                <a:close/>
                <a:moveTo>
                  <a:pt x="693324" y="6661293"/>
                </a:moveTo>
                <a:lnTo>
                  <a:pt x="693324" y="6668755"/>
                </a:lnTo>
                <a:cubicBezTo>
                  <a:pt x="693324" y="6678477"/>
                  <a:pt x="685411" y="6683000"/>
                  <a:pt x="677496" y="6683000"/>
                </a:cubicBezTo>
                <a:cubicBezTo>
                  <a:pt x="668452" y="6683000"/>
                  <a:pt x="664835" y="6677573"/>
                  <a:pt x="664835" y="6672824"/>
                </a:cubicBezTo>
                <a:cubicBezTo>
                  <a:pt x="664835" y="6667172"/>
                  <a:pt x="668452" y="6663328"/>
                  <a:pt x="676366" y="6663328"/>
                </a:cubicBezTo>
                <a:lnTo>
                  <a:pt x="686315" y="6663328"/>
                </a:lnTo>
                <a:cubicBezTo>
                  <a:pt x="689254" y="6663328"/>
                  <a:pt x="691968" y="6662876"/>
                  <a:pt x="693324" y="6661293"/>
                </a:cubicBezTo>
                <a:close/>
                <a:moveTo>
                  <a:pt x="1382506" y="6643883"/>
                </a:moveTo>
                <a:cubicBezTo>
                  <a:pt x="1389289" y="6643883"/>
                  <a:pt x="1394038" y="6648404"/>
                  <a:pt x="1394942" y="6654057"/>
                </a:cubicBezTo>
                <a:lnTo>
                  <a:pt x="1369844" y="6654057"/>
                </a:lnTo>
                <a:cubicBezTo>
                  <a:pt x="1371201" y="6647952"/>
                  <a:pt x="1375948" y="6643656"/>
                  <a:pt x="1382506" y="6643883"/>
                </a:cubicBezTo>
                <a:close/>
                <a:moveTo>
                  <a:pt x="839617" y="6639134"/>
                </a:moveTo>
                <a:cubicBezTo>
                  <a:pt x="851827" y="6639134"/>
                  <a:pt x="859967" y="6648857"/>
                  <a:pt x="859967" y="6661067"/>
                </a:cubicBezTo>
                <a:cubicBezTo>
                  <a:pt x="859967" y="6673503"/>
                  <a:pt x="851601" y="6683000"/>
                  <a:pt x="839617" y="6683000"/>
                </a:cubicBezTo>
                <a:cubicBezTo>
                  <a:pt x="827633" y="6683000"/>
                  <a:pt x="819267" y="6673503"/>
                  <a:pt x="819267" y="6661067"/>
                </a:cubicBezTo>
                <a:cubicBezTo>
                  <a:pt x="819267" y="6648631"/>
                  <a:pt x="827633" y="6639134"/>
                  <a:pt x="839617" y="6639134"/>
                </a:cubicBezTo>
                <a:close/>
                <a:moveTo>
                  <a:pt x="741033" y="6633255"/>
                </a:moveTo>
                <a:cubicBezTo>
                  <a:pt x="734476" y="6633255"/>
                  <a:pt x="727919" y="6636195"/>
                  <a:pt x="724753" y="6643431"/>
                </a:cubicBezTo>
                <a:lnTo>
                  <a:pt x="724753" y="6634160"/>
                </a:lnTo>
                <a:lnTo>
                  <a:pt x="717743" y="6634160"/>
                </a:lnTo>
                <a:lnTo>
                  <a:pt x="717743" y="6687974"/>
                </a:lnTo>
                <a:lnTo>
                  <a:pt x="724979" y="6687974"/>
                </a:lnTo>
                <a:lnTo>
                  <a:pt x="724979" y="6657901"/>
                </a:lnTo>
                <a:cubicBezTo>
                  <a:pt x="724979" y="6645013"/>
                  <a:pt x="731762" y="6640717"/>
                  <a:pt x="741259" y="6640717"/>
                </a:cubicBezTo>
                <a:lnTo>
                  <a:pt x="744877" y="6640717"/>
                </a:lnTo>
                <a:lnTo>
                  <a:pt x="745102" y="6633482"/>
                </a:lnTo>
                <a:cubicBezTo>
                  <a:pt x="743520" y="6633482"/>
                  <a:pt x="742164" y="6633255"/>
                  <a:pt x="741033" y="6633255"/>
                </a:cubicBezTo>
                <a:close/>
                <a:moveTo>
                  <a:pt x="839617" y="6632577"/>
                </a:moveTo>
                <a:cubicBezTo>
                  <a:pt x="824242" y="6632577"/>
                  <a:pt x="811805" y="6644561"/>
                  <a:pt x="811805" y="6661067"/>
                </a:cubicBezTo>
                <a:cubicBezTo>
                  <a:pt x="811805" y="6677573"/>
                  <a:pt x="824015" y="6689330"/>
                  <a:pt x="839617" y="6689330"/>
                </a:cubicBezTo>
                <a:cubicBezTo>
                  <a:pt x="855219" y="6689330"/>
                  <a:pt x="867654" y="6677573"/>
                  <a:pt x="867654" y="6661067"/>
                </a:cubicBezTo>
                <a:cubicBezTo>
                  <a:pt x="867654" y="6644561"/>
                  <a:pt x="855219" y="6632577"/>
                  <a:pt x="839617" y="6632577"/>
                </a:cubicBezTo>
                <a:close/>
                <a:moveTo>
                  <a:pt x="680209" y="6632577"/>
                </a:moveTo>
                <a:cubicBezTo>
                  <a:pt x="670939" y="6632577"/>
                  <a:pt x="663252" y="6636421"/>
                  <a:pt x="659634" y="6639361"/>
                </a:cubicBezTo>
                <a:lnTo>
                  <a:pt x="663252" y="6645013"/>
                </a:lnTo>
                <a:cubicBezTo>
                  <a:pt x="667548" y="6642074"/>
                  <a:pt x="672975" y="6639134"/>
                  <a:pt x="679757" y="6639134"/>
                </a:cubicBezTo>
                <a:cubicBezTo>
                  <a:pt x="686993" y="6639134"/>
                  <a:pt x="693324" y="6642526"/>
                  <a:pt x="693324" y="6650666"/>
                </a:cubicBezTo>
                <a:lnTo>
                  <a:pt x="693098" y="6652023"/>
                </a:lnTo>
                <a:cubicBezTo>
                  <a:pt x="693098" y="6654962"/>
                  <a:pt x="691741" y="6656997"/>
                  <a:pt x="687897" y="6656997"/>
                </a:cubicBezTo>
                <a:lnTo>
                  <a:pt x="675009" y="6656997"/>
                </a:lnTo>
                <a:cubicBezTo>
                  <a:pt x="663704" y="6656997"/>
                  <a:pt x="656695" y="6663102"/>
                  <a:pt x="656695" y="6672824"/>
                </a:cubicBezTo>
                <a:cubicBezTo>
                  <a:pt x="656695" y="6682548"/>
                  <a:pt x="664608" y="6689330"/>
                  <a:pt x="676366" y="6689330"/>
                </a:cubicBezTo>
                <a:cubicBezTo>
                  <a:pt x="682923" y="6689330"/>
                  <a:pt x="690159" y="6686617"/>
                  <a:pt x="693324" y="6681190"/>
                </a:cubicBezTo>
                <a:lnTo>
                  <a:pt x="693324" y="6687974"/>
                </a:lnTo>
                <a:lnTo>
                  <a:pt x="700786" y="6687974"/>
                </a:lnTo>
                <a:lnTo>
                  <a:pt x="700786" y="6650892"/>
                </a:lnTo>
                <a:cubicBezTo>
                  <a:pt x="700786" y="6639813"/>
                  <a:pt x="693098" y="6632577"/>
                  <a:pt x="680209" y="6632577"/>
                </a:cubicBezTo>
                <a:close/>
                <a:moveTo>
                  <a:pt x="1156396" y="6632125"/>
                </a:moveTo>
                <a:lnTo>
                  <a:pt x="1156396" y="6645465"/>
                </a:lnTo>
                <a:lnTo>
                  <a:pt x="1164310" y="6645465"/>
                </a:lnTo>
                <a:lnTo>
                  <a:pt x="1164310" y="6687974"/>
                </a:lnTo>
                <a:lnTo>
                  <a:pt x="1180138" y="6687974"/>
                </a:lnTo>
                <a:lnTo>
                  <a:pt x="1180138" y="6632125"/>
                </a:lnTo>
                <a:close/>
                <a:moveTo>
                  <a:pt x="1188504" y="6631898"/>
                </a:moveTo>
                <a:lnTo>
                  <a:pt x="1207497" y="6687973"/>
                </a:lnTo>
                <a:lnTo>
                  <a:pt x="1227169" y="6687973"/>
                </a:lnTo>
                <a:lnTo>
                  <a:pt x="1247067" y="6631898"/>
                </a:lnTo>
                <a:lnTo>
                  <a:pt x="1230334" y="6631898"/>
                </a:lnTo>
                <a:lnTo>
                  <a:pt x="1217673" y="6670789"/>
                </a:lnTo>
                <a:lnTo>
                  <a:pt x="1205688" y="6631898"/>
                </a:lnTo>
                <a:close/>
                <a:moveTo>
                  <a:pt x="1382732" y="6630994"/>
                </a:moveTo>
                <a:cubicBezTo>
                  <a:pt x="1366000" y="6630994"/>
                  <a:pt x="1353563" y="6643430"/>
                  <a:pt x="1353563" y="6660388"/>
                </a:cubicBezTo>
                <a:cubicBezTo>
                  <a:pt x="1353563" y="6677346"/>
                  <a:pt x="1366226" y="6689782"/>
                  <a:pt x="1382958" y="6689782"/>
                </a:cubicBezTo>
                <a:cubicBezTo>
                  <a:pt x="1395394" y="6689782"/>
                  <a:pt x="1406022" y="6684130"/>
                  <a:pt x="1410996" y="6672146"/>
                </a:cubicBezTo>
                <a:lnTo>
                  <a:pt x="1394490" y="6670337"/>
                </a:lnTo>
                <a:cubicBezTo>
                  <a:pt x="1392229" y="6673954"/>
                  <a:pt x="1387933" y="6675990"/>
                  <a:pt x="1383185" y="6675990"/>
                </a:cubicBezTo>
                <a:cubicBezTo>
                  <a:pt x="1375948" y="6675990"/>
                  <a:pt x="1371201" y="6670789"/>
                  <a:pt x="1370296" y="6664684"/>
                </a:cubicBezTo>
                <a:lnTo>
                  <a:pt x="1411900" y="6664684"/>
                </a:lnTo>
                <a:lnTo>
                  <a:pt x="1412127" y="6664458"/>
                </a:lnTo>
                <a:cubicBezTo>
                  <a:pt x="1412127" y="6640943"/>
                  <a:pt x="1398107" y="6630994"/>
                  <a:pt x="1382732" y="6630994"/>
                </a:cubicBezTo>
                <a:close/>
                <a:moveTo>
                  <a:pt x="1147579" y="6630994"/>
                </a:moveTo>
                <a:cubicBezTo>
                  <a:pt x="1140569" y="6630994"/>
                  <a:pt x="1135369" y="6634838"/>
                  <a:pt x="1133108" y="6640717"/>
                </a:cubicBezTo>
                <a:lnTo>
                  <a:pt x="1133108" y="6631899"/>
                </a:lnTo>
                <a:lnTo>
                  <a:pt x="1117732" y="6631899"/>
                </a:lnTo>
                <a:lnTo>
                  <a:pt x="1117732" y="6687974"/>
                </a:lnTo>
                <a:lnTo>
                  <a:pt x="1133560" y="6687974"/>
                </a:lnTo>
                <a:lnTo>
                  <a:pt x="1133560" y="6661293"/>
                </a:lnTo>
                <a:cubicBezTo>
                  <a:pt x="1133560" y="6651571"/>
                  <a:pt x="1137177" y="6647727"/>
                  <a:pt x="1145317" y="6647727"/>
                </a:cubicBezTo>
                <a:lnTo>
                  <a:pt x="1152101" y="6647727"/>
                </a:lnTo>
                <a:lnTo>
                  <a:pt x="1151874" y="6631446"/>
                </a:lnTo>
                <a:cubicBezTo>
                  <a:pt x="1150518" y="6631221"/>
                  <a:pt x="1149161" y="6630994"/>
                  <a:pt x="1147579" y="6630994"/>
                </a:cubicBezTo>
                <a:close/>
                <a:moveTo>
                  <a:pt x="1276686" y="6630541"/>
                </a:moveTo>
                <a:cubicBezTo>
                  <a:pt x="1263120" y="6630541"/>
                  <a:pt x="1252718" y="6637325"/>
                  <a:pt x="1252718" y="6637325"/>
                </a:cubicBezTo>
                <a:lnTo>
                  <a:pt x="1258823" y="6649308"/>
                </a:lnTo>
                <a:cubicBezTo>
                  <a:pt x="1263120" y="6647047"/>
                  <a:pt x="1270129" y="6644107"/>
                  <a:pt x="1275781" y="6644107"/>
                </a:cubicBezTo>
                <a:cubicBezTo>
                  <a:pt x="1281887" y="6644107"/>
                  <a:pt x="1285053" y="6646595"/>
                  <a:pt x="1285053" y="6650665"/>
                </a:cubicBezTo>
                <a:lnTo>
                  <a:pt x="1285053" y="6651117"/>
                </a:lnTo>
                <a:cubicBezTo>
                  <a:pt x="1285053" y="6653378"/>
                  <a:pt x="1283922" y="6654508"/>
                  <a:pt x="1281209" y="6654508"/>
                </a:cubicBezTo>
                <a:lnTo>
                  <a:pt x="1270129" y="6654508"/>
                </a:lnTo>
                <a:cubicBezTo>
                  <a:pt x="1257692" y="6654508"/>
                  <a:pt x="1249779" y="6661066"/>
                  <a:pt x="1249779" y="6671693"/>
                </a:cubicBezTo>
                <a:cubicBezTo>
                  <a:pt x="1249779" y="6680964"/>
                  <a:pt x="1257692" y="6689329"/>
                  <a:pt x="1269451" y="6689329"/>
                </a:cubicBezTo>
                <a:cubicBezTo>
                  <a:pt x="1275781" y="6689329"/>
                  <a:pt x="1282113" y="6686842"/>
                  <a:pt x="1285053" y="6682546"/>
                </a:cubicBezTo>
                <a:lnTo>
                  <a:pt x="1285053" y="6687973"/>
                </a:lnTo>
                <a:lnTo>
                  <a:pt x="1300880" y="6687973"/>
                </a:lnTo>
                <a:lnTo>
                  <a:pt x="1300880" y="6651117"/>
                </a:lnTo>
                <a:cubicBezTo>
                  <a:pt x="1300880" y="6636420"/>
                  <a:pt x="1289349" y="6630541"/>
                  <a:pt x="1276686" y="6630541"/>
                </a:cubicBezTo>
                <a:close/>
                <a:moveTo>
                  <a:pt x="1080424" y="6630541"/>
                </a:moveTo>
                <a:cubicBezTo>
                  <a:pt x="1066858" y="6630541"/>
                  <a:pt x="1056457" y="6637325"/>
                  <a:pt x="1056457" y="6637325"/>
                </a:cubicBezTo>
                <a:lnTo>
                  <a:pt x="1062562" y="6649308"/>
                </a:lnTo>
                <a:cubicBezTo>
                  <a:pt x="1066858" y="6647047"/>
                  <a:pt x="1073867" y="6644107"/>
                  <a:pt x="1079520" y="6644107"/>
                </a:cubicBezTo>
                <a:cubicBezTo>
                  <a:pt x="1085625" y="6644107"/>
                  <a:pt x="1088791" y="6646595"/>
                  <a:pt x="1088791" y="6650665"/>
                </a:cubicBezTo>
                <a:lnTo>
                  <a:pt x="1088791" y="6651117"/>
                </a:lnTo>
                <a:cubicBezTo>
                  <a:pt x="1088791" y="6653378"/>
                  <a:pt x="1087660" y="6654508"/>
                  <a:pt x="1084947" y="6654508"/>
                </a:cubicBezTo>
                <a:lnTo>
                  <a:pt x="1073867" y="6654508"/>
                </a:lnTo>
                <a:cubicBezTo>
                  <a:pt x="1061431" y="6654508"/>
                  <a:pt x="1053517" y="6661066"/>
                  <a:pt x="1053517" y="6671693"/>
                </a:cubicBezTo>
                <a:cubicBezTo>
                  <a:pt x="1053517" y="6680964"/>
                  <a:pt x="1061431" y="6689329"/>
                  <a:pt x="1073189" y="6689329"/>
                </a:cubicBezTo>
                <a:cubicBezTo>
                  <a:pt x="1079520" y="6689329"/>
                  <a:pt x="1085851" y="6686842"/>
                  <a:pt x="1088791" y="6682546"/>
                </a:cubicBezTo>
                <a:lnTo>
                  <a:pt x="1088791" y="6687973"/>
                </a:lnTo>
                <a:lnTo>
                  <a:pt x="1104618" y="6687973"/>
                </a:lnTo>
                <a:lnTo>
                  <a:pt x="1104618" y="6651117"/>
                </a:lnTo>
                <a:cubicBezTo>
                  <a:pt x="1104618" y="6636420"/>
                  <a:pt x="1093087" y="6630541"/>
                  <a:pt x="1080424" y="6630541"/>
                </a:cubicBezTo>
                <a:close/>
                <a:moveTo>
                  <a:pt x="759121" y="6611096"/>
                </a:moveTo>
                <a:lnTo>
                  <a:pt x="759121" y="6633707"/>
                </a:lnTo>
                <a:lnTo>
                  <a:pt x="749851" y="6633707"/>
                </a:lnTo>
                <a:lnTo>
                  <a:pt x="749851" y="6639812"/>
                </a:lnTo>
                <a:lnTo>
                  <a:pt x="759121" y="6639812"/>
                </a:lnTo>
                <a:lnTo>
                  <a:pt x="759121" y="6676441"/>
                </a:lnTo>
                <a:cubicBezTo>
                  <a:pt x="759121" y="6686390"/>
                  <a:pt x="765905" y="6687973"/>
                  <a:pt x="771558" y="6687973"/>
                </a:cubicBezTo>
                <a:cubicBezTo>
                  <a:pt x="776080" y="6687973"/>
                  <a:pt x="779924" y="6687521"/>
                  <a:pt x="779924" y="6687521"/>
                </a:cubicBezTo>
                <a:lnTo>
                  <a:pt x="779924" y="6681416"/>
                </a:lnTo>
                <a:cubicBezTo>
                  <a:pt x="779924" y="6681416"/>
                  <a:pt x="777662" y="6681868"/>
                  <a:pt x="774272" y="6681868"/>
                </a:cubicBezTo>
                <a:cubicBezTo>
                  <a:pt x="770201" y="6681868"/>
                  <a:pt x="766584" y="6681642"/>
                  <a:pt x="766584" y="6676668"/>
                </a:cubicBezTo>
                <a:lnTo>
                  <a:pt x="766584" y="6640038"/>
                </a:lnTo>
                <a:lnTo>
                  <a:pt x="779924" y="6640038"/>
                </a:lnTo>
                <a:lnTo>
                  <a:pt x="779924" y="6633933"/>
                </a:lnTo>
                <a:lnTo>
                  <a:pt x="766584" y="6633933"/>
                </a:lnTo>
                <a:lnTo>
                  <a:pt x="766584" y="6611323"/>
                </a:lnTo>
                <a:lnTo>
                  <a:pt x="766584" y="6611096"/>
                </a:lnTo>
                <a:close/>
                <a:moveTo>
                  <a:pt x="1317839" y="6610417"/>
                </a:moveTo>
                <a:lnTo>
                  <a:pt x="1317839" y="6631671"/>
                </a:lnTo>
                <a:lnTo>
                  <a:pt x="1309021" y="6631671"/>
                </a:lnTo>
                <a:lnTo>
                  <a:pt x="1309021" y="6645012"/>
                </a:lnTo>
                <a:lnTo>
                  <a:pt x="1317839" y="6645012"/>
                </a:lnTo>
                <a:lnTo>
                  <a:pt x="1317839" y="6675762"/>
                </a:lnTo>
                <a:cubicBezTo>
                  <a:pt x="1317839" y="6687068"/>
                  <a:pt x="1325979" y="6688424"/>
                  <a:pt x="1333894" y="6688424"/>
                </a:cubicBezTo>
                <a:cubicBezTo>
                  <a:pt x="1338641" y="6688424"/>
                  <a:pt x="1346329" y="6687746"/>
                  <a:pt x="1346329" y="6687746"/>
                </a:cubicBezTo>
                <a:lnTo>
                  <a:pt x="1346329" y="6674180"/>
                </a:lnTo>
                <a:cubicBezTo>
                  <a:pt x="1346329" y="6674180"/>
                  <a:pt x="1343163" y="6674632"/>
                  <a:pt x="1339094" y="6674632"/>
                </a:cubicBezTo>
                <a:cubicBezTo>
                  <a:pt x="1336832" y="6674632"/>
                  <a:pt x="1333894" y="6674180"/>
                  <a:pt x="1333894" y="6670562"/>
                </a:cubicBezTo>
                <a:lnTo>
                  <a:pt x="1333894" y="6645238"/>
                </a:lnTo>
                <a:lnTo>
                  <a:pt x="1346103" y="6645238"/>
                </a:lnTo>
                <a:lnTo>
                  <a:pt x="1346103" y="6631898"/>
                </a:lnTo>
                <a:lnTo>
                  <a:pt x="1333894" y="6631898"/>
                </a:lnTo>
                <a:lnTo>
                  <a:pt x="1333894" y="6610643"/>
                </a:lnTo>
                <a:close/>
                <a:moveTo>
                  <a:pt x="606724" y="6609061"/>
                </a:moveTo>
                <a:lnTo>
                  <a:pt x="622778" y="6609061"/>
                </a:lnTo>
                <a:cubicBezTo>
                  <a:pt x="634084" y="6609061"/>
                  <a:pt x="643581" y="6615393"/>
                  <a:pt x="643581" y="6628281"/>
                </a:cubicBezTo>
                <a:cubicBezTo>
                  <a:pt x="643581" y="6641169"/>
                  <a:pt x="634084" y="6647952"/>
                  <a:pt x="622778" y="6647952"/>
                </a:cubicBezTo>
                <a:lnTo>
                  <a:pt x="606724" y="6647952"/>
                </a:lnTo>
                <a:close/>
                <a:moveTo>
                  <a:pt x="1171545" y="6602504"/>
                </a:moveTo>
                <a:cubicBezTo>
                  <a:pt x="1165893" y="6602504"/>
                  <a:pt x="1161370" y="6607026"/>
                  <a:pt x="1161370" y="6612680"/>
                </a:cubicBezTo>
                <a:cubicBezTo>
                  <a:pt x="1161370" y="6618332"/>
                  <a:pt x="1165893" y="6622854"/>
                  <a:pt x="1171545" y="6622854"/>
                </a:cubicBezTo>
                <a:cubicBezTo>
                  <a:pt x="1177198" y="6622854"/>
                  <a:pt x="1181721" y="6618332"/>
                  <a:pt x="1181721" y="6612680"/>
                </a:cubicBezTo>
                <a:cubicBezTo>
                  <a:pt x="1181721" y="6607026"/>
                  <a:pt x="1177198" y="6602504"/>
                  <a:pt x="1171545" y="6602504"/>
                </a:cubicBezTo>
                <a:close/>
                <a:moveTo>
                  <a:pt x="1028192" y="6602504"/>
                </a:moveTo>
                <a:lnTo>
                  <a:pt x="1028192" y="6687974"/>
                </a:lnTo>
                <a:lnTo>
                  <a:pt x="1044020" y="6687974"/>
                </a:lnTo>
                <a:lnTo>
                  <a:pt x="1044020" y="6602504"/>
                </a:lnTo>
                <a:close/>
                <a:moveTo>
                  <a:pt x="599263" y="6602504"/>
                </a:moveTo>
                <a:lnTo>
                  <a:pt x="599263" y="6687974"/>
                </a:lnTo>
                <a:lnTo>
                  <a:pt x="606724" y="6687974"/>
                </a:lnTo>
                <a:lnTo>
                  <a:pt x="606724" y="6654961"/>
                </a:lnTo>
                <a:lnTo>
                  <a:pt x="621873" y="6654961"/>
                </a:lnTo>
                <a:cubicBezTo>
                  <a:pt x="641545" y="6654961"/>
                  <a:pt x="651268" y="6642752"/>
                  <a:pt x="651268" y="6628507"/>
                </a:cubicBezTo>
                <a:cubicBezTo>
                  <a:pt x="651268" y="6614036"/>
                  <a:pt x="641545" y="6602504"/>
                  <a:pt x="621873" y="6602504"/>
                </a:cubicBezTo>
                <a:close/>
                <a:moveTo>
                  <a:pt x="896371" y="6601826"/>
                </a:moveTo>
                <a:cubicBezTo>
                  <a:pt x="890718" y="6601826"/>
                  <a:pt x="884161" y="6604766"/>
                  <a:pt x="884161" y="6614715"/>
                </a:cubicBezTo>
                <a:lnTo>
                  <a:pt x="883934" y="6614715"/>
                </a:lnTo>
                <a:lnTo>
                  <a:pt x="883934" y="6633934"/>
                </a:lnTo>
                <a:lnTo>
                  <a:pt x="874664" y="6633934"/>
                </a:lnTo>
                <a:lnTo>
                  <a:pt x="874664" y="6640038"/>
                </a:lnTo>
                <a:lnTo>
                  <a:pt x="883934" y="6640038"/>
                </a:lnTo>
                <a:lnTo>
                  <a:pt x="883934" y="6687748"/>
                </a:lnTo>
                <a:lnTo>
                  <a:pt x="891397" y="6687748"/>
                </a:lnTo>
                <a:lnTo>
                  <a:pt x="891397" y="6640038"/>
                </a:lnTo>
                <a:lnTo>
                  <a:pt x="902475" y="6640038"/>
                </a:lnTo>
                <a:lnTo>
                  <a:pt x="902475" y="6633934"/>
                </a:lnTo>
                <a:lnTo>
                  <a:pt x="891397" y="6633934"/>
                </a:lnTo>
                <a:lnTo>
                  <a:pt x="891397" y="6615393"/>
                </a:lnTo>
                <a:cubicBezTo>
                  <a:pt x="891397" y="6610192"/>
                  <a:pt x="893431" y="6608158"/>
                  <a:pt x="898179" y="6608158"/>
                </a:cubicBezTo>
                <a:cubicBezTo>
                  <a:pt x="900215" y="6608158"/>
                  <a:pt x="903606" y="6608835"/>
                  <a:pt x="903606" y="6608835"/>
                </a:cubicBezTo>
                <a:lnTo>
                  <a:pt x="903606" y="6602278"/>
                </a:lnTo>
                <a:cubicBezTo>
                  <a:pt x="903606" y="6602278"/>
                  <a:pt x="900215" y="6601826"/>
                  <a:pt x="896371" y="6601826"/>
                </a:cubicBezTo>
                <a:close/>
                <a:moveTo>
                  <a:pt x="976865" y="6600695"/>
                </a:moveTo>
                <a:cubicBezTo>
                  <a:pt x="951767" y="6600695"/>
                  <a:pt x="932321" y="6619236"/>
                  <a:pt x="932321" y="6645013"/>
                </a:cubicBezTo>
                <a:cubicBezTo>
                  <a:pt x="932321" y="6670789"/>
                  <a:pt x="951767" y="6689330"/>
                  <a:pt x="976865" y="6689330"/>
                </a:cubicBezTo>
                <a:cubicBezTo>
                  <a:pt x="996085" y="6689330"/>
                  <a:pt x="1013721" y="6677573"/>
                  <a:pt x="1018695" y="6657449"/>
                </a:cubicBezTo>
                <a:lnTo>
                  <a:pt x="999928" y="6657449"/>
                </a:lnTo>
                <a:cubicBezTo>
                  <a:pt x="996762" y="6667624"/>
                  <a:pt x="987944" y="6673729"/>
                  <a:pt x="976639" y="6673729"/>
                </a:cubicBezTo>
                <a:cubicBezTo>
                  <a:pt x="960585" y="6673729"/>
                  <a:pt x="949731" y="6661519"/>
                  <a:pt x="949731" y="6645013"/>
                </a:cubicBezTo>
                <a:cubicBezTo>
                  <a:pt x="949731" y="6628506"/>
                  <a:pt x="960585" y="6616297"/>
                  <a:pt x="976639" y="6616297"/>
                </a:cubicBezTo>
                <a:cubicBezTo>
                  <a:pt x="987944" y="6616297"/>
                  <a:pt x="996762" y="6622402"/>
                  <a:pt x="999928" y="6632577"/>
                </a:cubicBezTo>
                <a:lnTo>
                  <a:pt x="1018695" y="6632577"/>
                </a:lnTo>
                <a:cubicBezTo>
                  <a:pt x="1013721" y="6612453"/>
                  <a:pt x="996085" y="6600695"/>
                  <a:pt x="976865" y="6600695"/>
                </a:cubicBezTo>
                <a:close/>
                <a:moveTo>
                  <a:pt x="1440842" y="6494198"/>
                </a:moveTo>
                <a:lnTo>
                  <a:pt x="1443555" y="6494198"/>
                </a:lnTo>
                <a:cubicBezTo>
                  <a:pt x="1444461" y="6494198"/>
                  <a:pt x="1445365" y="6494423"/>
                  <a:pt x="1446269" y="6494876"/>
                </a:cubicBezTo>
                <a:cubicBezTo>
                  <a:pt x="1446721" y="6495328"/>
                  <a:pt x="1446947" y="6496232"/>
                  <a:pt x="1446947" y="6496911"/>
                </a:cubicBezTo>
                <a:cubicBezTo>
                  <a:pt x="1446947" y="6497815"/>
                  <a:pt x="1446721" y="6498267"/>
                  <a:pt x="1446043" y="6498720"/>
                </a:cubicBezTo>
                <a:cubicBezTo>
                  <a:pt x="1445365" y="6499172"/>
                  <a:pt x="1444686" y="6499398"/>
                  <a:pt x="1443782" y="6499398"/>
                </a:cubicBezTo>
                <a:lnTo>
                  <a:pt x="1440842" y="6499398"/>
                </a:lnTo>
                <a:close/>
                <a:moveTo>
                  <a:pt x="1437677" y="6491936"/>
                </a:moveTo>
                <a:lnTo>
                  <a:pt x="1437677" y="6508895"/>
                </a:lnTo>
                <a:lnTo>
                  <a:pt x="1440842" y="6508895"/>
                </a:lnTo>
                <a:lnTo>
                  <a:pt x="1440842" y="6502111"/>
                </a:lnTo>
                <a:lnTo>
                  <a:pt x="1444234" y="6502111"/>
                </a:lnTo>
                <a:cubicBezTo>
                  <a:pt x="1445138" y="6502111"/>
                  <a:pt x="1445817" y="6502337"/>
                  <a:pt x="1446495" y="6502790"/>
                </a:cubicBezTo>
                <a:cubicBezTo>
                  <a:pt x="1446947" y="6503242"/>
                  <a:pt x="1447173" y="6503920"/>
                  <a:pt x="1447173" y="6504824"/>
                </a:cubicBezTo>
                <a:lnTo>
                  <a:pt x="1447173" y="6507538"/>
                </a:lnTo>
                <a:cubicBezTo>
                  <a:pt x="1447173" y="6507764"/>
                  <a:pt x="1447173" y="6508216"/>
                  <a:pt x="1447399" y="6508668"/>
                </a:cubicBezTo>
                <a:lnTo>
                  <a:pt x="1450339" y="6508668"/>
                </a:lnTo>
                <a:lnTo>
                  <a:pt x="1450339" y="6508443"/>
                </a:lnTo>
                <a:cubicBezTo>
                  <a:pt x="1450113" y="6507990"/>
                  <a:pt x="1449887" y="6507764"/>
                  <a:pt x="1449887" y="6507312"/>
                </a:cubicBezTo>
                <a:cubicBezTo>
                  <a:pt x="1449887" y="6506860"/>
                  <a:pt x="1449887" y="6506407"/>
                  <a:pt x="1449887" y="6505955"/>
                </a:cubicBezTo>
                <a:lnTo>
                  <a:pt x="1449887" y="6504824"/>
                </a:lnTo>
                <a:cubicBezTo>
                  <a:pt x="1449887" y="6503920"/>
                  <a:pt x="1449661" y="6503242"/>
                  <a:pt x="1449209" y="6502337"/>
                </a:cubicBezTo>
                <a:cubicBezTo>
                  <a:pt x="1448982" y="6501659"/>
                  <a:pt x="1448304" y="6500980"/>
                  <a:pt x="1447399" y="6500755"/>
                </a:cubicBezTo>
                <a:cubicBezTo>
                  <a:pt x="1448078" y="6500303"/>
                  <a:pt x="1448757" y="6499850"/>
                  <a:pt x="1449209" y="6499172"/>
                </a:cubicBezTo>
                <a:cubicBezTo>
                  <a:pt x="1449661" y="6498720"/>
                  <a:pt x="1449887" y="6497815"/>
                  <a:pt x="1449887" y="6497137"/>
                </a:cubicBezTo>
                <a:cubicBezTo>
                  <a:pt x="1449887" y="6495554"/>
                  <a:pt x="1449209" y="6494198"/>
                  <a:pt x="1448078" y="6493293"/>
                </a:cubicBezTo>
                <a:cubicBezTo>
                  <a:pt x="1446721" y="6492388"/>
                  <a:pt x="1445138" y="6491936"/>
                  <a:pt x="1443329" y="6491936"/>
                </a:cubicBezTo>
                <a:close/>
                <a:moveTo>
                  <a:pt x="1435868" y="6491258"/>
                </a:moveTo>
                <a:cubicBezTo>
                  <a:pt x="1440390" y="6486962"/>
                  <a:pt x="1447626" y="6487188"/>
                  <a:pt x="1451922" y="6491710"/>
                </a:cubicBezTo>
                <a:cubicBezTo>
                  <a:pt x="1456444" y="6496684"/>
                  <a:pt x="1456444" y="6504372"/>
                  <a:pt x="1451922" y="6509347"/>
                </a:cubicBezTo>
                <a:lnTo>
                  <a:pt x="1451243" y="6510025"/>
                </a:lnTo>
                <a:cubicBezTo>
                  <a:pt x="1446721" y="6514095"/>
                  <a:pt x="1439486" y="6513869"/>
                  <a:pt x="1435190" y="6509347"/>
                </a:cubicBezTo>
                <a:cubicBezTo>
                  <a:pt x="1432928" y="6507085"/>
                  <a:pt x="1431798" y="6503920"/>
                  <a:pt x="1431798" y="6500528"/>
                </a:cubicBezTo>
                <a:cubicBezTo>
                  <a:pt x="1431798" y="6497363"/>
                  <a:pt x="1432928" y="6494198"/>
                  <a:pt x="1435416" y="6491710"/>
                </a:cubicBezTo>
                <a:close/>
                <a:moveTo>
                  <a:pt x="1453052" y="6489450"/>
                </a:moveTo>
                <a:cubicBezTo>
                  <a:pt x="1447626" y="6484249"/>
                  <a:pt x="1438807" y="6484475"/>
                  <a:pt x="1433606" y="6489902"/>
                </a:cubicBezTo>
                <a:cubicBezTo>
                  <a:pt x="1430893" y="6492840"/>
                  <a:pt x="1429537" y="6496684"/>
                  <a:pt x="1429537" y="6500528"/>
                </a:cubicBezTo>
                <a:cubicBezTo>
                  <a:pt x="1429537" y="6504599"/>
                  <a:pt x="1430893" y="6508443"/>
                  <a:pt x="1433606" y="6511156"/>
                </a:cubicBezTo>
                <a:lnTo>
                  <a:pt x="1434059" y="6511608"/>
                </a:lnTo>
                <a:cubicBezTo>
                  <a:pt x="1439486" y="6516808"/>
                  <a:pt x="1448304" y="6516582"/>
                  <a:pt x="1453505" y="6511156"/>
                </a:cubicBezTo>
                <a:cubicBezTo>
                  <a:pt x="1456218" y="6508216"/>
                  <a:pt x="1457575" y="6504372"/>
                  <a:pt x="1457575" y="6500528"/>
                </a:cubicBezTo>
                <a:cubicBezTo>
                  <a:pt x="1457800" y="6496459"/>
                  <a:pt x="1456218" y="6492840"/>
                  <a:pt x="1453505" y="6489902"/>
                </a:cubicBezTo>
                <a:close/>
                <a:moveTo>
                  <a:pt x="1101677" y="6395388"/>
                </a:moveTo>
                <a:cubicBezTo>
                  <a:pt x="1124966" y="6395614"/>
                  <a:pt x="1133107" y="6417773"/>
                  <a:pt x="1133107" y="6446263"/>
                </a:cubicBezTo>
                <a:cubicBezTo>
                  <a:pt x="1133107" y="6478822"/>
                  <a:pt x="1123158" y="6499624"/>
                  <a:pt x="1098738" y="6499624"/>
                </a:cubicBezTo>
                <a:cubicBezTo>
                  <a:pt x="1092633" y="6499624"/>
                  <a:pt x="1086528" y="6498720"/>
                  <a:pt x="1080875" y="6496685"/>
                </a:cubicBezTo>
                <a:lnTo>
                  <a:pt x="1080875" y="6399458"/>
                </a:lnTo>
                <a:cubicBezTo>
                  <a:pt x="1087432" y="6396519"/>
                  <a:pt x="1094442" y="6395162"/>
                  <a:pt x="1101677" y="6395388"/>
                </a:cubicBezTo>
                <a:close/>
                <a:moveTo>
                  <a:pt x="1278268" y="6379108"/>
                </a:moveTo>
                <a:lnTo>
                  <a:pt x="1278268" y="6515905"/>
                </a:lnTo>
                <a:lnTo>
                  <a:pt x="1309245" y="6515905"/>
                </a:lnTo>
                <a:lnTo>
                  <a:pt x="1309245" y="6379108"/>
                </a:lnTo>
                <a:close/>
                <a:moveTo>
                  <a:pt x="989527" y="6379108"/>
                </a:moveTo>
                <a:lnTo>
                  <a:pt x="989527" y="6515905"/>
                </a:lnTo>
                <a:lnTo>
                  <a:pt x="1020504" y="6515905"/>
                </a:lnTo>
                <a:lnTo>
                  <a:pt x="1020504" y="6379108"/>
                </a:lnTo>
                <a:close/>
                <a:moveTo>
                  <a:pt x="717969" y="6379108"/>
                </a:moveTo>
                <a:lnTo>
                  <a:pt x="761156" y="6445132"/>
                </a:lnTo>
                <a:lnTo>
                  <a:pt x="712994" y="6516130"/>
                </a:lnTo>
                <a:lnTo>
                  <a:pt x="748720" y="6516130"/>
                </a:lnTo>
                <a:lnTo>
                  <a:pt x="778340" y="6466386"/>
                </a:lnTo>
                <a:lnTo>
                  <a:pt x="779019" y="6466386"/>
                </a:lnTo>
                <a:lnTo>
                  <a:pt x="808187" y="6516130"/>
                </a:lnTo>
                <a:lnTo>
                  <a:pt x="846625" y="6516130"/>
                </a:lnTo>
                <a:lnTo>
                  <a:pt x="798012" y="6443097"/>
                </a:lnTo>
                <a:lnTo>
                  <a:pt x="842104" y="6379108"/>
                </a:lnTo>
                <a:lnTo>
                  <a:pt x="808865" y="6379108"/>
                </a:lnTo>
                <a:lnTo>
                  <a:pt x="781506" y="6423878"/>
                </a:lnTo>
                <a:lnTo>
                  <a:pt x="781054" y="6423878"/>
                </a:lnTo>
                <a:lnTo>
                  <a:pt x="754825" y="6379108"/>
                </a:lnTo>
                <a:close/>
                <a:moveTo>
                  <a:pt x="1259275" y="6377072"/>
                </a:moveTo>
                <a:cubicBezTo>
                  <a:pt x="1227168" y="6374586"/>
                  <a:pt x="1206139" y="6379108"/>
                  <a:pt x="1188050" y="6386569"/>
                </a:cubicBezTo>
                <a:lnTo>
                  <a:pt x="1188050" y="6516130"/>
                </a:lnTo>
                <a:lnTo>
                  <a:pt x="1219028" y="6516130"/>
                </a:lnTo>
                <a:lnTo>
                  <a:pt x="1219028" y="6400588"/>
                </a:lnTo>
                <a:cubicBezTo>
                  <a:pt x="1226037" y="6396518"/>
                  <a:pt x="1242543" y="6395840"/>
                  <a:pt x="1252944" y="6399458"/>
                </a:cubicBezTo>
                <a:cubicBezTo>
                  <a:pt x="1252944" y="6399458"/>
                  <a:pt x="1259275" y="6377072"/>
                  <a:pt x="1259275" y="6377072"/>
                </a:cubicBezTo>
                <a:close/>
                <a:moveTo>
                  <a:pt x="1384766" y="6376622"/>
                </a:moveTo>
                <a:cubicBezTo>
                  <a:pt x="1356276" y="6376622"/>
                  <a:pt x="1337283" y="6394258"/>
                  <a:pt x="1337283" y="6416190"/>
                </a:cubicBezTo>
                <a:cubicBezTo>
                  <a:pt x="1337283" y="6430435"/>
                  <a:pt x="1343162" y="6444680"/>
                  <a:pt x="1371651" y="6454629"/>
                </a:cubicBezTo>
                <a:cubicBezTo>
                  <a:pt x="1387027" y="6460056"/>
                  <a:pt x="1396072" y="6465934"/>
                  <a:pt x="1396072" y="6477240"/>
                </a:cubicBezTo>
                <a:cubicBezTo>
                  <a:pt x="1396072" y="6488319"/>
                  <a:pt x="1384540" y="6496459"/>
                  <a:pt x="1370521" y="6496459"/>
                </a:cubicBezTo>
                <a:cubicBezTo>
                  <a:pt x="1360346" y="6496686"/>
                  <a:pt x="1350624" y="6493972"/>
                  <a:pt x="1342257" y="6488545"/>
                </a:cubicBezTo>
                <a:lnTo>
                  <a:pt x="1333439" y="6508443"/>
                </a:lnTo>
                <a:cubicBezTo>
                  <a:pt x="1346101" y="6515452"/>
                  <a:pt x="1360573" y="6518844"/>
                  <a:pt x="1375043" y="6518392"/>
                </a:cubicBezTo>
                <a:cubicBezTo>
                  <a:pt x="1407829" y="6518165"/>
                  <a:pt x="1428631" y="6498946"/>
                  <a:pt x="1428631" y="6476335"/>
                </a:cubicBezTo>
                <a:cubicBezTo>
                  <a:pt x="1428631" y="6460508"/>
                  <a:pt x="1422074" y="6446715"/>
                  <a:pt x="1392680" y="6436088"/>
                </a:cubicBezTo>
                <a:cubicBezTo>
                  <a:pt x="1379339" y="6431339"/>
                  <a:pt x="1368260" y="6425687"/>
                  <a:pt x="1368260" y="6414608"/>
                </a:cubicBezTo>
                <a:cubicBezTo>
                  <a:pt x="1368260" y="6404885"/>
                  <a:pt x="1377757" y="6396519"/>
                  <a:pt x="1391775" y="6396519"/>
                </a:cubicBezTo>
                <a:cubicBezTo>
                  <a:pt x="1400141" y="6396745"/>
                  <a:pt x="1408508" y="6399459"/>
                  <a:pt x="1415517" y="6404207"/>
                </a:cubicBezTo>
                <a:lnTo>
                  <a:pt x="1423883" y="6386118"/>
                </a:lnTo>
                <a:cubicBezTo>
                  <a:pt x="1411900" y="6379561"/>
                  <a:pt x="1398332" y="6376169"/>
                  <a:pt x="1384766" y="6376622"/>
                </a:cubicBezTo>
                <a:close/>
                <a:moveTo>
                  <a:pt x="634082" y="6341574"/>
                </a:moveTo>
                <a:cubicBezTo>
                  <a:pt x="611245" y="6341348"/>
                  <a:pt x="594287" y="6363055"/>
                  <a:pt x="594287" y="6389509"/>
                </a:cubicBezTo>
                <a:lnTo>
                  <a:pt x="594287" y="6468647"/>
                </a:lnTo>
                <a:cubicBezTo>
                  <a:pt x="594287" y="6495102"/>
                  <a:pt x="611245" y="6516582"/>
                  <a:pt x="634082" y="6516582"/>
                </a:cubicBezTo>
                <a:lnTo>
                  <a:pt x="696489" y="6516582"/>
                </a:lnTo>
                <a:lnTo>
                  <a:pt x="696489" y="6495102"/>
                </a:lnTo>
                <a:lnTo>
                  <a:pt x="648779" y="6495102"/>
                </a:lnTo>
                <a:cubicBezTo>
                  <a:pt x="634308" y="6495102"/>
                  <a:pt x="626620" y="6484023"/>
                  <a:pt x="626620" y="6471812"/>
                </a:cubicBezTo>
                <a:lnTo>
                  <a:pt x="626620" y="6437218"/>
                </a:lnTo>
                <a:lnTo>
                  <a:pt x="690836" y="6437218"/>
                </a:lnTo>
                <a:lnTo>
                  <a:pt x="690836" y="6415738"/>
                </a:lnTo>
                <a:lnTo>
                  <a:pt x="626620" y="6415738"/>
                </a:lnTo>
                <a:lnTo>
                  <a:pt x="626620" y="6386344"/>
                </a:lnTo>
                <a:cubicBezTo>
                  <a:pt x="626620" y="6373908"/>
                  <a:pt x="634308" y="6363055"/>
                  <a:pt x="648779" y="6363055"/>
                </a:cubicBezTo>
                <a:lnTo>
                  <a:pt x="696715" y="6363055"/>
                </a:lnTo>
                <a:lnTo>
                  <a:pt x="696715" y="6341574"/>
                </a:lnTo>
                <a:close/>
                <a:moveTo>
                  <a:pt x="866748" y="6341348"/>
                </a:moveTo>
                <a:lnTo>
                  <a:pt x="866748" y="6468422"/>
                </a:lnTo>
                <a:cubicBezTo>
                  <a:pt x="866748" y="6494876"/>
                  <a:pt x="883706" y="6516357"/>
                  <a:pt x="906543" y="6516357"/>
                </a:cubicBezTo>
                <a:lnTo>
                  <a:pt x="968723" y="6516357"/>
                </a:lnTo>
                <a:lnTo>
                  <a:pt x="968723" y="6494876"/>
                </a:lnTo>
                <a:lnTo>
                  <a:pt x="921240" y="6494876"/>
                </a:lnTo>
                <a:cubicBezTo>
                  <a:pt x="906543" y="6494876"/>
                  <a:pt x="899082" y="6484023"/>
                  <a:pt x="899082" y="6471587"/>
                </a:cubicBezTo>
                <a:lnTo>
                  <a:pt x="899082" y="6341348"/>
                </a:lnTo>
                <a:close/>
                <a:moveTo>
                  <a:pt x="1080875" y="6339991"/>
                </a:moveTo>
                <a:lnTo>
                  <a:pt x="1050124" y="6345644"/>
                </a:lnTo>
                <a:lnTo>
                  <a:pt x="1050124" y="6508668"/>
                </a:lnTo>
                <a:cubicBezTo>
                  <a:pt x="1058942" y="6514321"/>
                  <a:pt x="1076579" y="6518617"/>
                  <a:pt x="1097607" y="6518617"/>
                </a:cubicBezTo>
                <a:cubicBezTo>
                  <a:pt x="1139890" y="6518617"/>
                  <a:pt x="1163632" y="6490580"/>
                  <a:pt x="1163857" y="6444454"/>
                </a:cubicBezTo>
                <a:cubicBezTo>
                  <a:pt x="1163857" y="6403754"/>
                  <a:pt x="1141699" y="6377526"/>
                  <a:pt x="1110044" y="6377526"/>
                </a:cubicBezTo>
                <a:cubicBezTo>
                  <a:pt x="1100095" y="6377299"/>
                  <a:pt x="1090146" y="6379334"/>
                  <a:pt x="1080875" y="6383178"/>
                </a:cubicBezTo>
                <a:close/>
                <a:moveTo>
                  <a:pt x="1148934" y="6242312"/>
                </a:moveTo>
                <a:cubicBezTo>
                  <a:pt x="1087885" y="6242312"/>
                  <a:pt x="1022539" y="6266506"/>
                  <a:pt x="990657" y="6322807"/>
                </a:cubicBezTo>
                <a:cubicBezTo>
                  <a:pt x="987944" y="6326425"/>
                  <a:pt x="986361" y="6330722"/>
                  <a:pt x="985909" y="6335243"/>
                </a:cubicBezTo>
                <a:cubicBezTo>
                  <a:pt x="985683" y="6339765"/>
                  <a:pt x="987266" y="6344288"/>
                  <a:pt x="990205" y="6347680"/>
                </a:cubicBezTo>
                <a:cubicBezTo>
                  <a:pt x="993823" y="6351976"/>
                  <a:pt x="999023" y="6354689"/>
                  <a:pt x="1004676" y="6355141"/>
                </a:cubicBezTo>
                <a:cubicBezTo>
                  <a:pt x="1011912" y="6355368"/>
                  <a:pt x="1018469" y="6351524"/>
                  <a:pt x="1022086" y="6345419"/>
                </a:cubicBezTo>
                <a:cubicBezTo>
                  <a:pt x="1053064" y="6289117"/>
                  <a:pt x="1088563" y="6250678"/>
                  <a:pt x="1148482" y="6250678"/>
                </a:cubicBezTo>
                <a:cubicBezTo>
                  <a:pt x="1208401" y="6250678"/>
                  <a:pt x="1246162" y="6291378"/>
                  <a:pt x="1277139" y="6346323"/>
                </a:cubicBezTo>
                <a:cubicBezTo>
                  <a:pt x="1281435" y="6352201"/>
                  <a:pt x="1288896" y="6355368"/>
                  <a:pt x="1296132" y="6354462"/>
                </a:cubicBezTo>
                <a:cubicBezTo>
                  <a:pt x="1307438" y="6354010"/>
                  <a:pt x="1312865" y="6341575"/>
                  <a:pt x="1312638" y="6335470"/>
                </a:cubicBezTo>
                <a:cubicBezTo>
                  <a:pt x="1312412" y="6330947"/>
                  <a:pt x="1310829" y="6326651"/>
                  <a:pt x="1308342" y="6323034"/>
                </a:cubicBezTo>
                <a:cubicBezTo>
                  <a:pt x="1276008" y="6266280"/>
                  <a:pt x="1209984" y="6242312"/>
                  <a:pt x="1148934" y="6242312"/>
                </a:cubicBezTo>
                <a:close/>
                <a:moveTo>
                  <a:pt x="0" y="0"/>
                </a:moveTo>
                <a:lnTo>
                  <a:pt x="4152898" y="0"/>
                </a:lnTo>
                <a:lnTo>
                  <a:pt x="4152898" y="6857997"/>
                </a:lnTo>
                <a:lnTo>
                  <a:pt x="0" y="6857997"/>
                </a:lnTo>
                <a:close/>
              </a:path>
            </a:pathLst>
          </a:custGeom>
          <a:solidFill>
            <a:schemeClr val="bg1">
              <a:lumMod val="95000"/>
            </a:schemeClr>
          </a:solidFill>
          <a:ln>
            <a:noFill/>
          </a:ln>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4" name="Picture Placeholder 3">
            <a:extLst>
              <a:ext uri="{FF2B5EF4-FFF2-40B4-BE49-F238E27FC236}">
                <a16:creationId xmlns:a16="http://schemas.microsoft.com/office/drawing/2014/main" id="{251B5A01-2EF4-2EAE-D1FF-34E9A22B1DED}"/>
              </a:ext>
            </a:extLst>
          </p:cNvPr>
          <p:cNvSpPr>
            <a:spLocks noGrp="1"/>
          </p:cNvSpPr>
          <p:nvPr>
            <p:ph type="pic" sz="quarter" idx="11"/>
          </p:nvPr>
        </p:nvSpPr>
        <p:spPr>
          <a:xfrm>
            <a:off x="2" y="4"/>
            <a:ext cx="4152898" cy="6857997"/>
          </a:xfrm>
          <a:custGeom>
            <a:avLst/>
            <a:gdLst>
              <a:gd name="connsiteX0" fmla="*/ 1285053 w 4152898"/>
              <a:gd name="connsiteY0" fmla="*/ 6663779 h 6857997"/>
              <a:gd name="connsiteX1" fmla="*/ 1285053 w 4152898"/>
              <a:gd name="connsiteY1" fmla="*/ 6667849 h 6857997"/>
              <a:gd name="connsiteX2" fmla="*/ 1274199 w 4152898"/>
              <a:gd name="connsiteY2" fmla="*/ 6677572 h 6857997"/>
              <a:gd name="connsiteX3" fmla="*/ 1266285 w 4152898"/>
              <a:gd name="connsiteY3" fmla="*/ 6671015 h 6857997"/>
              <a:gd name="connsiteX4" fmla="*/ 1274199 w 4152898"/>
              <a:gd name="connsiteY4" fmla="*/ 6664910 h 6857997"/>
              <a:gd name="connsiteX5" fmla="*/ 1280078 w 4152898"/>
              <a:gd name="connsiteY5" fmla="*/ 6664910 h 6857997"/>
              <a:gd name="connsiteX6" fmla="*/ 1285053 w 4152898"/>
              <a:gd name="connsiteY6" fmla="*/ 6663779 h 6857997"/>
              <a:gd name="connsiteX7" fmla="*/ 1088791 w 4152898"/>
              <a:gd name="connsiteY7" fmla="*/ 6663779 h 6857997"/>
              <a:gd name="connsiteX8" fmla="*/ 1088791 w 4152898"/>
              <a:gd name="connsiteY8" fmla="*/ 6667849 h 6857997"/>
              <a:gd name="connsiteX9" fmla="*/ 1077938 w 4152898"/>
              <a:gd name="connsiteY9" fmla="*/ 6677572 h 6857997"/>
              <a:gd name="connsiteX10" fmla="*/ 1070023 w 4152898"/>
              <a:gd name="connsiteY10" fmla="*/ 6671015 h 6857997"/>
              <a:gd name="connsiteX11" fmla="*/ 1077938 w 4152898"/>
              <a:gd name="connsiteY11" fmla="*/ 6664910 h 6857997"/>
              <a:gd name="connsiteX12" fmla="*/ 1083816 w 4152898"/>
              <a:gd name="connsiteY12" fmla="*/ 6664910 h 6857997"/>
              <a:gd name="connsiteX13" fmla="*/ 1088791 w 4152898"/>
              <a:gd name="connsiteY13" fmla="*/ 6663779 h 6857997"/>
              <a:gd name="connsiteX14" fmla="*/ 693324 w 4152898"/>
              <a:gd name="connsiteY14" fmla="*/ 6661293 h 6857997"/>
              <a:gd name="connsiteX15" fmla="*/ 693324 w 4152898"/>
              <a:gd name="connsiteY15" fmla="*/ 6668755 h 6857997"/>
              <a:gd name="connsiteX16" fmla="*/ 677496 w 4152898"/>
              <a:gd name="connsiteY16" fmla="*/ 6683000 h 6857997"/>
              <a:gd name="connsiteX17" fmla="*/ 664835 w 4152898"/>
              <a:gd name="connsiteY17" fmla="*/ 6672824 h 6857997"/>
              <a:gd name="connsiteX18" fmla="*/ 676366 w 4152898"/>
              <a:gd name="connsiteY18" fmla="*/ 6663328 h 6857997"/>
              <a:gd name="connsiteX19" fmla="*/ 686315 w 4152898"/>
              <a:gd name="connsiteY19" fmla="*/ 6663328 h 6857997"/>
              <a:gd name="connsiteX20" fmla="*/ 693324 w 4152898"/>
              <a:gd name="connsiteY20" fmla="*/ 6661293 h 6857997"/>
              <a:gd name="connsiteX21" fmla="*/ 1382506 w 4152898"/>
              <a:gd name="connsiteY21" fmla="*/ 6643883 h 6857997"/>
              <a:gd name="connsiteX22" fmla="*/ 1394942 w 4152898"/>
              <a:gd name="connsiteY22" fmla="*/ 6654057 h 6857997"/>
              <a:gd name="connsiteX23" fmla="*/ 1369844 w 4152898"/>
              <a:gd name="connsiteY23" fmla="*/ 6654057 h 6857997"/>
              <a:gd name="connsiteX24" fmla="*/ 1382506 w 4152898"/>
              <a:gd name="connsiteY24" fmla="*/ 6643883 h 6857997"/>
              <a:gd name="connsiteX25" fmla="*/ 839617 w 4152898"/>
              <a:gd name="connsiteY25" fmla="*/ 6639134 h 6857997"/>
              <a:gd name="connsiteX26" fmla="*/ 859967 w 4152898"/>
              <a:gd name="connsiteY26" fmla="*/ 6661067 h 6857997"/>
              <a:gd name="connsiteX27" fmla="*/ 839617 w 4152898"/>
              <a:gd name="connsiteY27" fmla="*/ 6683000 h 6857997"/>
              <a:gd name="connsiteX28" fmla="*/ 819267 w 4152898"/>
              <a:gd name="connsiteY28" fmla="*/ 6661067 h 6857997"/>
              <a:gd name="connsiteX29" fmla="*/ 839617 w 4152898"/>
              <a:gd name="connsiteY29" fmla="*/ 6639134 h 6857997"/>
              <a:gd name="connsiteX30" fmla="*/ 741033 w 4152898"/>
              <a:gd name="connsiteY30" fmla="*/ 6633255 h 6857997"/>
              <a:gd name="connsiteX31" fmla="*/ 724753 w 4152898"/>
              <a:gd name="connsiteY31" fmla="*/ 6643431 h 6857997"/>
              <a:gd name="connsiteX32" fmla="*/ 724753 w 4152898"/>
              <a:gd name="connsiteY32" fmla="*/ 6634160 h 6857997"/>
              <a:gd name="connsiteX33" fmla="*/ 717743 w 4152898"/>
              <a:gd name="connsiteY33" fmla="*/ 6634160 h 6857997"/>
              <a:gd name="connsiteX34" fmla="*/ 717743 w 4152898"/>
              <a:gd name="connsiteY34" fmla="*/ 6687974 h 6857997"/>
              <a:gd name="connsiteX35" fmla="*/ 724979 w 4152898"/>
              <a:gd name="connsiteY35" fmla="*/ 6687974 h 6857997"/>
              <a:gd name="connsiteX36" fmla="*/ 724979 w 4152898"/>
              <a:gd name="connsiteY36" fmla="*/ 6657901 h 6857997"/>
              <a:gd name="connsiteX37" fmla="*/ 741259 w 4152898"/>
              <a:gd name="connsiteY37" fmla="*/ 6640717 h 6857997"/>
              <a:gd name="connsiteX38" fmla="*/ 744877 w 4152898"/>
              <a:gd name="connsiteY38" fmla="*/ 6640717 h 6857997"/>
              <a:gd name="connsiteX39" fmla="*/ 745102 w 4152898"/>
              <a:gd name="connsiteY39" fmla="*/ 6633482 h 6857997"/>
              <a:gd name="connsiteX40" fmla="*/ 741033 w 4152898"/>
              <a:gd name="connsiteY40" fmla="*/ 6633255 h 6857997"/>
              <a:gd name="connsiteX41" fmla="*/ 839617 w 4152898"/>
              <a:gd name="connsiteY41" fmla="*/ 6632577 h 6857997"/>
              <a:gd name="connsiteX42" fmla="*/ 811805 w 4152898"/>
              <a:gd name="connsiteY42" fmla="*/ 6661067 h 6857997"/>
              <a:gd name="connsiteX43" fmla="*/ 839617 w 4152898"/>
              <a:gd name="connsiteY43" fmla="*/ 6689330 h 6857997"/>
              <a:gd name="connsiteX44" fmla="*/ 867654 w 4152898"/>
              <a:gd name="connsiteY44" fmla="*/ 6661067 h 6857997"/>
              <a:gd name="connsiteX45" fmla="*/ 839617 w 4152898"/>
              <a:gd name="connsiteY45" fmla="*/ 6632577 h 6857997"/>
              <a:gd name="connsiteX46" fmla="*/ 680209 w 4152898"/>
              <a:gd name="connsiteY46" fmla="*/ 6632577 h 6857997"/>
              <a:gd name="connsiteX47" fmla="*/ 659634 w 4152898"/>
              <a:gd name="connsiteY47" fmla="*/ 6639361 h 6857997"/>
              <a:gd name="connsiteX48" fmla="*/ 663252 w 4152898"/>
              <a:gd name="connsiteY48" fmla="*/ 6645013 h 6857997"/>
              <a:gd name="connsiteX49" fmla="*/ 679757 w 4152898"/>
              <a:gd name="connsiteY49" fmla="*/ 6639134 h 6857997"/>
              <a:gd name="connsiteX50" fmla="*/ 693324 w 4152898"/>
              <a:gd name="connsiteY50" fmla="*/ 6650666 h 6857997"/>
              <a:gd name="connsiteX51" fmla="*/ 693098 w 4152898"/>
              <a:gd name="connsiteY51" fmla="*/ 6652023 h 6857997"/>
              <a:gd name="connsiteX52" fmla="*/ 687897 w 4152898"/>
              <a:gd name="connsiteY52" fmla="*/ 6656997 h 6857997"/>
              <a:gd name="connsiteX53" fmla="*/ 675009 w 4152898"/>
              <a:gd name="connsiteY53" fmla="*/ 6656997 h 6857997"/>
              <a:gd name="connsiteX54" fmla="*/ 656695 w 4152898"/>
              <a:gd name="connsiteY54" fmla="*/ 6672824 h 6857997"/>
              <a:gd name="connsiteX55" fmla="*/ 676366 w 4152898"/>
              <a:gd name="connsiteY55" fmla="*/ 6689330 h 6857997"/>
              <a:gd name="connsiteX56" fmla="*/ 693324 w 4152898"/>
              <a:gd name="connsiteY56" fmla="*/ 6681190 h 6857997"/>
              <a:gd name="connsiteX57" fmla="*/ 693324 w 4152898"/>
              <a:gd name="connsiteY57" fmla="*/ 6687974 h 6857997"/>
              <a:gd name="connsiteX58" fmla="*/ 700786 w 4152898"/>
              <a:gd name="connsiteY58" fmla="*/ 6687974 h 6857997"/>
              <a:gd name="connsiteX59" fmla="*/ 700786 w 4152898"/>
              <a:gd name="connsiteY59" fmla="*/ 6650892 h 6857997"/>
              <a:gd name="connsiteX60" fmla="*/ 680209 w 4152898"/>
              <a:gd name="connsiteY60" fmla="*/ 6632577 h 6857997"/>
              <a:gd name="connsiteX61" fmla="*/ 1156396 w 4152898"/>
              <a:gd name="connsiteY61" fmla="*/ 6632125 h 6857997"/>
              <a:gd name="connsiteX62" fmla="*/ 1156396 w 4152898"/>
              <a:gd name="connsiteY62" fmla="*/ 6645465 h 6857997"/>
              <a:gd name="connsiteX63" fmla="*/ 1164310 w 4152898"/>
              <a:gd name="connsiteY63" fmla="*/ 6645465 h 6857997"/>
              <a:gd name="connsiteX64" fmla="*/ 1164310 w 4152898"/>
              <a:gd name="connsiteY64" fmla="*/ 6687974 h 6857997"/>
              <a:gd name="connsiteX65" fmla="*/ 1180138 w 4152898"/>
              <a:gd name="connsiteY65" fmla="*/ 6687974 h 6857997"/>
              <a:gd name="connsiteX66" fmla="*/ 1180138 w 4152898"/>
              <a:gd name="connsiteY66" fmla="*/ 6632125 h 6857997"/>
              <a:gd name="connsiteX67" fmla="*/ 1188504 w 4152898"/>
              <a:gd name="connsiteY67" fmla="*/ 6631898 h 6857997"/>
              <a:gd name="connsiteX68" fmla="*/ 1207497 w 4152898"/>
              <a:gd name="connsiteY68" fmla="*/ 6687973 h 6857997"/>
              <a:gd name="connsiteX69" fmla="*/ 1227169 w 4152898"/>
              <a:gd name="connsiteY69" fmla="*/ 6687973 h 6857997"/>
              <a:gd name="connsiteX70" fmla="*/ 1247067 w 4152898"/>
              <a:gd name="connsiteY70" fmla="*/ 6631898 h 6857997"/>
              <a:gd name="connsiteX71" fmla="*/ 1230334 w 4152898"/>
              <a:gd name="connsiteY71" fmla="*/ 6631898 h 6857997"/>
              <a:gd name="connsiteX72" fmla="*/ 1217673 w 4152898"/>
              <a:gd name="connsiteY72" fmla="*/ 6670789 h 6857997"/>
              <a:gd name="connsiteX73" fmla="*/ 1205688 w 4152898"/>
              <a:gd name="connsiteY73" fmla="*/ 6631898 h 6857997"/>
              <a:gd name="connsiteX74" fmla="*/ 1382732 w 4152898"/>
              <a:gd name="connsiteY74" fmla="*/ 6630994 h 6857997"/>
              <a:gd name="connsiteX75" fmla="*/ 1353563 w 4152898"/>
              <a:gd name="connsiteY75" fmla="*/ 6660388 h 6857997"/>
              <a:gd name="connsiteX76" fmla="*/ 1382958 w 4152898"/>
              <a:gd name="connsiteY76" fmla="*/ 6689782 h 6857997"/>
              <a:gd name="connsiteX77" fmla="*/ 1410996 w 4152898"/>
              <a:gd name="connsiteY77" fmla="*/ 6672146 h 6857997"/>
              <a:gd name="connsiteX78" fmla="*/ 1394490 w 4152898"/>
              <a:gd name="connsiteY78" fmla="*/ 6670337 h 6857997"/>
              <a:gd name="connsiteX79" fmla="*/ 1383185 w 4152898"/>
              <a:gd name="connsiteY79" fmla="*/ 6675990 h 6857997"/>
              <a:gd name="connsiteX80" fmla="*/ 1370296 w 4152898"/>
              <a:gd name="connsiteY80" fmla="*/ 6664684 h 6857997"/>
              <a:gd name="connsiteX81" fmla="*/ 1411900 w 4152898"/>
              <a:gd name="connsiteY81" fmla="*/ 6664684 h 6857997"/>
              <a:gd name="connsiteX82" fmla="*/ 1412127 w 4152898"/>
              <a:gd name="connsiteY82" fmla="*/ 6664458 h 6857997"/>
              <a:gd name="connsiteX83" fmla="*/ 1382732 w 4152898"/>
              <a:gd name="connsiteY83" fmla="*/ 6630994 h 6857997"/>
              <a:gd name="connsiteX84" fmla="*/ 1147579 w 4152898"/>
              <a:gd name="connsiteY84" fmla="*/ 6630994 h 6857997"/>
              <a:gd name="connsiteX85" fmla="*/ 1133108 w 4152898"/>
              <a:gd name="connsiteY85" fmla="*/ 6640717 h 6857997"/>
              <a:gd name="connsiteX86" fmla="*/ 1133108 w 4152898"/>
              <a:gd name="connsiteY86" fmla="*/ 6631899 h 6857997"/>
              <a:gd name="connsiteX87" fmla="*/ 1117732 w 4152898"/>
              <a:gd name="connsiteY87" fmla="*/ 6631899 h 6857997"/>
              <a:gd name="connsiteX88" fmla="*/ 1117732 w 4152898"/>
              <a:gd name="connsiteY88" fmla="*/ 6687974 h 6857997"/>
              <a:gd name="connsiteX89" fmla="*/ 1133560 w 4152898"/>
              <a:gd name="connsiteY89" fmla="*/ 6687974 h 6857997"/>
              <a:gd name="connsiteX90" fmla="*/ 1133560 w 4152898"/>
              <a:gd name="connsiteY90" fmla="*/ 6661293 h 6857997"/>
              <a:gd name="connsiteX91" fmla="*/ 1145317 w 4152898"/>
              <a:gd name="connsiteY91" fmla="*/ 6647727 h 6857997"/>
              <a:gd name="connsiteX92" fmla="*/ 1152101 w 4152898"/>
              <a:gd name="connsiteY92" fmla="*/ 6647727 h 6857997"/>
              <a:gd name="connsiteX93" fmla="*/ 1151874 w 4152898"/>
              <a:gd name="connsiteY93" fmla="*/ 6631446 h 6857997"/>
              <a:gd name="connsiteX94" fmla="*/ 1147579 w 4152898"/>
              <a:gd name="connsiteY94" fmla="*/ 6630994 h 6857997"/>
              <a:gd name="connsiteX95" fmla="*/ 1276686 w 4152898"/>
              <a:gd name="connsiteY95" fmla="*/ 6630541 h 6857997"/>
              <a:gd name="connsiteX96" fmla="*/ 1252718 w 4152898"/>
              <a:gd name="connsiteY96" fmla="*/ 6637325 h 6857997"/>
              <a:gd name="connsiteX97" fmla="*/ 1258823 w 4152898"/>
              <a:gd name="connsiteY97" fmla="*/ 6649308 h 6857997"/>
              <a:gd name="connsiteX98" fmla="*/ 1275781 w 4152898"/>
              <a:gd name="connsiteY98" fmla="*/ 6644107 h 6857997"/>
              <a:gd name="connsiteX99" fmla="*/ 1285053 w 4152898"/>
              <a:gd name="connsiteY99" fmla="*/ 6650665 h 6857997"/>
              <a:gd name="connsiteX100" fmla="*/ 1285053 w 4152898"/>
              <a:gd name="connsiteY100" fmla="*/ 6651117 h 6857997"/>
              <a:gd name="connsiteX101" fmla="*/ 1281209 w 4152898"/>
              <a:gd name="connsiteY101" fmla="*/ 6654508 h 6857997"/>
              <a:gd name="connsiteX102" fmla="*/ 1270129 w 4152898"/>
              <a:gd name="connsiteY102" fmla="*/ 6654508 h 6857997"/>
              <a:gd name="connsiteX103" fmla="*/ 1249779 w 4152898"/>
              <a:gd name="connsiteY103" fmla="*/ 6671693 h 6857997"/>
              <a:gd name="connsiteX104" fmla="*/ 1269451 w 4152898"/>
              <a:gd name="connsiteY104" fmla="*/ 6689329 h 6857997"/>
              <a:gd name="connsiteX105" fmla="*/ 1285053 w 4152898"/>
              <a:gd name="connsiteY105" fmla="*/ 6682546 h 6857997"/>
              <a:gd name="connsiteX106" fmla="*/ 1285053 w 4152898"/>
              <a:gd name="connsiteY106" fmla="*/ 6687973 h 6857997"/>
              <a:gd name="connsiteX107" fmla="*/ 1300880 w 4152898"/>
              <a:gd name="connsiteY107" fmla="*/ 6687973 h 6857997"/>
              <a:gd name="connsiteX108" fmla="*/ 1300880 w 4152898"/>
              <a:gd name="connsiteY108" fmla="*/ 6651117 h 6857997"/>
              <a:gd name="connsiteX109" fmla="*/ 1276686 w 4152898"/>
              <a:gd name="connsiteY109" fmla="*/ 6630541 h 6857997"/>
              <a:gd name="connsiteX110" fmla="*/ 1080424 w 4152898"/>
              <a:gd name="connsiteY110" fmla="*/ 6630541 h 6857997"/>
              <a:gd name="connsiteX111" fmla="*/ 1056457 w 4152898"/>
              <a:gd name="connsiteY111" fmla="*/ 6637325 h 6857997"/>
              <a:gd name="connsiteX112" fmla="*/ 1062562 w 4152898"/>
              <a:gd name="connsiteY112" fmla="*/ 6649308 h 6857997"/>
              <a:gd name="connsiteX113" fmla="*/ 1079520 w 4152898"/>
              <a:gd name="connsiteY113" fmla="*/ 6644107 h 6857997"/>
              <a:gd name="connsiteX114" fmla="*/ 1088791 w 4152898"/>
              <a:gd name="connsiteY114" fmla="*/ 6650665 h 6857997"/>
              <a:gd name="connsiteX115" fmla="*/ 1088791 w 4152898"/>
              <a:gd name="connsiteY115" fmla="*/ 6651117 h 6857997"/>
              <a:gd name="connsiteX116" fmla="*/ 1084947 w 4152898"/>
              <a:gd name="connsiteY116" fmla="*/ 6654508 h 6857997"/>
              <a:gd name="connsiteX117" fmla="*/ 1073867 w 4152898"/>
              <a:gd name="connsiteY117" fmla="*/ 6654508 h 6857997"/>
              <a:gd name="connsiteX118" fmla="*/ 1053517 w 4152898"/>
              <a:gd name="connsiteY118" fmla="*/ 6671693 h 6857997"/>
              <a:gd name="connsiteX119" fmla="*/ 1073189 w 4152898"/>
              <a:gd name="connsiteY119" fmla="*/ 6689329 h 6857997"/>
              <a:gd name="connsiteX120" fmla="*/ 1088791 w 4152898"/>
              <a:gd name="connsiteY120" fmla="*/ 6682546 h 6857997"/>
              <a:gd name="connsiteX121" fmla="*/ 1088791 w 4152898"/>
              <a:gd name="connsiteY121" fmla="*/ 6687973 h 6857997"/>
              <a:gd name="connsiteX122" fmla="*/ 1104618 w 4152898"/>
              <a:gd name="connsiteY122" fmla="*/ 6687973 h 6857997"/>
              <a:gd name="connsiteX123" fmla="*/ 1104618 w 4152898"/>
              <a:gd name="connsiteY123" fmla="*/ 6651117 h 6857997"/>
              <a:gd name="connsiteX124" fmla="*/ 1080424 w 4152898"/>
              <a:gd name="connsiteY124" fmla="*/ 6630541 h 6857997"/>
              <a:gd name="connsiteX125" fmla="*/ 759121 w 4152898"/>
              <a:gd name="connsiteY125" fmla="*/ 6611096 h 6857997"/>
              <a:gd name="connsiteX126" fmla="*/ 759121 w 4152898"/>
              <a:gd name="connsiteY126" fmla="*/ 6633707 h 6857997"/>
              <a:gd name="connsiteX127" fmla="*/ 749851 w 4152898"/>
              <a:gd name="connsiteY127" fmla="*/ 6633707 h 6857997"/>
              <a:gd name="connsiteX128" fmla="*/ 749851 w 4152898"/>
              <a:gd name="connsiteY128" fmla="*/ 6639812 h 6857997"/>
              <a:gd name="connsiteX129" fmla="*/ 759121 w 4152898"/>
              <a:gd name="connsiteY129" fmla="*/ 6639812 h 6857997"/>
              <a:gd name="connsiteX130" fmla="*/ 759121 w 4152898"/>
              <a:gd name="connsiteY130" fmla="*/ 6676441 h 6857997"/>
              <a:gd name="connsiteX131" fmla="*/ 771558 w 4152898"/>
              <a:gd name="connsiteY131" fmla="*/ 6687973 h 6857997"/>
              <a:gd name="connsiteX132" fmla="*/ 779924 w 4152898"/>
              <a:gd name="connsiteY132" fmla="*/ 6687521 h 6857997"/>
              <a:gd name="connsiteX133" fmla="*/ 779924 w 4152898"/>
              <a:gd name="connsiteY133" fmla="*/ 6681416 h 6857997"/>
              <a:gd name="connsiteX134" fmla="*/ 774272 w 4152898"/>
              <a:gd name="connsiteY134" fmla="*/ 6681868 h 6857997"/>
              <a:gd name="connsiteX135" fmla="*/ 766584 w 4152898"/>
              <a:gd name="connsiteY135" fmla="*/ 6676668 h 6857997"/>
              <a:gd name="connsiteX136" fmla="*/ 766584 w 4152898"/>
              <a:gd name="connsiteY136" fmla="*/ 6640038 h 6857997"/>
              <a:gd name="connsiteX137" fmla="*/ 779924 w 4152898"/>
              <a:gd name="connsiteY137" fmla="*/ 6640038 h 6857997"/>
              <a:gd name="connsiteX138" fmla="*/ 779924 w 4152898"/>
              <a:gd name="connsiteY138" fmla="*/ 6633933 h 6857997"/>
              <a:gd name="connsiteX139" fmla="*/ 766584 w 4152898"/>
              <a:gd name="connsiteY139" fmla="*/ 6633933 h 6857997"/>
              <a:gd name="connsiteX140" fmla="*/ 766584 w 4152898"/>
              <a:gd name="connsiteY140" fmla="*/ 6611323 h 6857997"/>
              <a:gd name="connsiteX141" fmla="*/ 766584 w 4152898"/>
              <a:gd name="connsiteY141" fmla="*/ 6611096 h 6857997"/>
              <a:gd name="connsiteX142" fmla="*/ 1317839 w 4152898"/>
              <a:gd name="connsiteY142" fmla="*/ 6610417 h 6857997"/>
              <a:gd name="connsiteX143" fmla="*/ 1317839 w 4152898"/>
              <a:gd name="connsiteY143" fmla="*/ 6631671 h 6857997"/>
              <a:gd name="connsiteX144" fmla="*/ 1309021 w 4152898"/>
              <a:gd name="connsiteY144" fmla="*/ 6631671 h 6857997"/>
              <a:gd name="connsiteX145" fmla="*/ 1309021 w 4152898"/>
              <a:gd name="connsiteY145" fmla="*/ 6645012 h 6857997"/>
              <a:gd name="connsiteX146" fmla="*/ 1317839 w 4152898"/>
              <a:gd name="connsiteY146" fmla="*/ 6645012 h 6857997"/>
              <a:gd name="connsiteX147" fmla="*/ 1317839 w 4152898"/>
              <a:gd name="connsiteY147" fmla="*/ 6675762 h 6857997"/>
              <a:gd name="connsiteX148" fmla="*/ 1333894 w 4152898"/>
              <a:gd name="connsiteY148" fmla="*/ 6688424 h 6857997"/>
              <a:gd name="connsiteX149" fmla="*/ 1346329 w 4152898"/>
              <a:gd name="connsiteY149" fmla="*/ 6687746 h 6857997"/>
              <a:gd name="connsiteX150" fmla="*/ 1346329 w 4152898"/>
              <a:gd name="connsiteY150" fmla="*/ 6674180 h 6857997"/>
              <a:gd name="connsiteX151" fmla="*/ 1339094 w 4152898"/>
              <a:gd name="connsiteY151" fmla="*/ 6674632 h 6857997"/>
              <a:gd name="connsiteX152" fmla="*/ 1333894 w 4152898"/>
              <a:gd name="connsiteY152" fmla="*/ 6670562 h 6857997"/>
              <a:gd name="connsiteX153" fmla="*/ 1333894 w 4152898"/>
              <a:gd name="connsiteY153" fmla="*/ 6645238 h 6857997"/>
              <a:gd name="connsiteX154" fmla="*/ 1346103 w 4152898"/>
              <a:gd name="connsiteY154" fmla="*/ 6645238 h 6857997"/>
              <a:gd name="connsiteX155" fmla="*/ 1346103 w 4152898"/>
              <a:gd name="connsiteY155" fmla="*/ 6631898 h 6857997"/>
              <a:gd name="connsiteX156" fmla="*/ 1333894 w 4152898"/>
              <a:gd name="connsiteY156" fmla="*/ 6631898 h 6857997"/>
              <a:gd name="connsiteX157" fmla="*/ 1333894 w 4152898"/>
              <a:gd name="connsiteY157" fmla="*/ 6610643 h 6857997"/>
              <a:gd name="connsiteX158" fmla="*/ 606724 w 4152898"/>
              <a:gd name="connsiteY158" fmla="*/ 6609061 h 6857997"/>
              <a:gd name="connsiteX159" fmla="*/ 622778 w 4152898"/>
              <a:gd name="connsiteY159" fmla="*/ 6609061 h 6857997"/>
              <a:gd name="connsiteX160" fmla="*/ 643581 w 4152898"/>
              <a:gd name="connsiteY160" fmla="*/ 6628281 h 6857997"/>
              <a:gd name="connsiteX161" fmla="*/ 622778 w 4152898"/>
              <a:gd name="connsiteY161" fmla="*/ 6647952 h 6857997"/>
              <a:gd name="connsiteX162" fmla="*/ 606724 w 4152898"/>
              <a:gd name="connsiteY162" fmla="*/ 6647952 h 6857997"/>
              <a:gd name="connsiteX163" fmla="*/ 1171545 w 4152898"/>
              <a:gd name="connsiteY163" fmla="*/ 6602504 h 6857997"/>
              <a:gd name="connsiteX164" fmla="*/ 1161370 w 4152898"/>
              <a:gd name="connsiteY164" fmla="*/ 6612680 h 6857997"/>
              <a:gd name="connsiteX165" fmla="*/ 1171545 w 4152898"/>
              <a:gd name="connsiteY165" fmla="*/ 6622854 h 6857997"/>
              <a:gd name="connsiteX166" fmla="*/ 1181721 w 4152898"/>
              <a:gd name="connsiteY166" fmla="*/ 6612680 h 6857997"/>
              <a:gd name="connsiteX167" fmla="*/ 1171545 w 4152898"/>
              <a:gd name="connsiteY167" fmla="*/ 6602504 h 6857997"/>
              <a:gd name="connsiteX168" fmla="*/ 1028192 w 4152898"/>
              <a:gd name="connsiteY168" fmla="*/ 6602504 h 6857997"/>
              <a:gd name="connsiteX169" fmla="*/ 1028192 w 4152898"/>
              <a:gd name="connsiteY169" fmla="*/ 6687974 h 6857997"/>
              <a:gd name="connsiteX170" fmla="*/ 1044020 w 4152898"/>
              <a:gd name="connsiteY170" fmla="*/ 6687974 h 6857997"/>
              <a:gd name="connsiteX171" fmla="*/ 1044020 w 4152898"/>
              <a:gd name="connsiteY171" fmla="*/ 6602504 h 6857997"/>
              <a:gd name="connsiteX172" fmla="*/ 599263 w 4152898"/>
              <a:gd name="connsiteY172" fmla="*/ 6602504 h 6857997"/>
              <a:gd name="connsiteX173" fmla="*/ 599263 w 4152898"/>
              <a:gd name="connsiteY173" fmla="*/ 6687974 h 6857997"/>
              <a:gd name="connsiteX174" fmla="*/ 606724 w 4152898"/>
              <a:gd name="connsiteY174" fmla="*/ 6687974 h 6857997"/>
              <a:gd name="connsiteX175" fmla="*/ 606724 w 4152898"/>
              <a:gd name="connsiteY175" fmla="*/ 6654961 h 6857997"/>
              <a:gd name="connsiteX176" fmla="*/ 621873 w 4152898"/>
              <a:gd name="connsiteY176" fmla="*/ 6654961 h 6857997"/>
              <a:gd name="connsiteX177" fmla="*/ 651268 w 4152898"/>
              <a:gd name="connsiteY177" fmla="*/ 6628507 h 6857997"/>
              <a:gd name="connsiteX178" fmla="*/ 621873 w 4152898"/>
              <a:gd name="connsiteY178" fmla="*/ 6602504 h 6857997"/>
              <a:gd name="connsiteX179" fmla="*/ 896371 w 4152898"/>
              <a:gd name="connsiteY179" fmla="*/ 6601826 h 6857997"/>
              <a:gd name="connsiteX180" fmla="*/ 884161 w 4152898"/>
              <a:gd name="connsiteY180" fmla="*/ 6614715 h 6857997"/>
              <a:gd name="connsiteX181" fmla="*/ 883934 w 4152898"/>
              <a:gd name="connsiteY181" fmla="*/ 6614715 h 6857997"/>
              <a:gd name="connsiteX182" fmla="*/ 883934 w 4152898"/>
              <a:gd name="connsiteY182" fmla="*/ 6633934 h 6857997"/>
              <a:gd name="connsiteX183" fmla="*/ 874664 w 4152898"/>
              <a:gd name="connsiteY183" fmla="*/ 6633934 h 6857997"/>
              <a:gd name="connsiteX184" fmla="*/ 874664 w 4152898"/>
              <a:gd name="connsiteY184" fmla="*/ 6640038 h 6857997"/>
              <a:gd name="connsiteX185" fmla="*/ 883934 w 4152898"/>
              <a:gd name="connsiteY185" fmla="*/ 6640038 h 6857997"/>
              <a:gd name="connsiteX186" fmla="*/ 883934 w 4152898"/>
              <a:gd name="connsiteY186" fmla="*/ 6687748 h 6857997"/>
              <a:gd name="connsiteX187" fmla="*/ 891397 w 4152898"/>
              <a:gd name="connsiteY187" fmla="*/ 6687748 h 6857997"/>
              <a:gd name="connsiteX188" fmla="*/ 891397 w 4152898"/>
              <a:gd name="connsiteY188" fmla="*/ 6640038 h 6857997"/>
              <a:gd name="connsiteX189" fmla="*/ 902475 w 4152898"/>
              <a:gd name="connsiteY189" fmla="*/ 6640038 h 6857997"/>
              <a:gd name="connsiteX190" fmla="*/ 902475 w 4152898"/>
              <a:gd name="connsiteY190" fmla="*/ 6633934 h 6857997"/>
              <a:gd name="connsiteX191" fmla="*/ 891397 w 4152898"/>
              <a:gd name="connsiteY191" fmla="*/ 6633934 h 6857997"/>
              <a:gd name="connsiteX192" fmla="*/ 891397 w 4152898"/>
              <a:gd name="connsiteY192" fmla="*/ 6615393 h 6857997"/>
              <a:gd name="connsiteX193" fmla="*/ 898179 w 4152898"/>
              <a:gd name="connsiteY193" fmla="*/ 6608158 h 6857997"/>
              <a:gd name="connsiteX194" fmla="*/ 903606 w 4152898"/>
              <a:gd name="connsiteY194" fmla="*/ 6608835 h 6857997"/>
              <a:gd name="connsiteX195" fmla="*/ 903606 w 4152898"/>
              <a:gd name="connsiteY195" fmla="*/ 6602278 h 6857997"/>
              <a:gd name="connsiteX196" fmla="*/ 896371 w 4152898"/>
              <a:gd name="connsiteY196" fmla="*/ 6601826 h 6857997"/>
              <a:gd name="connsiteX197" fmla="*/ 976865 w 4152898"/>
              <a:gd name="connsiteY197" fmla="*/ 6600695 h 6857997"/>
              <a:gd name="connsiteX198" fmla="*/ 932321 w 4152898"/>
              <a:gd name="connsiteY198" fmla="*/ 6645013 h 6857997"/>
              <a:gd name="connsiteX199" fmla="*/ 976865 w 4152898"/>
              <a:gd name="connsiteY199" fmla="*/ 6689330 h 6857997"/>
              <a:gd name="connsiteX200" fmla="*/ 1018695 w 4152898"/>
              <a:gd name="connsiteY200" fmla="*/ 6657449 h 6857997"/>
              <a:gd name="connsiteX201" fmla="*/ 999928 w 4152898"/>
              <a:gd name="connsiteY201" fmla="*/ 6657449 h 6857997"/>
              <a:gd name="connsiteX202" fmla="*/ 976639 w 4152898"/>
              <a:gd name="connsiteY202" fmla="*/ 6673729 h 6857997"/>
              <a:gd name="connsiteX203" fmla="*/ 949731 w 4152898"/>
              <a:gd name="connsiteY203" fmla="*/ 6645013 h 6857997"/>
              <a:gd name="connsiteX204" fmla="*/ 976639 w 4152898"/>
              <a:gd name="connsiteY204" fmla="*/ 6616297 h 6857997"/>
              <a:gd name="connsiteX205" fmla="*/ 999928 w 4152898"/>
              <a:gd name="connsiteY205" fmla="*/ 6632577 h 6857997"/>
              <a:gd name="connsiteX206" fmla="*/ 1018695 w 4152898"/>
              <a:gd name="connsiteY206" fmla="*/ 6632577 h 6857997"/>
              <a:gd name="connsiteX207" fmla="*/ 976865 w 4152898"/>
              <a:gd name="connsiteY207" fmla="*/ 6600695 h 6857997"/>
              <a:gd name="connsiteX208" fmla="*/ 1440842 w 4152898"/>
              <a:gd name="connsiteY208" fmla="*/ 6494198 h 6857997"/>
              <a:gd name="connsiteX209" fmla="*/ 1443555 w 4152898"/>
              <a:gd name="connsiteY209" fmla="*/ 6494198 h 6857997"/>
              <a:gd name="connsiteX210" fmla="*/ 1446269 w 4152898"/>
              <a:gd name="connsiteY210" fmla="*/ 6494876 h 6857997"/>
              <a:gd name="connsiteX211" fmla="*/ 1446947 w 4152898"/>
              <a:gd name="connsiteY211" fmla="*/ 6496911 h 6857997"/>
              <a:gd name="connsiteX212" fmla="*/ 1446043 w 4152898"/>
              <a:gd name="connsiteY212" fmla="*/ 6498720 h 6857997"/>
              <a:gd name="connsiteX213" fmla="*/ 1443782 w 4152898"/>
              <a:gd name="connsiteY213" fmla="*/ 6499398 h 6857997"/>
              <a:gd name="connsiteX214" fmla="*/ 1440842 w 4152898"/>
              <a:gd name="connsiteY214" fmla="*/ 6499398 h 6857997"/>
              <a:gd name="connsiteX215" fmla="*/ 1437677 w 4152898"/>
              <a:gd name="connsiteY215" fmla="*/ 6491936 h 6857997"/>
              <a:gd name="connsiteX216" fmla="*/ 1437677 w 4152898"/>
              <a:gd name="connsiteY216" fmla="*/ 6508895 h 6857997"/>
              <a:gd name="connsiteX217" fmla="*/ 1440842 w 4152898"/>
              <a:gd name="connsiteY217" fmla="*/ 6508895 h 6857997"/>
              <a:gd name="connsiteX218" fmla="*/ 1440842 w 4152898"/>
              <a:gd name="connsiteY218" fmla="*/ 6502111 h 6857997"/>
              <a:gd name="connsiteX219" fmla="*/ 1444234 w 4152898"/>
              <a:gd name="connsiteY219" fmla="*/ 6502111 h 6857997"/>
              <a:gd name="connsiteX220" fmla="*/ 1446495 w 4152898"/>
              <a:gd name="connsiteY220" fmla="*/ 6502790 h 6857997"/>
              <a:gd name="connsiteX221" fmla="*/ 1447173 w 4152898"/>
              <a:gd name="connsiteY221" fmla="*/ 6504824 h 6857997"/>
              <a:gd name="connsiteX222" fmla="*/ 1447173 w 4152898"/>
              <a:gd name="connsiteY222" fmla="*/ 6507538 h 6857997"/>
              <a:gd name="connsiteX223" fmla="*/ 1447399 w 4152898"/>
              <a:gd name="connsiteY223" fmla="*/ 6508668 h 6857997"/>
              <a:gd name="connsiteX224" fmla="*/ 1450339 w 4152898"/>
              <a:gd name="connsiteY224" fmla="*/ 6508668 h 6857997"/>
              <a:gd name="connsiteX225" fmla="*/ 1450339 w 4152898"/>
              <a:gd name="connsiteY225" fmla="*/ 6508443 h 6857997"/>
              <a:gd name="connsiteX226" fmla="*/ 1449887 w 4152898"/>
              <a:gd name="connsiteY226" fmla="*/ 6507312 h 6857997"/>
              <a:gd name="connsiteX227" fmla="*/ 1449887 w 4152898"/>
              <a:gd name="connsiteY227" fmla="*/ 6505955 h 6857997"/>
              <a:gd name="connsiteX228" fmla="*/ 1449887 w 4152898"/>
              <a:gd name="connsiteY228" fmla="*/ 6504824 h 6857997"/>
              <a:gd name="connsiteX229" fmla="*/ 1449209 w 4152898"/>
              <a:gd name="connsiteY229" fmla="*/ 6502337 h 6857997"/>
              <a:gd name="connsiteX230" fmla="*/ 1447399 w 4152898"/>
              <a:gd name="connsiteY230" fmla="*/ 6500755 h 6857997"/>
              <a:gd name="connsiteX231" fmla="*/ 1449209 w 4152898"/>
              <a:gd name="connsiteY231" fmla="*/ 6499172 h 6857997"/>
              <a:gd name="connsiteX232" fmla="*/ 1449887 w 4152898"/>
              <a:gd name="connsiteY232" fmla="*/ 6497137 h 6857997"/>
              <a:gd name="connsiteX233" fmla="*/ 1448078 w 4152898"/>
              <a:gd name="connsiteY233" fmla="*/ 6493293 h 6857997"/>
              <a:gd name="connsiteX234" fmla="*/ 1443329 w 4152898"/>
              <a:gd name="connsiteY234" fmla="*/ 6491936 h 6857997"/>
              <a:gd name="connsiteX235" fmla="*/ 1435868 w 4152898"/>
              <a:gd name="connsiteY235" fmla="*/ 6491258 h 6857997"/>
              <a:gd name="connsiteX236" fmla="*/ 1451922 w 4152898"/>
              <a:gd name="connsiteY236" fmla="*/ 6491710 h 6857997"/>
              <a:gd name="connsiteX237" fmla="*/ 1451922 w 4152898"/>
              <a:gd name="connsiteY237" fmla="*/ 6509347 h 6857997"/>
              <a:gd name="connsiteX238" fmla="*/ 1451243 w 4152898"/>
              <a:gd name="connsiteY238" fmla="*/ 6510025 h 6857997"/>
              <a:gd name="connsiteX239" fmla="*/ 1435190 w 4152898"/>
              <a:gd name="connsiteY239" fmla="*/ 6509347 h 6857997"/>
              <a:gd name="connsiteX240" fmla="*/ 1431798 w 4152898"/>
              <a:gd name="connsiteY240" fmla="*/ 6500528 h 6857997"/>
              <a:gd name="connsiteX241" fmla="*/ 1435416 w 4152898"/>
              <a:gd name="connsiteY241" fmla="*/ 6491710 h 6857997"/>
              <a:gd name="connsiteX242" fmla="*/ 1453052 w 4152898"/>
              <a:gd name="connsiteY242" fmla="*/ 6489450 h 6857997"/>
              <a:gd name="connsiteX243" fmla="*/ 1433606 w 4152898"/>
              <a:gd name="connsiteY243" fmla="*/ 6489902 h 6857997"/>
              <a:gd name="connsiteX244" fmla="*/ 1429537 w 4152898"/>
              <a:gd name="connsiteY244" fmla="*/ 6500528 h 6857997"/>
              <a:gd name="connsiteX245" fmla="*/ 1433606 w 4152898"/>
              <a:gd name="connsiteY245" fmla="*/ 6511156 h 6857997"/>
              <a:gd name="connsiteX246" fmla="*/ 1434059 w 4152898"/>
              <a:gd name="connsiteY246" fmla="*/ 6511608 h 6857997"/>
              <a:gd name="connsiteX247" fmla="*/ 1453505 w 4152898"/>
              <a:gd name="connsiteY247" fmla="*/ 6511156 h 6857997"/>
              <a:gd name="connsiteX248" fmla="*/ 1457575 w 4152898"/>
              <a:gd name="connsiteY248" fmla="*/ 6500528 h 6857997"/>
              <a:gd name="connsiteX249" fmla="*/ 1453505 w 4152898"/>
              <a:gd name="connsiteY249" fmla="*/ 6489902 h 6857997"/>
              <a:gd name="connsiteX250" fmla="*/ 1101677 w 4152898"/>
              <a:gd name="connsiteY250" fmla="*/ 6395388 h 6857997"/>
              <a:gd name="connsiteX251" fmla="*/ 1133107 w 4152898"/>
              <a:gd name="connsiteY251" fmla="*/ 6446263 h 6857997"/>
              <a:gd name="connsiteX252" fmla="*/ 1098738 w 4152898"/>
              <a:gd name="connsiteY252" fmla="*/ 6499624 h 6857997"/>
              <a:gd name="connsiteX253" fmla="*/ 1080875 w 4152898"/>
              <a:gd name="connsiteY253" fmla="*/ 6496685 h 6857997"/>
              <a:gd name="connsiteX254" fmla="*/ 1080875 w 4152898"/>
              <a:gd name="connsiteY254" fmla="*/ 6399458 h 6857997"/>
              <a:gd name="connsiteX255" fmla="*/ 1101677 w 4152898"/>
              <a:gd name="connsiteY255" fmla="*/ 6395388 h 6857997"/>
              <a:gd name="connsiteX256" fmla="*/ 1278268 w 4152898"/>
              <a:gd name="connsiteY256" fmla="*/ 6379108 h 6857997"/>
              <a:gd name="connsiteX257" fmla="*/ 1278268 w 4152898"/>
              <a:gd name="connsiteY257" fmla="*/ 6515905 h 6857997"/>
              <a:gd name="connsiteX258" fmla="*/ 1309245 w 4152898"/>
              <a:gd name="connsiteY258" fmla="*/ 6515905 h 6857997"/>
              <a:gd name="connsiteX259" fmla="*/ 1309245 w 4152898"/>
              <a:gd name="connsiteY259" fmla="*/ 6379108 h 6857997"/>
              <a:gd name="connsiteX260" fmla="*/ 989527 w 4152898"/>
              <a:gd name="connsiteY260" fmla="*/ 6379108 h 6857997"/>
              <a:gd name="connsiteX261" fmla="*/ 989527 w 4152898"/>
              <a:gd name="connsiteY261" fmla="*/ 6515905 h 6857997"/>
              <a:gd name="connsiteX262" fmla="*/ 1020504 w 4152898"/>
              <a:gd name="connsiteY262" fmla="*/ 6515905 h 6857997"/>
              <a:gd name="connsiteX263" fmla="*/ 1020504 w 4152898"/>
              <a:gd name="connsiteY263" fmla="*/ 6379108 h 6857997"/>
              <a:gd name="connsiteX264" fmla="*/ 717969 w 4152898"/>
              <a:gd name="connsiteY264" fmla="*/ 6379108 h 6857997"/>
              <a:gd name="connsiteX265" fmla="*/ 761156 w 4152898"/>
              <a:gd name="connsiteY265" fmla="*/ 6445132 h 6857997"/>
              <a:gd name="connsiteX266" fmla="*/ 712994 w 4152898"/>
              <a:gd name="connsiteY266" fmla="*/ 6516130 h 6857997"/>
              <a:gd name="connsiteX267" fmla="*/ 748720 w 4152898"/>
              <a:gd name="connsiteY267" fmla="*/ 6516130 h 6857997"/>
              <a:gd name="connsiteX268" fmla="*/ 778340 w 4152898"/>
              <a:gd name="connsiteY268" fmla="*/ 6466386 h 6857997"/>
              <a:gd name="connsiteX269" fmla="*/ 779019 w 4152898"/>
              <a:gd name="connsiteY269" fmla="*/ 6466386 h 6857997"/>
              <a:gd name="connsiteX270" fmla="*/ 808187 w 4152898"/>
              <a:gd name="connsiteY270" fmla="*/ 6516130 h 6857997"/>
              <a:gd name="connsiteX271" fmla="*/ 846625 w 4152898"/>
              <a:gd name="connsiteY271" fmla="*/ 6516130 h 6857997"/>
              <a:gd name="connsiteX272" fmla="*/ 798012 w 4152898"/>
              <a:gd name="connsiteY272" fmla="*/ 6443097 h 6857997"/>
              <a:gd name="connsiteX273" fmla="*/ 842104 w 4152898"/>
              <a:gd name="connsiteY273" fmla="*/ 6379108 h 6857997"/>
              <a:gd name="connsiteX274" fmla="*/ 808865 w 4152898"/>
              <a:gd name="connsiteY274" fmla="*/ 6379108 h 6857997"/>
              <a:gd name="connsiteX275" fmla="*/ 781506 w 4152898"/>
              <a:gd name="connsiteY275" fmla="*/ 6423878 h 6857997"/>
              <a:gd name="connsiteX276" fmla="*/ 781054 w 4152898"/>
              <a:gd name="connsiteY276" fmla="*/ 6423878 h 6857997"/>
              <a:gd name="connsiteX277" fmla="*/ 754825 w 4152898"/>
              <a:gd name="connsiteY277" fmla="*/ 6379108 h 6857997"/>
              <a:gd name="connsiteX278" fmla="*/ 1259275 w 4152898"/>
              <a:gd name="connsiteY278" fmla="*/ 6377072 h 6857997"/>
              <a:gd name="connsiteX279" fmla="*/ 1188050 w 4152898"/>
              <a:gd name="connsiteY279" fmla="*/ 6386569 h 6857997"/>
              <a:gd name="connsiteX280" fmla="*/ 1188050 w 4152898"/>
              <a:gd name="connsiteY280" fmla="*/ 6516130 h 6857997"/>
              <a:gd name="connsiteX281" fmla="*/ 1219028 w 4152898"/>
              <a:gd name="connsiteY281" fmla="*/ 6516130 h 6857997"/>
              <a:gd name="connsiteX282" fmla="*/ 1219028 w 4152898"/>
              <a:gd name="connsiteY282" fmla="*/ 6400588 h 6857997"/>
              <a:gd name="connsiteX283" fmla="*/ 1252944 w 4152898"/>
              <a:gd name="connsiteY283" fmla="*/ 6399458 h 6857997"/>
              <a:gd name="connsiteX284" fmla="*/ 1259275 w 4152898"/>
              <a:gd name="connsiteY284" fmla="*/ 6377072 h 6857997"/>
              <a:gd name="connsiteX285" fmla="*/ 1384766 w 4152898"/>
              <a:gd name="connsiteY285" fmla="*/ 6376622 h 6857997"/>
              <a:gd name="connsiteX286" fmla="*/ 1337283 w 4152898"/>
              <a:gd name="connsiteY286" fmla="*/ 6416190 h 6857997"/>
              <a:gd name="connsiteX287" fmla="*/ 1371651 w 4152898"/>
              <a:gd name="connsiteY287" fmla="*/ 6454629 h 6857997"/>
              <a:gd name="connsiteX288" fmla="*/ 1396072 w 4152898"/>
              <a:gd name="connsiteY288" fmla="*/ 6477240 h 6857997"/>
              <a:gd name="connsiteX289" fmla="*/ 1370521 w 4152898"/>
              <a:gd name="connsiteY289" fmla="*/ 6496459 h 6857997"/>
              <a:gd name="connsiteX290" fmla="*/ 1342257 w 4152898"/>
              <a:gd name="connsiteY290" fmla="*/ 6488545 h 6857997"/>
              <a:gd name="connsiteX291" fmla="*/ 1333439 w 4152898"/>
              <a:gd name="connsiteY291" fmla="*/ 6508443 h 6857997"/>
              <a:gd name="connsiteX292" fmla="*/ 1375043 w 4152898"/>
              <a:gd name="connsiteY292" fmla="*/ 6518392 h 6857997"/>
              <a:gd name="connsiteX293" fmla="*/ 1428631 w 4152898"/>
              <a:gd name="connsiteY293" fmla="*/ 6476335 h 6857997"/>
              <a:gd name="connsiteX294" fmla="*/ 1392680 w 4152898"/>
              <a:gd name="connsiteY294" fmla="*/ 6436088 h 6857997"/>
              <a:gd name="connsiteX295" fmla="*/ 1368260 w 4152898"/>
              <a:gd name="connsiteY295" fmla="*/ 6414608 h 6857997"/>
              <a:gd name="connsiteX296" fmla="*/ 1391775 w 4152898"/>
              <a:gd name="connsiteY296" fmla="*/ 6396519 h 6857997"/>
              <a:gd name="connsiteX297" fmla="*/ 1415517 w 4152898"/>
              <a:gd name="connsiteY297" fmla="*/ 6404207 h 6857997"/>
              <a:gd name="connsiteX298" fmla="*/ 1423883 w 4152898"/>
              <a:gd name="connsiteY298" fmla="*/ 6386118 h 6857997"/>
              <a:gd name="connsiteX299" fmla="*/ 1384766 w 4152898"/>
              <a:gd name="connsiteY299" fmla="*/ 6376622 h 6857997"/>
              <a:gd name="connsiteX300" fmla="*/ 634082 w 4152898"/>
              <a:gd name="connsiteY300" fmla="*/ 6341574 h 6857997"/>
              <a:gd name="connsiteX301" fmla="*/ 594287 w 4152898"/>
              <a:gd name="connsiteY301" fmla="*/ 6389509 h 6857997"/>
              <a:gd name="connsiteX302" fmla="*/ 594287 w 4152898"/>
              <a:gd name="connsiteY302" fmla="*/ 6468647 h 6857997"/>
              <a:gd name="connsiteX303" fmla="*/ 634082 w 4152898"/>
              <a:gd name="connsiteY303" fmla="*/ 6516582 h 6857997"/>
              <a:gd name="connsiteX304" fmla="*/ 696489 w 4152898"/>
              <a:gd name="connsiteY304" fmla="*/ 6516582 h 6857997"/>
              <a:gd name="connsiteX305" fmla="*/ 696489 w 4152898"/>
              <a:gd name="connsiteY305" fmla="*/ 6495102 h 6857997"/>
              <a:gd name="connsiteX306" fmla="*/ 648779 w 4152898"/>
              <a:gd name="connsiteY306" fmla="*/ 6495102 h 6857997"/>
              <a:gd name="connsiteX307" fmla="*/ 626620 w 4152898"/>
              <a:gd name="connsiteY307" fmla="*/ 6471812 h 6857997"/>
              <a:gd name="connsiteX308" fmla="*/ 626620 w 4152898"/>
              <a:gd name="connsiteY308" fmla="*/ 6437218 h 6857997"/>
              <a:gd name="connsiteX309" fmla="*/ 690836 w 4152898"/>
              <a:gd name="connsiteY309" fmla="*/ 6437218 h 6857997"/>
              <a:gd name="connsiteX310" fmla="*/ 690836 w 4152898"/>
              <a:gd name="connsiteY310" fmla="*/ 6415738 h 6857997"/>
              <a:gd name="connsiteX311" fmla="*/ 626620 w 4152898"/>
              <a:gd name="connsiteY311" fmla="*/ 6415738 h 6857997"/>
              <a:gd name="connsiteX312" fmla="*/ 626620 w 4152898"/>
              <a:gd name="connsiteY312" fmla="*/ 6386344 h 6857997"/>
              <a:gd name="connsiteX313" fmla="*/ 648779 w 4152898"/>
              <a:gd name="connsiteY313" fmla="*/ 6363055 h 6857997"/>
              <a:gd name="connsiteX314" fmla="*/ 696715 w 4152898"/>
              <a:gd name="connsiteY314" fmla="*/ 6363055 h 6857997"/>
              <a:gd name="connsiteX315" fmla="*/ 696715 w 4152898"/>
              <a:gd name="connsiteY315" fmla="*/ 6341574 h 6857997"/>
              <a:gd name="connsiteX316" fmla="*/ 866748 w 4152898"/>
              <a:gd name="connsiteY316" fmla="*/ 6341348 h 6857997"/>
              <a:gd name="connsiteX317" fmla="*/ 866748 w 4152898"/>
              <a:gd name="connsiteY317" fmla="*/ 6468422 h 6857997"/>
              <a:gd name="connsiteX318" fmla="*/ 906543 w 4152898"/>
              <a:gd name="connsiteY318" fmla="*/ 6516357 h 6857997"/>
              <a:gd name="connsiteX319" fmla="*/ 968723 w 4152898"/>
              <a:gd name="connsiteY319" fmla="*/ 6516357 h 6857997"/>
              <a:gd name="connsiteX320" fmla="*/ 968723 w 4152898"/>
              <a:gd name="connsiteY320" fmla="*/ 6494876 h 6857997"/>
              <a:gd name="connsiteX321" fmla="*/ 921240 w 4152898"/>
              <a:gd name="connsiteY321" fmla="*/ 6494876 h 6857997"/>
              <a:gd name="connsiteX322" fmla="*/ 899082 w 4152898"/>
              <a:gd name="connsiteY322" fmla="*/ 6471587 h 6857997"/>
              <a:gd name="connsiteX323" fmla="*/ 899082 w 4152898"/>
              <a:gd name="connsiteY323" fmla="*/ 6341348 h 6857997"/>
              <a:gd name="connsiteX324" fmla="*/ 1080875 w 4152898"/>
              <a:gd name="connsiteY324" fmla="*/ 6339991 h 6857997"/>
              <a:gd name="connsiteX325" fmla="*/ 1050124 w 4152898"/>
              <a:gd name="connsiteY325" fmla="*/ 6345644 h 6857997"/>
              <a:gd name="connsiteX326" fmla="*/ 1050124 w 4152898"/>
              <a:gd name="connsiteY326" fmla="*/ 6508668 h 6857997"/>
              <a:gd name="connsiteX327" fmla="*/ 1097607 w 4152898"/>
              <a:gd name="connsiteY327" fmla="*/ 6518617 h 6857997"/>
              <a:gd name="connsiteX328" fmla="*/ 1163857 w 4152898"/>
              <a:gd name="connsiteY328" fmla="*/ 6444454 h 6857997"/>
              <a:gd name="connsiteX329" fmla="*/ 1110044 w 4152898"/>
              <a:gd name="connsiteY329" fmla="*/ 6377526 h 6857997"/>
              <a:gd name="connsiteX330" fmla="*/ 1080875 w 4152898"/>
              <a:gd name="connsiteY330" fmla="*/ 6383178 h 6857997"/>
              <a:gd name="connsiteX331" fmla="*/ 1148934 w 4152898"/>
              <a:gd name="connsiteY331" fmla="*/ 6242312 h 6857997"/>
              <a:gd name="connsiteX332" fmla="*/ 990657 w 4152898"/>
              <a:gd name="connsiteY332" fmla="*/ 6322807 h 6857997"/>
              <a:gd name="connsiteX333" fmla="*/ 985909 w 4152898"/>
              <a:gd name="connsiteY333" fmla="*/ 6335243 h 6857997"/>
              <a:gd name="connsiteX334" fmla="*/ 990205 w 4152898"/>
              <a:gd name="connsiteY334" fmla="*/ 6347680 h 6857997"/>
              <a:gd name="connsiteX335" fmla="*/ 1004676 w 4152898"/>
              <a:gd name="connsiteY335" fmla="*/ 6355141 h 6857997"/>
              <a:gd name="connsiteX336" fmla="*/ 1022086 w 4152898"/>
              <a:gd name="connsiteY336" fmla="*/ 6345419 h 6857997"/>
              <a:gd name="connsiteX337" fmla="*/ 1148482 w 4152898"/>
              <a:gd name="connsiteY337" fmla="*/ 6250678 h 6857997"/>
              <a:gd name="connsiteX338" fmla="*/ 1277139 w 4152898"/>
              <a:gd name="connsiteY338" fmla="*/ 6346323 h 6857997"/>
              <a:gd name="connsiteX339" fmla="*/ 1296132 w 4152898"/>
              <a:gd name="connsiteY339" fmla="*/ 6354462 h 6857997"/>
              <a:gd name="connsiteX340" fmla="*/ 1312638 w 4152898"/>
              <a:gd name="connsiteY340" fmla="*/ 6335470 h 6857997"/>
              <a:gd name="connsiteX341" fmla="*/ 1308342 w 4152898"/>
              <a:gd name="connsiteY341" fmla="*/ 6323034 h 6857997"/>
              <a:gd name="connsiteX342" fmla="*/ 1148934 w 4152898"/>
              <a:gd name="connsiteY342" fmla="*/ 6242312 h 6857997"/>
              <a:gd name="connsiteX343" fmla="*/ 0 w 4152898"/>
              <a:gd name="connsiteY343" fmla="*/ 0 h 6857997"/>
              <a:gd name="connsiteX344" fmla="*/ 4152898 w 4152898"/>
              <a:gd name="connsiteY344" fmla="*/ 0 h 6857997"/>
              <a:gd name="connsiteX345" fmla="*/ 4152898 w 4152898"/>
              <a:gd name="connsiteY345" fmla="*/ 6857997 h 6857997"/>
              <a:gd name="connsiteX346" fmla="*/ 0 w 4152898"/>
              <a:gd name="connsiteY346"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4152898" h="6857997">
                <a:moveTo>
                  <a:pt x="1285053" y="6663779"/>
                </a:moveTo>
                <a:lnTo>
                  <a:pt x="1285053" y="6667849"/>
                </a:lnTo>
                <a:cubicBezTo>
                  <a:pt x="1285053" y="6674859"/>
                  <a:pt x="1279852" y="6677797"/>
                  <a:pt x="1274199" y="6677572"/>
                </a:cubicBezTo>
                <a:cubicBezTo>
                  <a:pt x="1269451" y="6677572"/>
                  <a:pt x="1266285" y="6674859"/>
                  <a:pt x="1266285" y="6671015"/>
                </a:cubicBezTo>
                <a:cubicBezTo>
                  <a:pt x="1266285" y="6667171"/>
                  <a:pt x="1269224" y="6664910"/>
                  <a:pt x="1274199" y="6664910"/>
                </a:cubicBezTo>
                <a:lnTo>
                  <a:pt x="1280078" y="6664910"/>
                </a:lnTo>
                <a:cubicBezTo>
                  <a:pt x="1282338" y="6664910"/>
                  <a:pt x="1284148" y="6664684"/>
                  <a:pt x="1285053" y="6663779"/>
                </a:cubicBezTo>
                <a:close/>
                <a:moveTo>
                  <a:pt x="1088791" y="6663779"/>
                </a:moveTo>
                <a:lnTo>
                  <a:pt x="1088791" y="6667849"/>
                </a:lnTo>
                <a:cubicBezTo>
                  <a:pt x="1088791" y="6674859"/>
                  <a:pt x="1083590" y="6677797"/>
                  <a:pt x="1077938" y="6677572"/>
                </a:cubicBezTo>
                <a:cubicBezTo>
                  <a:pt x="1073189" y="6677572"/>
                  <a:pt x="1070023" y="6674859"/>
                  <a:pt x="1070023" y="6671015"/>
                </a:cubicBezTo>
                <a:cubicBezTo>
                  <a:pt x="1070023" y="6667171"/>
                  <a:pt x="1072963" y="6664910"/>
                  <a:pt x="1077938" y="6664910"/>
                </a:cubicBezTo>
                <a:lnTo>
                  <a:pt x="1083816" y="6664910"/>
                </a:lnTo>
                <a:cubicBezTo>
                  <a:pt x="1086077" y="6664910"/>
                  <a:pt x="1087887" y="6664684"/>
                  <a:pt x="1088791" y="6663779"/>
                </a:cubicBezTo>
                <a:close/>
                <a:moveTo>
                  <a:pt x="693324" y="6661293"/>
                </a:moveTo>
                <a:lnTo>
                  <a:pt x="693324" y="6668755"/>
                </a:lnTo>
                <a:cubicBezTo>
                  <a:pt x="693324" y="6678477"/>
                  <a:pt x="685411" y="6683000"/>
                  <a:pt x="677496" y="6683000"/>
                </a:cubicBezTo>
                <a:cubicBezTo>
                  <a:pt x="668452" y="6683000"/>
                  <a:pt x="664835" y="6677573"/>
                  <a:pt x="664835" y="6672824"/>
                </a:cubicBezTo>
                <a:cubicBezTo>
                  <a:pt x="664835" y="6667172"/>
                  <a:pt x="668452" y="6663328"/>
                  <a:pt x="676366" y="6663328"/>
                </a:cubicBezTo>
                <a:lnTo>
                  <a:pt x="686315" y="6663328"/>
                </a:lnTo>
                <a:cubicBezTo>
                  <a:pt x="689254" y="6663328"/>
                  <a:pt x="691968" y="6662876"/>
                  <a:pt x="693324" y="6661293"/>
                </a:cubicBezTo>
                <a:close/>
                <a:moveTo>
                  <a:pt x="1382506" y="6643883"/>
                </a:moveTo>
                <a:cubicBezTo>
                  <a:pt x="1389289" y="6643883"/>
                  <a:pt x="1394038" y="6648404"/>
                  <a:pt x="1394942" y="6654057"/>
                </a:cubicBezTo>
                <a:lnTo>
                  <a:pt x="1369844" y="6654057"/>
                </a:lnTo>
                <a:cubicBezTo>
                  <a:pt x="1371201" y="6647952"/>
                  <a:pt x="1375948" y="6643656"/>
                  <a:pt x="1382506" y="6643883"/>
                </a:cubicBezTo>
                <a:close/>
                <a:moveTo>
                  <a:pt x="839617" y="6639134"/>
                </a:moveTo>
                <a:cubicBezTo>
                  <a:pt x="851827" y="6639134"/>
                  <a:pt x="859967" y="6648857"/>
                  <a:pt x="859967" y="6661067"/>
                </a:cubicBezTo>
                <a:cubicBezTo>
                  <a:pt x="859967" y="6673503"/>
                  <a:pt x="851601" y="6683000"/>
                  <a:pt x="839617" y="6683000"/>
                </a:cubicBezTo>
                <a:cubicBezTo>
                  <a:pt x="827633" y="6683000"/>
                  <a:pt x="819267" y="6673503"/>
                  <a:pt x="819267" y="6661067"/>
                </a:cubicBezTo>
                <a:cubicBezTo>
                  <a:pt x="819267" y="6648631"/>
                  <a:pt x="827633" y="6639134"/>
                  <a:pt x="839617" y="6639134"/>
                </a:cubicBezTo>
                <a:close/>
                <a:moveTo>
                  <a:pt x="741033" y="6633255"/>
                </a:moveTo>
                <a:cubicBezTo>
                  <a:pt x="734476" y="6633255"/>
                  <a:pt x="727919" y="6636195"/>
                  <a:pt x="724753" y="6643431"/>
                </a:cubicBezTo>
                <a:lnTo>
                  <a:pt x="724753" y="6634160"/>
                </a:lnTo>
                <a:lnTo>
                  <a:pt x="717743" y="6634160"/>
                </a:lnTo>
                <a:lnTo>
                  <a:pt x="717743" y="6687974"/>
                </a:lnTo>
                <a:lnTo>
                  <a:pt x="724979" y="6687974"/>
                </a:lnTo>
                <a:lnTo>
                  <a:pt x="724979" y="6657901"/>
                </a:lnTo>
                <a:cubicBezTo>
                  <a:pt x="724979" y="6645013"/>
                  <a:pt x="731762" y="6640717"/>
                  <a:pt x="741259" y="6640717"/>
                </a:cubicBezTo>
                <a:lnTo>
                  <a:pt x="744877" y="6640717"/>
                </a:lnTo>
                <a:lnTo>
                  <a:pt x="745102" y="6633482"/>
                </a:lnTo>
                <a:cubicBezTo>
                  <a:pt x="743520" y="6633482"/>
                  <a:pt x="742164" y="6633255"/>
                  <a:pt x="741033" y="6633255"/>
                </a:cubicBezTo>
                <a:close/>
                <a:moveTo>
                  <a:pt x="839617" y="6632577"/>
                </a:moveTo>
                <a:cubicBezTo>
                  <a:pt x="824242" y="6632577"/>
                  <a:pt x="811805" y="6644561"/>
                  <a:pt x="811805" y="6661067"/>
                </a:cubicBezTo>
                <a:cubicBezTo>
                  <a:pt x="811805" y="6677573"/>
                  <a:pt x="824015" y="6689330"/>
                  <a:pt x="839617" y="6689330"/>
                </a:cubicBezTo>
                <a:cubicBezTo>
                  <a:pt x="855219" y="6689330"/>
                  <a:pt x="867654" y="6677573"/>
                  <a:pt x="867654" y="6661067"/>
                </a:cubicBezTo>
                <a:cubicBezTo>
                  <a:pt x="867654" y="6644561"/>
                  <a:pt x="855219" y="6632577"/>
                  <a:pt x="839617" y="6632577"/>
                </a:cubicBezTo>
                <a:close/>
                <a:moveTo>
                  <a:pt x="680209" y="6632577"/>
                </a:moveTo>
                <a:cubicBezTo>
                  <a:pt x="670939" y="6632577"/>
                  <a:pt x="663252" y="6636421"/>
                  <a:pt x="659634" y="6639361"/>
                </a:cubicBezTo>
                <a:lnTo>
                  <a:pt x="663252" y="6645013"/>
                </a:lnTo>
                <a:cubicBezTo>
                  <a:pt x="667548" y="6642074"/>
                  <a:pt x="672975" y="6639134"/>
                  <a:pt x="679757" y="6639134"/>
                </a:cubicBezTo>
                <a:cubicBezTo>
                  <a:pt x="686993" y="6639134"/>
                  <a:pt x="693324" y="6642526"/>
                  <a:pt x="693324" y="6650666"/>
                </a:cubicBezTo>
                <a:lnTo>
                  <a:pt x="693098" y="6652023"/>
                </a:lnTo>
                <a:cubicBezTo>
                  <a:pt x="693098" y="6654962"/>
                  <a:pt x="691741" y="6656997"/>
                  <a:pt x="687897" y="6656997"/>
                </a:cubicBezTo>
                <a:lnTo>
                  <a:pt x="675009" y="6656997"/>
                </a:lnTo>
                <a:cubicBezTo>
                  <a:pt x="663704" y="6656997"/>
                  <a:pt x="656695" y="6663102"/>
                  <a:pt x="656695" y="6672824"/>
                </a:cubicBezTo>
                <a:cubicBezTo>
                  <a:pt x="656695" y="6682548"/>
                  <a:pt x="664608" y="6689330"/>
                  <a:pt x="676366" y="6689330"/>
                </a:cubicBezTo>
                <a:cubicBezTo>
                  <a:pt x="682923" y="6689330"/>
                  <a:pt x="690159" y="6686617"/>
                  <a:pt x="693324" y="6681190"/>
                </a:cubicBezTo>
                <a:lnTo>
                  <a:pt x="693324" y="6687974"/>
                </a:lnTo>
                <a:lnTo>
                  <a:pt x="700786" y="6687974"/>
                </a:lnTo>
                <a:lnTo>
                  <a:pt x="700786" y="6650892"/>
                </a:lnTo>
                <a:cubicBezTo>
                  <a:pt x="700786" y="6639813"/>
                  <a:pt x="693098" y="6632577"/>
                  <a:pt x="680209" y="6632577"/>
                </a:cubicBezTo>
                <a:close/>
                <a:moveTo>
                  <a:pt x="1156396" y="6632125"/>
                </a:moveTo>
                <a:lnTo>
                  <a:pt x="1156396" y="6645465"/>
                </a:lnTo>
                <a:lnTo>
                  <a:pt x="1164310" y="6645465"/>
                </a:lnTo>
                <a:lnTo>
                  <a:pt x="1164310" y="6687974"/>
                </a:lnTo>
                <a:lnTo>
                  <a:pt x="1180138" y="6687974"/>
                </a:lnTo>
                <a:lnTo>
                  <a:pt x="1180138" y="6632125"/>
                </a:lnTo>
                <a:close/>
                <a:moveTo>
                  <a:pt x="1188504" y="6631898"/>
                </a:moveTo>
                <a:lnTo>
                  <a:pt x="1207497" y="6687973"/>
                </a:lnTo>
                <a:lnTo>
                  <a:pt x="1227169" y="6687973"/>
                </a:lnTo>
                <a:lnTo>
                  <a:pt x="1247067" y="6631898"/>
                </a:lnTo>
                <a:lnTo>
                  <a:pt x="1230334" y="6631898"/>
                </a:lnTo>
                <a:lnTo>
                  <a:pt x="1217673" y="6670789"/>
                </a:lnTo>
                <a:lnTo>
                  <a:pt x="1205688" y="6631898"/>
                </a:lnTo>
                <a:close/>
                <a:moveTo>
                  <a:pt x="1382732" y="6630994"/>
                </a:moveTo>
                <a:cubicBezTo>
                  <a:pt x="1366000" y="6630994"/>
                  <a:pt x="1353563" y="6643430"/>
                  <a:pt x="1353563" y="6660388"/>
                </a:cubicBezTo>
                <a:cubicBezTo>
                  <a:pt x="1353563" y="6677346"/>
                  <a:pt x="1366226" y="6689782"/>
                  <a:pt x="1382958" y="6689782"/>
                </a:cubicBezTo>
                <a:cubicBezTo>
                  <a:pt x="1395394" y="6689782"/>
                  <a:pt x="1406022" y="6684130"/>
                  <a:pt x="1410996" y="6672146"/>
                </a:cubicBezTo>
                <a:lnTo>
                  <a:pt x="1394490" y="6670337"/>
                </a:lnTo>
                <a:cubicBezTo>
                  <a:pt x="1392229" y="6673954"/>
                  <a:pt x="1387933" y="6675990"/>
                  <a:pt x="1383185" y="6675990"/>
                </a:cubicBezTo>
                <a:cubicBezTo>
                  <a:pt x="1375948" y="6675990"/>
                  <a:pt x="1371201" y="6670789"/>
                  <a:pt x="1370296" y="6664684"/>
                </a:cubicBezTo>
                <a:lnTo>
                  <a:pt x="1411900" y="6664684"/>
                </a:lnTo>
                <a:lnTo>
                  <a:pt x="1412127" y="6664458"/>
                </a:lnTo>
                <a:cubicBezTo>
                  <a:pt x="1412127" y="6640943"/>
                  <a:pt x="1398107" y="6630994"/>
                  <a:pt x="1382732" y="6630994"/>
                </a:cubicBezTo>
                <a:close/>
                <a:moveTo>
                  <a:pt x="1147579" y="6630994"/>
                </a:moveTo>
                <a:cubicBezTo>
                  <a:pt x="1140569" y="6630994"/>
                  <a:pt x="1135369" y="6634838"/>
                  <a:pt x="1133108" y="6640717"/>
                </a:cubicBezTo>
                <a:lnTo>
                  <a:pt x="1133108" y="6631899"/>
                </a:lnTo>
                <a:lnTo>
                  <a:pt x="1117732" y="6631899"/>
                </a:lnTo>
                <a:lnTo>
                  <a:pt x="1117732" y="6687974"/>
                </a:lnTo>
                <a:lnTo>
                  <a:pt x="1133560" y="6687974"/>
                </a:lnTo>
                <a:lnTo>
                  <a:pt x="1133560" y="6661293"/>
                </a:lnTo>
                <a:cubicBezTo>
                  <a:pt x="1133560" y="6651571"/>
                  <a:pt x="1137177" y="6647727"/>
                  <a:pt x="1145317" y="6647727"/>
                </a:cubicBezTo>
                <a:lnTo>
                  <a:pt x="1152101" y="6647727"/>
                </a:lnTo>
                <a:lnTo>
                  <a:pt x="1151874" y="6631446"/>
                </a:lnTo>
                <a:cubicBezTo>
                  <a:pt x="1150518" y="6631221"/>
                  <a:pt x="1149161" y="6630994"/>
                  <a:pt x="1147579" y="6630994"/>
                </a:cubicBezTo>
                <a:close/>
                <a:moveTo>
                  <a:pt x="1276686" y="6630541"/>
                </a:moveTo>
                <a:cubicBezTo>
                  <a:pt x="1263120" y="6630541"/>
                  <a:pt x="1252718" y="6637325"/>
                  <a:pt x="1252718" y="6637325"/>
                </a:cubicBezTo>
                <a:lnTo>
                  <a:pt x="1258823" y="6649308"/>
                </a:lnTo>
                <a:cubicBezTo>
                  <a:pt x="1263120" y="6647047"/>
                  <a:pt x="1270129" y="6644107"/>
                  <a:pt x="1275781" y="6644107"/>
                </a:cubicBezTo>
                <a:cubicBezTo>
                  <a:pt x="1281887" y="6644107"/>
                  <a:pt x="1285053" y="6646595"/>
                  <a:pt x="1285053" y="6650665"/>
                </a:cubicBezTo>
                <a:lnTo>
                  <a:pt x="1285053" y="6651117"/>
                </a:lnTo>
                <a:cubicBezTo>
                  <a:pt x="1285053" y="6653378"/>
                  <a:pt x="1283922" y="6654508"/>
                  <a:pt x="1281209" y="6654508"/>
                </a:cubicBezTo>
                <a:lnTo>
                  <a:pt x="1270129" y="6654508"/>
                </a:lnTo>
                <a:cubicBezTo>
                  <a:pt x="1257692" y="6654508"/>
                  <a:pt x="1249779" y="6661066"/>
                  <a:pt x="1249779" y="6671693"/>
                </a:cubicBezTo>
                <a:cubicBezTo>
                  <a:pt x="1249779" y="6680964"/>
                  <a:pt x="1257692" y="6689329"/>
                  <a:pt x="1269451" y="6689329"/>
                </a:cubicBezTo>
                <a:cubicBezTo>
                  <a:pt x="1275781" y="6689329"/>
                  <a:pt x="1282113" y="6686842"/>
                  <a:pt x="1285053" y="6682546"/>
                </a:cubicBezTo>
                <a:lnTo>
                  <a:pt x="1285053" y="6687973"/>
                </a:lnTo>
                <a:lnTo>
                  <a:pt x="1300880" y="6687973"/>
                </a:lnTo>
                <a:lnTo>
                  <a:pt x="1300880" y="6651117"/>
                </a:lnTo>
                <a:cubicBezTo>
                  <a:pt x="1300880" y="6636420"/>
                  <a:pt x="1289349" y="6630541"/>
                  <a:pt x="1276686" y="6630541"/>
                </a:cubicBezTo>
                <a:close/>
                <a:moveTo>
                  <a:pt x="1080424" y="6630541"/>
                </a:moveTo>
                <a:cubicBezTo>
                  <a:pt x="1066858" y="6630541"/>
                  <a:pt x="1056457" y="6637325"/>
                  <a:pt x="1056457" y="6637325"/>
                </a:cubicBezTo>
                <a:lnTo>
                  <a:pt x="1062562" y="6649308"/>
                </a:lnTo>
                <a:cubicBezTo>
                  <a:pt x="1066858" y="6647047"/>
                  <a:pt x="1073867" y="6644107"/>
                  <a:pt x="1079520" y="6644107"/>
                </a:cubicBezTo>
                <a:cubicBezTo>
                  <a:pt x="1085625" y="6644107"/>
                  <a:pt x="1088791" y="6646595"/>
                  <a:pt x="1088791" y="6650665"/>
                </a:cubicBezTo>
                <a:lnTo>
                  <a:pt x="1088791" y="6651117"/>
                </a:lnTo>
                <a:cubicBezTo>
                  <a:pt x="1088791" y="6653378"/>
                  <a:pt x="1087660" y="6654508"/>
                  <a:pt x="1084947" y="6654508"/>
                </a:cubicBezTo>
                <a:lnTo>
                  <a:pt x="1073867" y="6654508"/>
                </a:lnTo>
                <a:cubicBezTo>
                  <a:pt x="1061431" y="6654508"/>
                  <a:pt x="1053517" y="6661066"/>
                  <a:pt x="1053517" y="6671693"/>
                </a:cubicBezTo>
                <a:cubicBezTo>
                  <a:pt x="1053517" y="6680964"/>
                  <a:pt x="1061431" y="6689329"/>
                  <a:pt x="1073189" y="6689329"/>
                </a:cubicBezTo>
                <a:cubicBezTo>
                  <a:pt x="1079520" y="6689329"/>
                  <a:pt x="1085851" y="6686842"/>
                  <a:pt x="1088791" y="6682546"/>
                </a:cubicBezTo>
                <a:lnTo>
                  <a:pt x="1088791" y="6687973"/>
                </a:lnTo>
                <a:lnTo>
                  <a:pt x="1104618" y="6687973"/>
                </a:lnTo>
                <a:lnTo>
                  <a:pt x="1104618" y="6651117"/>
                </a:lnTo>
                <a:cubicBezTo>
                  <a:pt x="1104618" y="6636420"/>
                  <a:pt x="1093087" y="6630541"/>
                  <a:pt x="1080424" y="6630541"/>
                </a:cubicBezTo>
                <a:close/>
                <a:moveTo>
                  <a:pt x="759121" y="6611096"/>
                </a:moveTo>
                <a:lnTo>
                  <a:pt x="759121" y="6633707"/>
                </a:lnTo>
                <a:lnTo>
                  <a:pt x="749851" y="6633707"/>
                </a:lnTo>
                <a:lnTo>
                  <a:pt x="749851" y="6639812"/>
                </a:lnTo>
                <a:lnTo>
                  <a:pt x="759121" y="6639812"/>
                </a:lnTo>
                <a:lnTo>
                  <a:pt x="759121" y="6676441"/>
                </a:lnTo>
                <a:cubicBezTo>
                  <a:pt x="759121" y="6686390"/>
                  <a:pt x="765905" y="6687973"/>
                  <a:pt x="771558" y="6687973"/>
                </a:cubicBezTo>
                <a:cubicBezTo>
                  <a:pt x="776080" y="6687973"/>
                  <a:pt x="779924" y="6687521"/>
                  <a:pt x="779924" y="6687521"/>
                </a:cubicBezTo>
                <a:lnTo>
                  <a:pt x="779924" y="6681416"/>
                </a:lnTo>
                <a:cubicBezTo>
                  <a:pt x="779924" y="6681416"/>
                  <a:pt x="777662" y="6681868"/>
                  <a:pt x="774272" y="6681868"/>
                </a:cubicBezTo>
                <a:cubicBezTo>
                  <a:pt x="770201" y="6681868"/>
                  <a:pt x="766584" y="6681642"/>
                  <a:pt x="766584" y="6676668"/>
                </a:cubicBezTo>
                <a:lnTo>
                  <a:pt x="766584" y="6640038"/>
                </a:lnTo>
                <a:lnTo>
                  <a:pt x="779924" y="6640038"/>
                </a:lnTo>
                <a:lnTo>
                  <a:pt x="779924" y="6633933"/>
                </a:lnTo>
                <a:lnTo>
                  <a:pt x="766584" y="6633933"/>
                </a:lnTo>
                <a:lnTo>
                  <a:pt x="766584" y="6611323"/>
                </a:lnTo>
                <a:lnTo>
                  <a:pt x="766584" y="6611096"/>
                </a:lnTo>
                <a:close/>
                <a:moveTo>
                  <a:pt x="1317839" y="6610417"/>
                </a:moveTo>
                <a:lnTo>
                  <a:pt x="1317839" y="6631671"/>
                </a:lnTo>
                <a:lnTo>
                  <a:pt x="1309021" y="6631671"/>
                </a:lnTo>
                <a:lnTo>
                  <a:pt x="1309021" y="6645012"/>
                </a:lnTo>
                <a:lnTo>
                  <a:pt x="1317839" y="6645012"/>
                </a:lnTo>
                <a:lnTo>
                  <a:pt x="1317839" y="6675762"/>
                </a:lnTo>
                <a:cubicBezTo>
                  <a:pt x="1317839" y="6687068"/>
                  <a:pt x="1325979" y="6688424"/>
                  <a:pt x="1333894" y="6688424"/>
                </a:cubicBezTo>
                <a:cubicBezTo>
                  <a:pt x="1338641" y="6688424"/>
                  <a:pt x="1346329" y="6687746"/>
                  <a:pt x="1346329" y="6687746"/>
                </a:cubicBezTo>
                <a:lnTo>
                  <a:pt x="1346329" y="6674180"/>
                </a:lnTo>
                <a:cubicBezTo>
                  <a:pt x="1346329" y="6674180"/>
                  <a:pt x="1343163" y="6674632"/>
                  <a:pt x="1339094" y="6674632"/>
                </a:cubicBezTo>
                <a:cubicBezTo>
                  <a:pt x="1336832" y="6674632"/>
                  <a:pt x="1333894" y="6674180"/>
                  <a:pt x="1333894" y="6670562"/>
                </a:cubicBezTo>
                <a:lnTo>
                  <a:pt x="1333894" y="6645238"/>
                </a:lnTo>
                <a:lnTo>
                  <a:pt x="1346103" y="6645238"/>
                </a:lnTo>
                <a:lnTo>
                  <a:pt x="1346103" y="6631898"/>
                </a:lnTo>
                <a:lnTo>
                  <a:pt x="1333894" y="6631898"/>
                </a:lnTo>
                <a:lnTo>
                  <a:pt x="1333894" y="6610643"/>
                </a:lnTo>
                <a:close/>
                <a:moveTo>
                  <a:pt x="606724" y="6609061"/>
                </a:moveTo>
                <a:lnTo>
                  <a:pt x="622778" y="6609061"/>
                </a:lnTo>
                <a:cubicBezTo>
                  <a:pt x="634084" y="6609061"/>
                  <a:pt x="643581" y="6615393"/>
                  <a:pt x="643581" y="6628281"/>
                </a:cubicBezTo>
                <a:cubicBezTo>
                  <a:pt x="643581" y="6641169"/>
                  <a:pt x="634084" y="6647952"/>
                  <a:pt x="622778" y="6647952"/>
                </a:cubicBezTo>
                <a:lnTo>
                  <a:pt x="606724" y="6647952"/>
                </a:lnTo>
                <a:close/>
                <a:moveTo>
                  <a:pt x="1171545" y="6602504"/>
                </a:moveTo>
                <a:cubicBezTo>
                  <a:pt x="1165893" y="6602504"/>
                  <a:pt x="1161370" y="6607026"/>
                  <a:pt x="1161370" y="6612680"/>
                </a:cubicBezTo>
                <a:cubicBezTo>
                  <a:pt x="1161370" y="6618332"/>
                  <a:pt x="1165893" y="6622854"/>
                  <a:pt x="1171545" y="6622854"/>
                </a:cubicBezTo>
                <a:cubicBezTo>
                  <a:pt x="1177198" y="6622854"/>
                  <a:pt x="1181721" y="6618332"/>
                  <a:pt x="1181721" y="6612680"/>
                </a:cubicBezTo>
                <a:cubicBezTo>
                  <a:pt x="1181721" y="6607026"/>
                  <a:pt x="1177198" y="6602504"/>
                  <a:pt x="1171545" y="6602504"/>
                </a:cubicBezTo>
                <a:close/>
                <a:moveTo>
                  <a:pt x="1028192" y="6602504"/>
                </a:moveTo>
                <a:lnTo>
                  <a:pt x="1028192" y="6687974"/>
                </a:lnTo>
                <a:lnTo>
                  <a:pt x="1044020" y="6687974"/>
                </a:lnTo>
                <a:lnTo>
                  <a:pt x="1044020" y="6602504"/>
                </a:lnTo>
                <a:close/>
                <a:moveTo>
                  <a:pt x="599263" y="6602504"/>
                </a:moveTo>
                <a:lnTo>
                  <a:pt x="599263" y="6687974"/>
                </a:lnTo>
                <a:lnTo>
                  <a:pt x="606724" y="6687974"/>
                </a:lnTo>
                <a:lnTo>
                  <a:pt x="606724" y="6654961"/>
                </a:lnTo>
                <a:lnTo>
                  <a:pt x="621873" y="6654961"/>
                </a:lnTo>
                <a:cubicBezTo>
                  <a:pt x="641545" y="6654961"/>
                  <a:pt x="651268" y="6642752"/>
                  <a:pt x="651268" y="6628507"/>
                </a:cubicBezTo>
                <a:cubicBezTo>
                  <a:pt x="651268" y="6614036"/>
                  <a:pt x="641545" y="6602504"/>
                  <a:pt x="621873" y="6602504"/>
                </a:cubicBezTo>
                <a:close/>
                <a:moveTo>
                  <a:pt x="896371" y="6601826"/>
                </a:moveTo>
                <a:cubicBezTo>
                  <a:pt x="890718" y="6601826"/>
                  <a:pt x="884161" y="6604766"/>
                  <a:pt x="884161" y="6614715"/>
                </a:cubicBezTo>
                <a:lnTo>
                  <a:pt x="883934" y="6614715"/>
                </a:lnTo>
                <a:lnTo>
                  <a:pt x="883934" y="6633934"/>
                </a:lnTo>
                <a:lnTo>
                  <a:pt x="874664" y="6633934"/>
                </a:lnTo>
                <a:lnTo>
                  <a:pt x="874664" y="6640038"/>
                </a:lnTo>
                <a:lnTo>
                  <a:pt x="883934" y="6640038"/>
                </a:lnTo>
                <a:lnTo>
                  <a:pt x="883934" y="6687748"/>
                </a:lnTo>
                <a:lnTo>
                  <a:pt x="891397" y="6687748"/>
                </a:lnTo>
                <a:lnTo>
                  <a:pt x="891397" y="6640038"/>
                </a:lnTo>
                <a:lnTo>
                  <a:pt x="902475" y="6640038"/>
                </a:lnTo>
                <a:lnTo>
                  <a:pt x="902475" y="6633934"/>
                </a:lnTo>
                <a:lnTo>
                  <a:pt x="891397" y="6633934"/>
                </a:lnTo>
                <a:lnTo>
                  <a:pt x="891397" y="6615393"/>
                </a:lnTo>
                <a:cubicBezTo>
                  <a:pt x="891397" y="6610192"/>
                  <a:pt x="893431" y="6608158"/>
                  <a:pt x="898179" y="6608158"/>
                </a:cubicBezTo>
                <a:cubicBezTo>
                  <a:pt x="900215" y="6608158"/>
                  <a:pt x="903606" y="6608835"/>
                  <a:pt x="903606" y="6608835"/>
                </a:cubicBezTo>
                <a:lnTo>
                  <a:pt x="903606" y="6602278"/>
                </a:lnTo>
                <a:cubicBezTo>
                  <a:pt x="903606" y="6602278"/>
                  <a:pt x="900215" y="6601826"/>
                  <a:pt x="896371" y="6601826"/>
                </a:cubicBezTo>
                <a:close/>
                <a:moveTo>
                  <a:pt x="976865" y="6600695"/>
                </a:moveTo>
                <a:cubicBezTo>
                  <a:pt x="951767" y="6600695"/>
                  <a:pt x="932321" y="6619236"/>
                  <a:pt x="932321" y="6645013"/>
                </a:cubicBezTo>
                <a:cubicBezTo>
                  <a:pt x="932321" y="6670789"/>
                  <a:pt x="951767" y="6689330"/>
                  <a:pt x="976865" y="6689330"/>
                </a:cubicBezTo>
                <a:cubicBezTo>
                  <a:pt x="996085" y="6689330"/>
                  <a:pt x="1013721" y="6677573"/>
                  <a:pt x="1018695" y="6657449"/>
                </a:cubicBezTo>
                <a:lnTo>
                  <a:pt x="999928" y="6657449"/>
                </a:lnTo>
                <a:cubicBezTo>
                  <a:pt x="996762" y="6667624"/>
                  <a:pt x="987944" y="6673729"/>
                  <a:pt x="976639" y="6673729"/>
                </a:cubicBezTo>
                <a:cubicBezTo>
                  <a:pt x="960585" y="6673729"/>
                  <a:pt x="949731" y="6661519"/>
                  <a:pt x="949731" y="6645013"/>
                </a:cubicBezTo>
                <a:cubicBezTo>
                  <a:pt x="949731" y="6628506"/>
                  <a:pt x="960585" y="6616297"/>
                  <a:pt x="976639" y="6616297"/>
                </a:cubicBezTo>
                <a:cubicBezTo>
                  <a:pt x="987944" y="6616297"/>
                  <a:pt x="996762" y="6622402"/>
                  <a:pt x="999928" y="6632577"/>
                </a:cubicBezTo>
                <a:lnTo>
                  <a:pt x="1018695" y="6632577"/>
                </a:lnTo>
                <a:cubicBezTo>
                  <a:pt x="1013721" y="6612453"/>
                  <a:pt x="996085" y="6600695"/>
                  <a:pt x="976865" y="6600695"/>
                </a:cubicBezTo>
                <a:close/>
                <a:moveTo>
                  <a:pt x="1440842" y="6494198"/>
                </a:moveTo>
                <a:lnTo>
                  <a:pt x="1443555" y="6494198"/>
                </a:lnTo>
                <a:cubicBezTo>
                  <a:pt x="1444461" y="6494198"/>
                  <a:pt x="1445365" y="6494423"/>
                  <a:pt x="1446269" y="6494876"/>
                </a:cubicBezTo>
                <a:cubicBezTo>
                  <a:pt x="1446721" y="6495328"/>
                  <a:pt x="1446947" y="6496232"/>
                  <a:pt x="1446947" y="6496911"/>
                </a:cubicBezTo>
                <a:cubicBezTo>
                  <a:pt x="1446947" y="6497815"/>
                  <a:pt x="1446721" y="6498267"/>
                  <a:pt x="1446043" y="6498720"/>
                </a:cubicBezTo>
                <a:cubicBezTo>
                  <a:pt x="1445365" y="6499172"/>
                  <a:pt x="1444686" y="6499398"/>
                  <a:pt x="1443782" y="6499398"/>
                </a:cubicBezTo>
                <a:lnTo>
                  <a:pt x="1440842" y="6499398"/>
                </a:lnTo>
                <a:close/>
                <a:moveTo>
                  <a:pt x="1437677" y="6491936"/>
                </a:moveTo>
                <a:lnTo>
                  <a:pt x="1437677" y="6508895"/>
                </a:lnTo>
                <a:lnTo>
                  <a:pt x="1440842" y="6508895"/>
                </a:lnTo>
                <a:lnTo>
                  <a:pt x="1440842" y="6502111"/>
                </a:lnTo>
                <a:lnTo>
                  <a:pt x="1444234" y="6502111"/>
                </a:lnTo>
                <a:cubicBezTo>
                  <a:pt x="1445138" y="6502111"/>
                  <a:pt x="1445817" y="6502337"/>
                  <a:pt x="1446495" y="6502790"/>
                </a:cubicBezTo>
                <a:cubicBezTo>
                  <a:pt x="1446947" y="6503242"/>
                  <a:pt x="1447173" y="6503920"/>
                  <a:pt x="1447173" y="6504824"/>
                </a:cubicBezTo>
                <a:lnTo>
                  <a:pt x="1447173" y="6507538"/>
                </a:lnTo>
                <a:cubicBezTo>
                  <a:pt x="1447173" y="6507764"/>
                  <a:pt x="1447173" y="6508216"/>
                  <a:pt x="1447399" y="6508668"/>
                </a:cubicBezTo>
                <a:lnTo>
                  <a:pt x="1450339" y="6508668"/>
                </a:lnTo>
                <a:lnTo>
                  <a:pt x="1450339" y="6508443"/>
                </a:lnTo>
                <a:cubicBezTo>
                  <a:pt x="1450113" y="6507990"/>
                  <a:pt x="1449887" y="6507764"/>
                  <a:pt x="1449887" y="6507312"/>
                </a:cubicBezTo>
                <a:cubicBezTo>
                  <a:pt x="1449887" y="6506860"/>
                  <a:pt x="1449887" y="6506407"/>
                  <a:pt x="1449887" y="6505955"/>
                </a:cubicBezTo>
                <a:lnTo>
                  <a:pt x="1449887" y="6504824"/>
                </a:lnTo>
                <a:cubicBezTo>
                  <a:pt x="1449887" y="6503920"/>
                  <a:pt x="1449661" y="6503242"/>
                  <a:pt x="1449209" y="6502337"/>
                </a:cubicBezTo>
                <a:cubicBezTo>
                  <a:pt x="1448982" y="6501659"/>
                  <a:pt x="1448304" y="6500980"/>
                  <a:pt x="1447399" y="6500755"/>
                </a:cubicBezTo>
                <a:cubicBezTo>
                  <a:pt x="1448078" y="6500303"/>
                  <a:pt x="1448757" y="6499850"/>
                  <a:pt x="1449209" y="6499172"/>
                </a:cubicBezTo>
                <a:cubicBezTo>
                  <a:pt x="1449661" y="6498720"/>
                  <a:pt x="1449887" y="6497815"/>
                  <a:pt x="1449887" y="6497137"/>
                </a:cubicBezTo>
                <a:cubicBezTo>
                  <a:pt x="1449887" y="6495554"/>
                  <a:pt x="1449209" y="6494198"/>
                  <a:pt x="1448078" y="6493293"/>
                </a:cubicBezTo>
                <a:cubicBezTo>
                  <a:pt x="1446721" y="6492388"/>
                  <a:pt x="1445138" y="6491936"/>
                  <a:pt x="1443329" y="6491936"/>
                </a:cubicBezTo>
                <a:close/>
                <a:moveTo>
                  <a:pt x="1435868" y="6491258"/>
                </a:moveTo>
                <a:cubicBezTo>
                  <a:pt x="1440390" y="6486962"/>
                  <a:pt x="1447626" y="6487188"/>
                  <a:pt x="1451922" y="6491710"/>
                </a:cubicBezTo>
                <a:cubicBezTo>
                  <a:pt x="1456444" y="6496684"/>
                  <a:pt x="1456444" y="6504372"/>
                  <a:pt x="1451922" y="6509347"/>
                </a:cubicBezTo>
                <a:lnTo>
                  <a:pt x="1451243" y="6510025"/>
                </a:lnTo>
                <a:cubicBezTo>
                  <a:pt x="1446721" y="6514095"/>
                  <a:pt x="1439486" y="6513869"/>
                  <a:pt x="1435190" y="6509347"/>
                </a:cubicBezTo>
                <a:cubicBezTo>
                  <a:pt x="1432928" y="6507085"/>
                  <a:pt x="1431798" y="6503920"/>
                  <a:pt x="1431798" y="6500528"/>
                </a:cubicBezTo>
                <a:cubicBezTo>
                  <a:pt x="1431798" y="6497363"/>
                  <a:pt x="1432928" y="6494198"/>
                  <a:pt x="1435416" y="6491710"/>
                </a:cubicBezTo>
                <a:close/>
                <a:moveTo>
                  <a:pt x="1453052" y="6489450"/>
                </a:moveTo>
                <a:cubicBezTo>
                  <a:pt x="1447626" y="6484249"/>
                  <a:pt x="1438807" y="6484475"/>
                  <a:pt x="1433606" y="6489902"/>
                </a:cubicBezTo>
                <a:cubicBezTo>
                  <a:pt x="1430893" y="6492840"/>
                  <a:pt x="1429537" y="6496684"/>
                  <a:pt x="1429537" y="6500528"/>
                </a:cubicBezTo>
                <a:cubicBezTo>
                  <a:pt x="1429537" y="6504599"/>
                  <a:pt x="1430893" y="6508443"/>
                  <a:pt x="1433606" y="6511156"/>
                </a:cubicBezTo>
                <a:lnTo>
                  <a:pt x="1434059" y="6511608"/>
                </a:lnTo>
                <a:cubicBezTo>
                  <a:pt x="1439486" y="6516808"/>
                  <a:pt x="1448304" y="6516582"/>
                  <a:pt x="1453505" y="6511156"/>
                </a:cubicBezTo>
                <a:cubicBezTo>
                  <a:pt x="1456218" y="6508216"/>
                  <a:pt x="1457575" y="6504372"/>
                  <a:pt x="1457575" y="6500528"/>
                </a:cubicBezTo>
                <a:cubicBezTo>
                  <a:pt x="1457800" y="6496459"/>
                  <a:pt x="1456218" y="6492840"/>
                  <a:pt x="1453505" y="6489902"/>
                </a:cubicBezTo>
                <a:close/>
                <a:moveTo>
                  <a:pt x="1101677" y="6395388"/>
                </a:moveTo>
                <a:cubicBezTo>
                  <a:pt x="1124966" y="6395614"/>
                  <a:pt x="1133107" y="6417773"/>
                  <a:pt x="1133107" y="6446263"/>
                </a:cubicBezTo>
                <a:cubicBezTo>
                  <a:pt x="1133107" y="6478822"/>
                  <a:pt x="1123158" y="6499624"/>
                  <a:pt x="1098738" y="6499624"/>
                </a:cubicBezTo>
                <a:cubicBezTo>
                  <a:pt x="1092633" y="6499624"/>
                  <a:pt x="1086528" y="6498720"/>
                  <a:pt x="1080875" y="6496685"/>
                </a:cubicBezTo>
                <a:lnTo>
                  <a:pt x="1080875" y="6399458"/>
                </a:lnTo>
                <a:cubicBezTo>
                  <a:pt x="1087432" y="6396519"/>
                  <a:pt x="1094442" y="6395162"/>
                  <a:pt x="1101677" y="6395388"/>
                </a:cubicBezTo>
                <a:close/>
                <a:moveTo>
                  <a:pt x="1278268" y="6379108"/>
                </a:moveTo>
                <a:lnTo>
                  <a:pt x="1278268" y="6515905"/>
                </a:lnTo>
                <a:lnTo>
                  <a:pt x="1309245" y="6515905"/>
                </a:lnTo>
                <a:lnTo>
                  <a:pt x="1309245" y="6379108"/>
                </a:lnTo>
                <a:close/>
                <a:moveTo>
                  <a:pt x="989527" y="6379108"/>
                </a:moveTo>
                <a:lnTo>
                  <a:pt x="989527" y="6515905"/>
                </a:lnTo>
                <a:lnTo>
                  <a:pt x="1020504" y="6515905"/>
                </a:lnTo>
                <a:lnTo>
                  <a:pt x="1020504" y="6379108"/>
                </a:lnTo>
                <a:close/>
                <a:moveTo>
                  <a:pt x="717969" y="6379108"/>
                </a:moveTo>
                <a:lnTo>
                  <a:pt x="761156" y="6445132"/>
                </a:lnTo>
                <a:lnTo>
                  <a:pt x="712994" y="6516130"/>
                </a:lnTo>
                <a:lnTo>
                  <a:pt x="748720" y="6516130"/>
                </a:lnTo>
                <a:lnTo>
                  <a:pt x="778340" y="6466386"/>
                </a:lnTo>
                <a:lnTo>
                  <a:pt x="779019" y="6466386"/>
                </a:lnTo>
                <a:lnTo>
                  <a:pt x="808187" y="6516130"/>
                </a:lnTo>
                <a:lnTo>
                  <a:pt x="846625" y="6516130"/>
                </a:lnTo>
                <a:lnTo>
                  <a:pt x="798012" y="6443097"/>
                </a:lnTo>
                <a:lnTo>
                  <a:pt x="842104" y="6379108"/>
                </a:lnTo>
                <a:lnTo>
                  <a:pt x="808865" y="6379108"/>
                </a:lnTo>
                <a:lnTo>
                  <a:pt x="781506" y="6423878"/>
                </a:lnTo>
                <a:lnTo>
                  <a:pt x="781054" y="6423878"/>
                </a:lnTo>
                <a:lnTo>
                  <a:pt x="754825" y="6379108"/>
                </a:lnTo>
                <a:close/>
                <a:moveTo>
                  <a:pt x="1259275" y="6377072"/>
                </a:moveTo>
                <a:cubicBezTo>
                  <a:pt x="1227168" y="6374586"/>
                  <a:pt x="1206139" y="6379108"/>
                  <a:pt x="1188050" y="6386569"/>
                </a:cubicBezTo>
                <a:lnTo>
                  <a:pt x="1188050" y="6516130"/>
                </a:lnTo>
                <a:lnTo>
                  <a:pt x="1219028" y="6516130"/>
                </a:lnTo>
                <a:lnTo>
                  <a:pt x="1219028" y="6400588"/>
                </a:lnTo>
                <a:cubicBezTo>
                  <a:pt x="1226037" y="6396518"/>
                  <a:pt x="1242543" y="6395840"/>
                  <a:pt x="1252944" y="6399458"/>
                </a:cubicBezTo>
                <a:cubicBezTo>
                  <a:pt x="1252944" y="6399458"/>
                  <a:pt x="1259275" y="6377072"/>
                  <a:pt x="1259275" y="6377072"/>
                </a:cubicBezTo>
                <a:close/>
                <a:moveTo>
                  <a:pt x="1384766" y="6376622"/>
                </a:moveTo>
                <a:cubicBezTo>
                  <a:pt x="1356276" y="6376622"/>
                  <a:pt x="1337283" y="6394258"/>
                  <a:pt x="1337283" y="6416190"/>
                </a:cubicBezTo>
                <a:cubicBezTo>
                  <a:pt x="1337283" y="6430435"/>
                  <a:pt x="1343162" y="6444680"/>
                  <a:pt x="1371651" y="6454629"/>
                </a:cubicBezTo>
                <a:cubicBezTo>
                  <a:pt x="1387027" y="6460056"/>
                  <a:pt x="1396072" y="6465934"/>
                  <a:pt x="1396072" y="6477240"/>
                </a:cubicBezTo>
                <a:cubicBezTo>
                  <a:pt x="1396072" y="6488319"/>
                  <a:pt x="1384540" y="6496459"/>
                  <a:pt x="1370521" y="6496459"/>
                </a:cubicBezTo>
                <a:cubicBezTo>
                  <a:pt x="1360346" y="6496686"/>
                  <a:pt x="1350624" y="6493972"/>
                  <a:pt x="1342257" y="6488545"/>
                </a:cubicBezTo>
                <a:lnTo>
                  <a:pt x="1333439" y="6508443"/>
                </a:lnTo>
                <a:cubicBezTo>
                  <a:pt x="1346101" y="6515452"/>
                  <a:pt x="1360573" y="6518844"/>
                  <a:pt x="1375043" y="6518392"/>
                </a:cubicBezTo>
                <a:cubicBezTo>
                  <a:pt x="1407829" y="6518165"/>
                  <a:pt x="1428631" y="6498946"/>
                  <a:pt x="1428631" y="6476335"/>
                </a:cubicBezTo>
                <a:cubicBezTo>
                  <a:pt x="1428631" y="6460508"/>
                  <a:pt x="1422074" y="6446715"/>
                  <a:pt x="1392680" y="6436088"/>
                </a:cubicBezTo>
                <a:cubicBezTo>
                  <a:pt x="1379339" y="6431339"/>
                  <a:pt x="1368260" y="6425687"/>
                  <a:pt x="1368260" y="6414608"/>
                </a:cubicBezTo>
                <a:cubicBezTo>
                  <a:pt x="1368260" y="6404885"/>
                  <a:pt x="1377757" y="6396519"/>
                  <a:pt x="1391775" y="6396519"/>
                </a:cubicBezTo>
                <a:cubicBezTo>
                  <a:pt x="1400141" y="6396745"/>
                  <a:pt x="1408508" y="6399459"/>
                  <a:pt x="1415517" y="6404207"/>
                </a:cubicBezTo>
                <a:lnTo>
                  <a:pt x="1423883" y="6386118"/>
                </a:lnTo>
                <a:cubicBezTo>
                  <a:pt x="1411900" y="6379561"/>
                  <a:pt x="1398332" y="6376169"/>
                  <a:pt x="1384766" y="6376622"/>
                </a:cubicBezTo>
                <a:close/>
                <a:moveTo>
                  <a:pt x="634082" y="6341574"/>
                </a:moveTo>
                <a:cubicBezTo>
                  <a:pt x="611245" y="6341348"/>
                  <a:pt x="594287" y="6363055"/>
                  <a:pt x="594287" y="6389509"/>
                </a:cubicBezTo>
                <a:lnTo>
                  <a:pt x="594287" y="6468647"/>
                </a:lnTo>
                <a:cubicBezTo>
                  <a:pt x="594287" y="6495102"/>
                  <a:pt x="611245" y="6516582"/>
                  <a:pt x="634082" y="6516582"/>
                </a:cubicBezTo>
                <a:lnTo>
                  <a:pt x="696489" y="6516582"/>
                </a:lnTo>
                <a:lnTo>
                  <a:pt x="696489" y="6495102"/>
                </a:lnTo>
                <a:lnTo>
                  <a:pt x="648779" y="6495102"/>
                </a:lnTo>
                <a:cubicBezTo>
                  <a:pt x="634308" y="6495102"/>
                  <a:pt x="626620" y="6484023"/>
                  <a:pt x="626620" y="6471812"/>
                </a:cubicBezTo>
                <a:lnTo>
                  <a:pt x="626620" y="6437218"/>
                </a:lnTo>
                <a:lnTo>
                  <a:pt x="690836" y="6437218"/>
                </a:lnTo>
                <a:lnTo>
                  <a:pt x="690836" y="6415738"/>
                </a:lnTo>
                <a:lnTo>
                  <a:pt x="626620" y="6415738"/>
                </a:lnTo>
                <a:lnTo>
                  <a:pt x="626620" y="6386344"/>
                </a:lnTo>
                <a:cubicBezTo>
                  <a:pt x="626620" y="6373908"/>
                  <a:pt x="634308" y="6363055"/>
                  <a:pt x="648779" y="6363055"/>
                </a:cubicBezTo>
                <a:lnTo>
                  <a:pt x="696715" y="6363055"/>
                </a:lnTo>
                <a:lnTo>
                  <a:pt x="696715" y="6341574"/>
                </a:lnTo>
                <a:close/>
                <a:moveTo>
                  <a:pt x="866748" y="6341348"/>
                </a:moveTo>
                <a:lnTo>
                  <a:pt x="866748" y="6468422"/>
                </a:lnTo>
                <a:cubicBezTo>
                  <a:pt x="866748" y="6494876"/>
                  <a:pt x="883706" y="6516357"/>
                  <a:pt x="906543" y="6516357"/>
                </a:cubicBezTo>
                <a:lnTo>
                  <a:pt x="968723" y="6516357"/>
                </a:lnTo>
                <a:lnTo>
                  <a:pt x="968723" y="6494876"/>
                </a:lnTo>
                <a:lnTo>
                  <a:pt x="921240" y="6494876"/>
                </a:lnTo>
                <a:cubicBezTo>
                  <a:pt x="906543" y="6494876"/>
                  <a:pt x="899082" y="6484023"/>
                  <a:pt x="899082" y="6471587"/>
                </a:cubicBezTo>
                <a:lnTo>
                  <a:pt x="899082" y="6341348"/>
                </a:lnTo>
                <a:close/>
                <a:moveTo>
                  <a:pt x="1080875" y="6339991"/>
                </a:moveTo>
                <a:lnTo>
                  <a:pt x="1050124" y="6345644"/>
                </a:lnTo>
                <a:lnTo>
                  <a:pt x="1050124" y="6508668"/>
                </a:lnTo>
                <a:cubicBezTo>
                  <a:pt x="1058942" y="6514321"/>
                  <a:pt x="1076579" y="6518617"/>
                  <a:pt x="1097607" y="6518617"/>
                </a:cubicBezTo>
                <a:cubicBezTo>
                  <a:pt x="1139890" y="6518617"/>
                  <a:pt x="1163632" y="6490580"/>
                  <a:pt x="1163857" y="6444454"/>
                </a:cubicBezTo>
                <a:cubicBezTo>
                  <a:pt x="1163857" y="6403754"/>
                  <a:pt x="1141699" y="6377526"/>
                  <a:pt x="1110044" y="6377526"/>
                </a:cubicBezTo>
                <a:cubicBezTo>
                  <a:pt x="1100095" y="6377299"/>
                  <a:pt x="1090146" y="6379334"/>
                  <a:pt x="1080875" y="6383178"/>
                </a:cubicBezTo>
                <a:close/>
                <a:moveTo>
                  <a:pt x="1148934" y="6242312"/>
                </a:moveTo>
                <a:cubicBezTo>
                  <a:pt x="1087885" y="6242312"/>
                  <a:pt x="1022539" y="6266506"/>
                  <a:pt x="990657" y="6322807"/>
                </a:cubicBezTo>
                <a:cubicBezTo>
                  <a:pt x="987944" y="6326425"/>
                  <a:pt x="986361" y="6330722"/>
                  <a:pt x="985909" y="6335243"/>
                </a:cubicBezTo>
                <a:cubicBezTo>
                  <a:pt x="985683" y="6339765"/>
                  <a:pt x="987266" y="6344288"/>
                  <a:pt x="990205" y="6347680"/>
                </a:cubicBezTo>
                <a:cubicBezTo>
                  <a:pt x="993823" y="6351976"/>
                  <a:pt x="999023" y="6354689"/>
                  <a:pt x="1004676" y="6355141"/>
                </a:cubicBezTo>
                <a:cubicBezTo>
                  <a:pt x="1011912" y="6355368"/>
                  <a:pt x="1018469" y="6351524"/>
                  <a:pt x="1022086" y="6345419"/>
                </a:cubicBezTo>
                <a:cubicBezTo>
                  <a:pt x="1053064" y="6289117"/>
                  <a:pt x="1088563" y="6250678"/>
                  <a:pt x="1148482" y="6250678"/>
                </a:cubicBezTo>
                <a:cubicBezTo>
                  <a:pt x="1208401" y="6250678"/>
                  <a:pt x="1246162" y="6291378"/>
                  <a:pt x="1277139" y="6346323"/>
                </a:cubicBezTo>
                <a:cubicBezTo>
                  <a:pt x="1281435" y="6352201"/>
                  <a:pt x="1288896" y="6355368"/>
                  <a:pt x="1296132" y="6354462"/>
                </a:cubicBezTo>
                <a:cubicBezTo>
                  <a:pt x="1307438" y="6354010"/>
                  <a:pt x="1312865" y="6341575"/>
                  <a:pt x="1312638" y="6335470"/>
                </a:cubicBezTo>
                <a:cubicBezTo>
                  <a:pt x="1312412" y="6330947"/>
                  <a:pt x="1310829" y="6326651"/>
                  <a:pt x="1308342" y="6323034"/>
                </a:cubicBezTo>
                <a:cubicBezTo>
                  <a:pt x="1276008" y="6266280"/>
                  <a:pt x="1209984" y="6242312"/>
                  <a:pt x="1148934" y="6242312"/>
                </a:cubicBezTo>
                <a:close/>
                <a:moveTo>
                  <a:pt x="0" y="0"/>
                </a:moveTo>
                <a:lnTo>
                  <a:pt x="4152898" y="0"/>
                </a:lnTo>
                <a:lnTo>
                  <a:pt x="4152898" y="6857997"/>
                </a:lnTo>
                <a:lnTo>
                  <a:pt x="0" y="6857997"/>
                </a:lnTo>
                <a:close/>
              </a:path>
            </a:pathLst>
          </a:custGeom>
          <a:solidFill>
            <a:schemeClr val="tx1">
              <a:lumMod val="75000"/>
              <a:lumOff val="25000"/>
            </a:schemeClr>
          </a:solidFill>
          <a:ln>
            <a:noFill/>
          </a:ln>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5">
            <a:extLst>
              <a:ext uri="{FF2B5EF4-FFF2-40B4-BE49-F238E27FC236}">
                <a16:creationId xmlns:a16="http://schemas.microsoft.com/office/drawing/2014/main" id="{4F2FA1F0-C28B-7652-2CDE-A6E60064F8E0}"/>
              </a:ext>
            </a:extLst>
          </p:cNvPr>
          <p:cNvSpPr>
            <a:spLocks noGrp="1"/>
          </p:cNvSpPr>
          <p:nvPr>
            <p:ph type="pic" sz="quarter" idx="22"/>
          </p:nvPr>
        </p:nvSpPr>
        <p:spPr>
          <a:xfrm>
            <a:off x="4" y="4"/>
            <a:ext cx="8039097" cy="6857997"/>
          </a:xfrm>
          <a:custGeom>
            <a:avLst/>
            <a:gdLst>
              <a:gd name="connsiteX0" fmla="*/ 1286044 w 8039097"/>
              <a:gd name="connsiteY0" fmla="*/ 6672947 h 6857997"/>
              <a:gd name="connsiteX1" fmla="*/ 1286044 w 8039097"/>
              <a:gd name="connsiteY1" fmla="*/ 6677017 h 6857997"/>
              <a:gd name="connsiteX2" fmla="*/ 1275191 w 8039097"/>
              <a:gd name="connsiteY2" fmla="*/ 6686740 h 6857997"/>
              <a:gd name="connsiteX3" fmla="*/ 1267277 w 8039097"/>
              <a:gd name="connsiteY3" fmla="*/ 6680183 h 6857997"/>
              <a:gd name="connsiteX4" fmla="*/ 1275191 w 8039097"/>
              <a:gd name="connsiteY4" fmla="*/ 6674078 h 6857997"/>
              <a:gd name="connsiteX5" fmla="*/ 1281070 w 8039097"/>
              <a:gd name="connsiteY5" fmla="*/ 6674078 h 6857997"/>
              <a:gd name="connsiteX6" fmla="*/ 1286044 w 8039097"/>
              <a:gd name="connsiteY6" fmla="*/ 6672947 h 6857997"/>
              <a:gd name="connsiteX7" fmla="*/ 1089783 w 8039097"/>
              <a:gd name="connsiteY7" fmla="*/ 6672947 h 6857997"/>
              <a:gd name="connsiteX8" fmla="*/ 1089783 w 8039097"/>
              <a:gd name="connsiteY8" fmla="*/ 6677017 h 6857997"/>
              <a:gd name="connsiteX9" fmla="*/ 1078930 w 8039097"/>
              <a:gd name="connsiteY9" fmla="*/ 6686740 h 6857997"/>
              <a:gd name="connsiteX10" fmla="*/ 1071015 w 8039097"/>
              <a:gd name="connsiteY10" fmla="*/ 6680183 h 6857997"/>
              <a:gd name="connsiteX11" fmla="*/ 1078930 w 8039097"/>
              <a:gd name="connsiteY11" fmla="*/ 6674078 h 6857997"/>
              <a:gd name="connsiteX12" fmla="*/ 1084808 w 8039097"/>
              <a:gd name="connsiteY12" fmla="*/ 6674078 h 6857997"/>
              <a:gd name="connsiteX13" fmla="*/ 1089783 w 8039097"/>
              <a:gd name="connsiteY13" fmla="*/ 6672947 h 6857997"/>
              <a:gd name="connsiteX14" fmla="*/ 694316 w 8039097"/>
              <a:gd name="connsiteY14" fmla="*/ 6670461 h 6857997"/>
              <a:gd name="connsiteX15" fmla="*/ 694316 w 8039097"/>
              <a:gd name="connsiteY15" fmla="*/ 6677923 h 6857997"/>
              <a:gd name="connsiteX16" fmla="*/ 678488 w 8039097"/>
              <a:gd name="connsiteY16" fmla="*/ 6692168 h 6857997"/>
              <a:gd name="connsiteX17" fmla="*/ 665827 w 8039097"/>
              <a:gd name="connsiteY17" fmla="*/ 6681992 h 6857997"/>
              <a:gd name="connsiteX18" fmla="*/ 677358 w 8039097"/>
              <a:gd name="connsiteY18" fmla="*/ 6672496 h 6857997"/>
              <a:gd name="connsiteX19" fmla="*/ 687307 w 8039097"/>
              <a:gd name="connsiteY19" fmla="*/ 6672496 h 6857997"/>
              <a:gd name="connsiteX20" fmla="*/ 694316 w 8039097"/>
              <a:gd name="connsiteY20" fmla="*/ 6670461 h 6857997"/>
              <a:gd name="connsiteX21" fmla="*/ 1383498 w 8039097"/>
              <a:gd name="connsiteY21" fmla="*/ 6653051 h 6857997"/>
              <a:gd name="connsiteX22" fmla="*/ 1395934 w 8039097"/>
              <a:gd name="connsiteY22" fmla="*/ 6663225 h 6857997"/>
              <a:gd name="connsiteX23" fmla="*/ 1370835 w 8039097"/>
              <a:gd name="connsiteY23" fmla="*/ 6663225 h 6857997"/>
              <a:gd name="connsiteX24" fmla="*/ 1383498 w 8039097"/>
              <a:gd name="connsiteY24" fmla="*/ 6653051 h 6857997"/>
              <a:gd name="connsiteX25" fmla="*/ 840609 w 8039097"/>
              <a:gd name="connsiteY25" fmla="*/ 6648302 h 6857997"/>
              <a:gd name="connsiteX26" fmla="*/ 860959 w 8039097"/>
              <a:gd name="connsiteY26" fmla="*/ 6670235 h 6857997"/>
              <a:gd name="connsiteX27" fmla="*/ 840609 w 8039097"/>
              <a:gd name="connsiteY27" fmla="*/ 6692168 h 6857997"/>
              <a:gd name="connsiteX28" fmla="*/ 820259 w 8039097"/>
              <a:gd name="connsiteY28" fmla="*/ 6670235 h 6857997"/>
              <a:gd name="connsiteX29" fmla="*/ 840609 w 8039097"/>
              <a:gd name="connsiteY29" fmla="*/ 6648302 h 6857997"/>
              <a:gd name="connsiteX30" fmla="*/ 742025 w 8039097"/>
              <a:gd name="connsiteY30" fmla="*/ 6642423 h 6857997"/>
              <a:gd name="connsiteX31" fmla="*/ 725745 w 8039097"/>
              <a:gd name="connsiteY31" fmla="*/ 6652599 h 6857997"/>
              <a:gd name="connsiteX32" fmla="*/ 725745 w 8039097"/>
              <a:gd name="connsiteY32" fmla="*/ 6643328 h 6857997"/>
              <a:gd name="connsiteX33" fmla="*/ 718736 w 8039097"/>
              <a:gd name="connsiteY33" fmla="*/ 6643328 h 6857997"/>
              <a:gd name="connsiteX34" fmla="*/ 718736 w 8039097"/>
              <a:gd name="connsiteY34" fmla="*/ 6697142 h 6857997"/>
              <a:gd name="connsiteX35" fmla="*/ 725971 w 8039097"/>
              <a:gd name="connsiteY35" fmla="*/ 6697142 h 6857997"/>
              <a:gd name="connsiteX36" fmla="*/ 725971 w 8039097"/>
              <a:gd name="connsiteY36" fmla="*/ 6667069 h 6857997"/>
              <a:gd name="connsiteX37" fmla="*/ 742251 w 8039097"/>
              <a:gd name="connsiteY37" fmla="*/ 6649885 h 6857997"/>
              <a:gd name="connsiteX38" fmla="*/ 745869 w 8039097"/>
              <a:gd name="connsiteY38" fmla="*/ 6649885 h 6857997"/>
              <a:gd name="connsiteX39" fmla="*/ 746095 w 8039097"/>
              <a:gd name="connsiteY39" fmla="*/ 6642650 h 6857997"/>
              <a:gd name="connsiteX40" fmla="*/ 742025 w 8039097"/>
              <a:gd name="connsiteY40" fmla="*/ 6642423 h 6857997"/>
              <a:gd name="connsiteX41" fmla="*/ 840609 w 8039097"/>
              <a:gd name="connsiteY41" fmla="*/ 6641745 h 6857997"/>
              <a:gd name="connsiteX42" fmla="*/ 812797 w 8039097"/>
              <a:gd name="connsiteY42" fmla="*/ 6670235 h 6857997"/>
              <a:gd name="connsiteX43" fmla="*/ 840609 w 8039097"/>
              <a:gd name="connsiteY43" fmla="*/ 6698498 h 6857997"/>
              <a:gd name="connsiteX44" fmla="*/ 868646 w 8039097"/>
              <a:gd name="connsiteY44" fmla="*/ 6670235 h 6857997"/>
              <a:gd name="connsiteX45" fmla="*/ 840609 w 8039097"/>
              <a:gd name="connsiteY45" fmla="*/ 6641745 h 6857997"/>
              <a:gd name="connsiteX46" fmla="*/ 681202 w 8039097"/>
              <a:gd name="connsiteY46" fmla="*/ 6641745 h 6857997"/>
              <a:gd name="connsiteX47" fmla="*/ 660626 w 8039097"/>
              <a:gd name="connsiteY47" fmla="*/ 6648529 h 6857997"/>
              <a:gd name="connsiteX48" fmla="*/ 664244 w 8039097"/>
              <a:gd name="connsiteY48" fmla="*/ 6654181 h 6857997"/>
              <a:gd name="connsiteX49" fmla="*/ 680749 w 8039097"/>
              <a:gd name="connsiteY49" fmla="*/ 6648302 h 6857997"/>
              <a:gd name="connsiteX50" fmla="*/ 694316 w 8039097"/>
              <a:gd name="connsiteY50" fmla="*/ 6659834 h 6857997"/>
              <a:gd name="connsiteX51" fmla="*/ 694090 w 8039097"/>
              <a:gd name="connsiteY51" fmla="*/ 6661191 h 6857997"/>
              <a:gd name="connsiteX52" fmla="*/ 688889 w 8039097"/>
              <a:gd name="connsiteY52" fmla="*/ 6666165 h 6857997"/>
              <a:gd name="connsiteX53" fmla="*/ 676001 w 8039097"/>
              <a:gd name="connsiteY53" fmla="*/ 6666165 h 6857997"/>
              <a:gd name="connsiteX54" fmla="*/ 657687 w 8039097"/>
              <a:gd name="connsiteY54" fmla="*/ 6681992 h 6857997"/>
              <a:gd name="connsiteX55" fmla="*/ 677358 w 8039097"/>
              <a:gd name="connsiteY55" fmla="*/ 6698498 h 6857997"/>
              <a:gd name="connsiteX56" fmla="*/ 694316 w 8039097"/>
              <a:gd name="connsiteY56" fmla="*/ 6690358 h 6857997"/>
              <a:gd name="connsiteX57" fmla="*/ 694316 w 8039097"/>
              <a:gd name="connsiteY57" fmla="*/ 6697142 h 6857997"/>
              <a:gd name="connsiteX58" fmla="*/ 701778 w 8039097"/>
              <a:gd name="connsiteY58" fmla="*/ 6697142 h 6857997"/>
              <a:gd name="connsiteX59" fmla="*/ 701778 w 8039097"/>
              <a:gd name="connsiteY59" fmla="*/ 6660060 h 6857997"/>
              <a:gd name="connsiteX60" fmla="*/ 681202 w 8039097"/>
              <a:gd name="connsiteY60" fmla="*/ 6641745 h 6857997"/>
              <a:gd name="connsiteX61" fmla="*/ 1157388 w 8039097"/>
              <a:gd name="connsiteY61" fmla="*/ 6641293 h 6857997"/>
              <a:gd name="connsiteX62" fmla="*/ 1157388 w 8039097"/>
              <a:gd name="connsiteY62" fmla="*/ 6654633 h 6857997"/>
              <a:gd name="connsiteX63" fmla="*/ 1165302 w 8039097"/>
              <a:gd name="connsiteY63" fmla="*/ 6654633 h 6857997"/>
              <a:gd name="connsiteX64" fmla="*/ 1165302 w 8039097"/>
              <a:gd name="connsiteY64" fmla="*/ 6697142 h 6857997"/>
              <a:gd name="connsiteX65" fmla="*/ 1181130 w 8039097"/>
              <a:gd name="connsiteY65" fmla="*/ 6697142 h 6857997"/>
              <a:gd name="connsiteX66" fmla="*/ 1181130 w 8039097"/>
              <a:gd name="connsiteY66" fmla="*/ 6641293 h 6857997"/>
              <a:gd name="connsiteX67" fmla="*/ 1189496 w 8039097"/>
              <a:gd name="connsiteY67" fmla="*/ 6641066 h 6857997"/>
              <a:gd name="connsiteX68" fmla="*/ 1208489 w 8039097"/>
              <a:gd name="connsiteY68" fmla="*/ 6697141 h 6857997"/>
              <a:gd name="connsiteX69" fmla="*/ 1228161 w 8039097"/>
              <a:gd name="connsiteY69" fmla="*/ 6697141 h 6857997"/>
              <a:gd name="connsiteX70" fmla="*/ 1248059 w 8039097"/>
              <a:gd name="connsiteY70" fmla="*/ 6641066 h 6857997"/>
              <a:gd name="connsiteX71" fmla="*/ 1231326 w 8039097"/>
              <a:gd name="connsiteY71" fmla="*/ 6641066 h 6857997"/>
              <a:gd name="connsiteX72" fmla="*/ 1218664 w 8039097"/>
              <a:gd name="connsiteY72" fmla="*/ 6679957 h 6857997"/>
              <a:gd name="connsiteX73" fmla="*/ 1206680 w 8039097"/>
              <a:gd name="connsiteY73" fmla="*/ 6641066 h 6857997"/>
              <a:gd name="connsiteX74" fmla="*/ 1383724 w 8039097"/>
              <a:gd name="connsiteY74" fmla="*/ 6640162 h 6857997"/>
              <a:gd name="connsiteX75" fmla="*/ 1354555 w 8039097"/>
              <a:gd name="connsiteY75" fmla="*/ 6669556 h 6857997"/>
              <a:gd name="connsiteX76" fmla="*/ 1383950 w 8039097"/>
              <a:gd name="connsiteY76" fmla="*/ 6698950 h 6857997"/>
              <a:gd name="connsiteX77" fmla="*/ 1411987 w 8039097"/>
              <a:gd name="connsiteY77" fmla="*/ 6681314 h 6857997"/>
              <a:gd name="connsiteX78" fmla="*/ 1395481 w 8039097"/>
              <a:gd name="connsiteY78" fmla="*/ 6679505 h 6857997"/>
              <a:gd name="connsiteX79" fmla="*/ 1384176 w 8039097"/>
              <a:gd name="connsiteY79" fmla="*/ 6685158 h 6857997"/>
              <a:gd name="connsiteX80" fmla="*/ 1371288 w 8039097"/>
              <a:gd name="connsiteY80" fmla="*/ 6673852 h 6857997"/>
              <a:gd name="connsiteX81" fmla="*/ 1412892 w 8039097"/>
              <a:gd name="connsiteY81" fmla="*/ 6673852 h 6857997"/>
              <a:gd name="connsiteX82" fmla="*/ 1413118 w 8039097"/>
              <a:gd name="connsiteY82" fmla="*/ 6673626 h 6857997"/>
              <a:gd name="connsiteX83" fmla="*/ 1383724 w 8039097"/>
              <a:gd name="connsiteY83" fmla="*/ 6640162 h 6857997"/>
              <a:gd name="connsiteX84" fmla="*/ 1148570 w 8039097"/>
              <a:gd name="connsiteY84" fmla="*/ 6640162 h 6857997"/>
              <a:gd name="connsiteX85" fmla="*/ 1134100 w 8039097"/>
              <a:gd name="connsiteY85" fmla="*/ 6649885 h 6857997"/>
              <a:gd name="connsiteX86" fmla="*/ 1134100 w 8039097"/>
              <a:gd name="connsiteY86" fmla="*/ 6641067 h 6857997"/>
              <a:gd name="connsiteX87" fmla="*/ 1118724 w 8039097"/>
              <a:gd name="connsiteY87" fmla="*/ 6641067 h 6857997"/>
              <a:gd name="connsiteX88" fmla="*/ 1118724 w 8039097"/>
              <a:gd name="connsiteY88" fmla="*/ 6697142 h 6857997"/>
              <a:gd name="connsiteX89" fmla="*/ 1134552 w 8039097"/>
              <a:gd name="connsiteY89" fmla="*/ 6697142 h 6857997"/>
              <a:gd name="connsiteX90" fmla="*/ 1134552 w 8039097"/>
              <a:gd name="connsiteY90" fmla="*/ 6670461 h 6857997"/>
              <a:gd name="connsiteX91" fmla="*/ 1146309 w 8039097"/>
              <a:gd name="connsiteY91" fmla="*/ 6656895 h 6857997"/>
              <a:gd name="connsiteX92" fmla="*/ 1153093 w 8039097"/>
              <a:gd name="connsiteY92" fmla="*/ 6656895 h 6857997"/>
              <a:gd name="connsiteX93" fmla="*/ 1152866 w 8039097"/>
              <a:gd name="connsiteY93" fmla="*/ 6640614 h 6857997"/>
              <a:gd name="connsiteX94" fmla="*/ 1148570 w 8039097"/>
              <a:gd name="connsiteY94" fmla="*/ 6640162 h 6857997"/>
              <a:gd name="connsiteX95" fmla="*/ 1277678 w 8039097"/>
              <a:gd name="connsiteY95" fmla="*/ 6639709 h 6857997"/>
              <a:gd name="connsiteX96" fmla="*/ 1253710 w 8039097"/>
              <a:gd name="connsiteY96" fmla="*/ 6646493 h 6857997"/>
              <a:gd name="connsiteX97" fmla="*/ 1259815 w 8039097"/>
              <a:gd name="connsiteY97" fmla="*/ 6658476 h 6857997"/>
              <a:gd name="connsiteX98" fmla="*/ 1276773 w 8039097"/>
              <a:gd name="connsiteY98" fmla="*/ 6653275 h 6857997"/>
              <a:gd name="connsiteX99" fmla="*/ 1286044 w 8039097"/>
              <a:gd name="connsiteY99" fmla="*/ 6659833 h 6857997"/>
              <a:gd name="connsiteX100" fmla="*/ 1286044 w 8039097"/>
              <a:gd name="connsiteY100" fmla="*/ 6660285 h 6857997"/>
              <a:gd name="connsiteX101" fmla="*/ 1282200 w 8039097"/>
              <a:gd name="connsiteY101" fmla="*/ 6663676 h 6857997"/>
              <a:gd name="connsiteX102" fmla="*/ 1271121 w 8039097"/>
              <a:gd name="connsiteY102" fmla="*/ 6663676 h 6857997"/>
              <a:gd name="connsiteX103" fmla="*/ 1250771 w 8039097"/>
              <a:gd name="connsiteY103" fmla="*/ 6680861 h 6857997"/>
              <a:gd name="connsiteX104" fmla="*/ 1270443 w 8039097"/>
              <a:gd name="connsiteY104" fmla="*/ 6698497 h 6857997"/>
              <a:gd name="connsiteX105" fmla="*/ 1286044 w 8039097"/>
              <a:gd name="connsiteY105" fmla="*/ 6691714 h 6857997"/>
              <a:gd name="connsiteX106" fmla="*/ 1286044 w 8039097"/>
              <a:gd name="connsiteY106" fmla="*/ 6697141 h 6857997"/>
              <a:gd name="connsiteX107" fmla="*/ 1301872 w 8039097"/>
              <a:gd name="connsiteY107" fmla="*/ 6697141 h 6857997"/>
              <a:gd name="connsiteX108" fmla="*/ 1301872 w 8039097"/>
              <a:gd name="connsiteY108" fmla="*/ 6660285 h 6857997"/>
              <a:gd name="connsiteX109" fmla="*/ 1277678 w 8039097"/>
              <a:gd name="connsiteY109" fmla="*/ 6639709 h 6857997"/>
              <a:gd name="connsiteX110" fmla="*/ 1081416 w 8039097"/>
              <a:gd name="connsiteY110" fmla="*/ 6639709 h 6857997"/>
              <a:gd name="connsiteX111" fmla="*/ 1057449 w 8039097"/>
              <a:gd name="connsiteY111" fmla="*/ 6646493 h 6857997"/>
              <a:gd name="connsiteX112" fmla="*/ 1063554 w 8039097"/>
              <a:gd name="connsiteY112" fmla="*/ 6658476 h 6857997"/>
              <a:gd name="connsiteX113" fmla="*/ 1080512 w 8039097"/>
              <a:gd name="connsiteY113" fmla="*/ 6653275 h 6857997"/>
              <a:gd name="connsiteX114" fmla="*/ 1089783 w 8039097"/>
              <a:gd name="connsiteY114" fmla="*/ 6659833 h 6857997"/>
              <a:gd name="connsiteX115" fmla="*/ 1089783 w 8039097"/>
              <a:gd name="connsiteY115" fmla="*/ 6660285 h 6857997"/>
              <a:gd name="connsiteX116" fmla="*/ 1085939 w 8039097"/>
              <a:gd name="connsiteY116" fmla="*/ 6663676 h 6857997"/>
              <a:gd name="connsiteX117" fmla="*/ 1074859 w 8039097"/>
              <a:gd name="connsiteY117" fmla="*/ 6663676 h 6857997"/>
              <a:gd name="connsiteX118" fmla="*/ 1054509 w 8039097"/>
              <a:gd name="connsiteY118" fmla="*/ 6680861 h 6857997"/>
              <a:gd name="connsiteX119" fmla="*/ 1074181 w 8039097"/>
              <a:gd name="connsiteY119" fmla="*/ 6698497 h 6857997"/>
              <a:gd name="connsiteX120" fmla="*/ 1089783 w 8039097"/>
              <a:gd name="connsiteY120" fmla="*/ 6691714 h 6857997"/>
              <a:gd name="connsiteX121" fmla="*/ 1089783 w 8039097"/>
              <a:gd name="connsiteY121" fmla="*/ 6697141 h 6857997"/>
              <a:gd name="connsiteX122" fmla="*/ 1105610 w 8039097"/>
              <a:gd name="connsiteY122" fmla="*/ 6697141 h 6857997"/>
              <a:gd name="connsiteX123" fmla="*/ 1105610 w 8039097"/>
              <a:gd name="connsiteY123" fmla="*/ 6660285 h 6857997"/>
              <a:gd name="connsiteX124" fmla="*/ 1081416 w 8039097"/>
              <a:gd name="connsiteY124" fmla="*/ 6639709 h 6857997"/>
              <a:gd name="connsiteX125" fmla="*/ 760114 w 8039097"/>
              <a:gd name="connsiteY125" fmla="*/ 6620264 h 6857997"/>
              <a:gd name="connsiteX126" fmla="*/ 760114 w 8039097"/>
              <a:gd name="connsiteY126" fmla="*/ 6642875 h 6857997"/>
              <a:gd name="connsiteX127" fmla="*/ 750843 w 8039097"/>
              <a:gd name="connsiteY127" fmla="*/ 6642875 h 6857997"/>
              <a:gd name="connsiteX128" fmla="*/ 750843 w 8039097"/>
              <a:gd name="connsiteY128" fmla="*/ 6648980 h 6857997"/>
              <a:gd name="connsiteX129" fmla="*/ 760114 w 8039097"/>
              <a:gd name="connsiteY129" fmla="*/ 6648980 h 6857997"/>
              <a:gd name="connsiteX130" fmla="*/ 760114 w 8039097"/>
              <a:gd name="connsiteY130" fmla="*/ 6685609 h 6857997"/>
              <a:gd name="connsiteX131" fmla="*/ 772550 w 8039097"/>
              <a:gd name="connsiteY131" fmla="*/ 6697141 h 6857997"/>
              <a:gd name="connsiteX132" fmla="*/ 780916 w 8039097"/>
              <a:gd name="connsiteY132" fmla="*/ 6696689 h 6857997"/>
              <a:gd name="connsiteX133" fmla="*/ 780916 w 8039097"/>
              <a:gd name="connsiteY133" fmla="*/ 6690584 h 6857997"/>
              <a:gd name="connsiteX134" fmla="*/ 775264 w 8039097"/>
              <a:gd name="connsiteY134" fmla="*/ 6691036 h 6857997"/>
              <a:gd name="connsiteX135" fmla="*/ 767576 w 8039097"/>
              <a:gd name="connsiteY135" fmla="*/ 6685836 h 6857997"/>
              <a:gd name="connsiteX136" fmla="*/ 767576 w 8039097"/>
              <a:gd name="connsiteY136" fmla="*/ 6649206 h 6857997"/>
              <a:gd name="connsiteX137" fmla="*/ 780916 w 8039097"/>
              <a:gd name="connsiteY137" fmla="*/ 6649206 h 6857997"/>
              <a:gd name="connsiteX138" fmla="*/ 780916 w 8039097"/>
              <a:gd name="connsiteY138" fmla="*/ 6643101 h 6857997"/>
              <a:gd name="connsiteX139" fmla="*/ 767576 w 8039097"/>
              <a:gd name="connsiteY139" fmla="*/ 6643101 h 6857997"/>
              <a:gd name="connsiteX140" fmla="*/ 767576 w 8039097"/>
              <a:gd name="connsiteY140" fmla="*/ 6620491 h 6857997"/>
              <a:gd name="connsiteX141" fmla="*/ 767576 w 8039097"/>
              <a:gd name="connsiteY141" fmla="*/ 6620264 h 6857997"/>
              <a:gd name="connsiteX142" fmla="*/ 1318831 w 8039097"/>
              <a:gd name="connsiteY142" fmla="*/ 6619585 h 6857997"/>
              <a:gd name="connsiteX143" fmla="*/ 1318831 w 8039097"/>
              <a:gd name="connsiteY143" fmla="*/ 6640839 h 6857997"/>
              <a:gd name="connsiteX144" fmla="*/ 1310013 w 8039097"/>
              <a:gd name="connsiteY144" fmla="*/ 6640839 h 6857997"/>
              <a:gd name="connsiteX145" fmla="*/ 1310013 w 8039097"/>
              <a:gd name="connsiteY145" fmla="*/ 6654180 h 6857997"/>
              <a:gd name="connsiteX146" fmla="*/ 1318831 w 8039097"/>
              <a:gd name="connsiteY146" fmla="*/ 6654180 h 6857997"/>
              <a:gd name="connsiteX147" fmla="*/ 1318831 w 8039097"/>
              <a:gd name="connsiteY147" fmla="*/ 6684930 h 6857997"/>
              <a:gd name="connsiteX148" fmla="*/ 1334885 w 8039097"/>
              <a:gd name="connsiteY148" fmla="*/ 6697592 h 6857997"/>
              <a:gd name="connsiteX149" fmla="*/ 1347321 w 8039097"/>
              <a:gd name="connsiteY149" fmla="*/ 6696914 h 6857997"/>
              <a:gd name="connsiteX150" fmla="*/ 1347321 w 8039097"/>
              <a:gd name="connsiteY150" fmla="*/ 6683348 h 6857997"/>
              <a:gd name="connsiteX151" fmla="*/ 1340086 w 8039097"/>
              <a:gd name="connsiteY151" fmla="*/ 6683800 h 6857997"/>
              <a:gd name="connsiteX152" fmla="*/ 1334885 w 8039097"/>
              <a:gd name="connsiteY152" fmla="*/ 6679730 h 6857997"/>
              <a:gd name="connsiteX153" fmla="*/ 1334885 w 8039097"/>
              <a:gd name="connsiteY153" fmla="*/ 6654406 h 6857997"/>
              <a:gd name="connsiteX154" fmla="*/ 1347095 w 8039097"/>
              <a:gd name="connsiteY154" fmla="*/ 6654406 h 6857997"/>
              <a:gd name="connsiteX155" fmla="*/ 1347095 w 8039097"/>
              <a:gd name="connsiteY155" fmla="*/ 6641066 h 6857997"/>
              <a:gd name="connsiteX156" fmla="*/ 1334885 w 8039097"/>
              <a:gd name="connsiteY156" fmla="*/ 6641066 h 6857997"/>
              <a:gd name="connsiteX157" fmla="*/ 1334885 w 8039097"/>
              <a:gd name="connsiteY157" fmla="*/ 6619811 h 6857997"/>
              <a:gd name="connsiteX158" fmla="*/ 607716 w 8039097"/>
              <a:gd name="connsiteY158" fmla="*/ 6618229 h 6857997"/>
              <a:gd name="connsiteX159" fmla="*/ 623770 w 8039097"/>
              <a:gd name="connsiteY159" fmla="*/ 6618229 h 6857997"/>
              <a:gd name="connsiteX160" fmla="*/ 644573 w 8039097"/>
              <a:gd name="connsiteY160" fmla="*/ 6637449 h 6857997"/>
              <a:gd name="connsiteX161" fmla="*/ 623770 w 8039097"/>
              <a:gd name="connsiteY161" fmla="*/ 6657120 h 6857997"/>
              <a:gd name="connsiteX162" fmla="*/ 607716 w 8039097"/>
              <a:gd name="connsiteY162" fmla="*/ 6657120 h 6857997"/>
              <a:gd name="connsiteX163" fmla="*/ 1172537 w 8039097"/>
              <a:gd name="connsiteY163" fmla="*/ 6611672 h 6857997"/>
              <a:gd name="connsiteX164" fmla="*/ 1162362 w 8039097"/>
              <a:gd name="connsiteY164" fmla="*/ 6621848 h 6857997"/>
              <a:gd name="connsiteX165" fmla="*/ 1172537 w 8039097"/>
              <a:gd name="connsiteY165" fmla="*/ 6632022 h 6857997"/>
              <a:gd name="connsiteX166" fmla="*/ 1182713 w 8039097"/>
              <a:gd name="connsiteY166" fmla="*/ 6621848 h 6857997"/>
              <a:gd name="connsiteX167" fmla="*/ 1172537 w 8039097"/>
              <a:gd name="connsiteY167" fmla="*/ 6611672 h 6857997"/>
              <a:gd name="connsiteX168" fmla="*/ 1029184 w 8039097"/>
              <a:gd name="connsiteY168" fmla="*/ 6611672 h 6857997"/>
              <a:gd name="connsiteX169" fmla="*/ 1029184 w 8039097"/>
              <a:gd name="connsiteY169" fmla="*/ 6697142 h 6857997"/>
              <a:gd name="connsiteX170" fmla="*/ 1045012 w 8039097"/>
              <a:gd name="connsiteY170" fmla="*/ 6697142 h 6857997"/>
              <a:gd name="connsiteX171" fmla="*/ 1045012 w 8039097"/>
              <a:gd name="connsiteY171" fmla="*/ 6611672 h 6857997"/>
              <a:gd name="connsiteX172" fmla="*/ 600255 w 8039097"/>
              <a:gd name="connsiteY172" fmla="*/ 6611672 h 6857997"/>
              <a:gd name="connsiteX173" fmla="*/ 600255 w 8039097"/>
              <a:gd name="connsiteY173" fmla="*/ 6697142 h 6857997"/>
              <a:gd name="connsiteX174" fmla="*/ 607716 w 8039097"/>
              <a:gd name="connsiteY174" fmla="*/ 6697142 h 6857997"/>
              <a:gd name="connsiteX175" fmla="*/ 607716 w 8039097"/>
              <a:gd name="connsiteY175" fmla="*/ 6664129 h 6857997"/>
              <a:gd name="connsiteX176" fmla="*/ 622866 w 8039097"/>
              <a:gd name="connsiteY176" fmla="*/ 6664129 h 6857997"/>
              <a:gd name="connsiteX177" fmla="*/ 652260 w 8039097"/>
              <a:gd name="connsiteY177" fmla="*/ 6637675 h 6857997"/>
              <a:gd name="connsiteX178" fmla="*/ 622866 w 8039097"/>
              <a:gd name="connsiteY178" fmla="*/ 6611672 h 6857997"/>
              <a:gd name="connsiteX179" fmla="*/ 897362 w 8039097"/>
              <a:gd name="connsiteY179" fmla="*/ 6610994 h 6857997"/>
              <a:gd name="connsiteX180" fmla="*/ 885153 w 8039097"/>
              <a:gd name="connsiteY180" fmla="*/ 6623883 h 6857997"/>
              <a:gd name="connsiteX181" fmla="*/ 884926 w 8039097"/>
              <a:gd name="connsiteY181" fmla="*/ 6623883 h 6857997"/>
              <a:gd name="connsiteX182" fmla="*/ 884926 w 8039097"/>
              <a:gd name="connsiteY182" fmla="*/ 6643102 h 6857997"/>
              <a:gd name="connsiteX183" fmla="*/ 875656 w 8039097"/>
              <a:gd name="connsiteY183" fmla="*/ 6643102 h 6857997"/>
              <a:gd name="connsiteX184" fmla="*/ 875656 w 8039097"/>
              <a:gd name="connsiteY184" fmla="*/ 6649206 h 6857997"/>
              <a:gd name="connsiteX185" fmla="*/ 884926 w 8039097"/>
              <a:gd name="connsiteY185" fmla="*/ 6649206 h 6857997"/>
              <a:gd name="connsiteX186" fmla="*/ 884926 w 8039097"/>
              <a:gd name="connsiteY186" fmla="*/ 6696916 h 6857997"/>
              <a:gd name="connsiteX187" fmla="*/ 892388 w 8039097"/>
              <a:gd name="connsiteY187" fmla="*/ 6696916 h 6857997"/>
              <a:gd name="connsiteX188" fmla="*/ 892388 w 8039097"/>
              <a:gd name="connsiteY188" fmla="*/ 6649206 h 6857997"/>
              <a:gd name="connsiteX189" fmla="*/ 903467 w 8039097"/>
              <a:gd name="connsiteY189" fmla="*/ 6649206 h 6857997"/>
              <a:gd name="connsiteX190" fmla="*/ 903467 w 8039097"/>
              <a:gd name="connsiteY190" fmla="*/ 6643102 h 6857997"/>
              <a:gd name="connsiteX191" fmla="*/ 892388 w 8039097"/>
              <a:gd name="connsiteY191" fmla="*/ 6643102 h 6857997"/>
              <a:gd name="connsiteX192" fmla="*/ 892388 w 8039097"/>
              <a:gd name="connsiteY192" fmla="*/ 6624561 h 6857997"/>
              <a:gd name="connsiteX193" fmla="*/ 899171 w 8039097"/>
              <a:gd name="connsiteY193" fmla="*/ 6617326 h 6857997"/>
              <a:gd name="connsiteX194" fmla="*/ 904598 w 8039097"/>
              <a:gd name="connsiteY194" fmla="*/ 6618003 h 6857997"/>
              <a:gd name="connsiteX195" fmla="*/ 904598 w 8039097"/>
              <a:gd name="connsiteY195" fmla="*/ 6611446 h 6857997"/>
              <a:gd name="connsiteX196" fmla="*/ 897362 w 8039097"/>
              <a:gd name="connsiteY196" fmla="*/ 6610994 h 6857997"/>
              <a:gd name="connsiteX197" fmla="*/ 977857 w 8039097"/>
              <a:gd name="connsiteY197" fmla="*/ 6609863 h 6857997"/>
              <a:gd name="connsiteX198" fmla="*/ 933313 w 8039097"/>
              <a:gd name="connsiteY198" fmla="*/ 6654181 h 6857997"/>
              <a:gd name="connsiteX199" fmla="*/ 977857 w 8039097"/>
              <a:gd name="connsiteY199" fmla="*/ 6698498 h 6857997"/>
              <a:gd name="connsiteX200" fmla="*/ 1019687 w 8039097"/>
              <a:gd name="connsiteY200" fmla="*/ 6666617 h 6857997"/>
              <a:gd name="connsiteX201" fmla="*/ 1000920 w 8039097"/>
              <a:gd name="connsiteY201" fmla="*/ 6666617 h 6857997"/>
              <a:gd name="connsiteX202" fmla="*/ 977631 w 8039097"/>
              <a:gd name="connsiteY202" fmla="*/ 6682897 h 6857997"/>
              <a:gd name="connsiteX203" fmla="*/ 950723 w 8039097"/>
              <a:gd name="connsiteY203" fmla="*/ 6654181 h 6857997"/>
              <a:gd name="connsiteX204" fmla="*/ 977631 w 8039097"/>
              <a:gd name="connsiteY204" fmla="*/ 6625465 h 6857997"/>
              <a:gd name="connsiteX205" fmla="*/ 1000920 w 8039097"/>
              <a:gd name="connsiteY205" fmla="*/ 6641745 h 6857997"/>
              <a:gd name="connsiteX206" fmla="*/ 1019687 w 8039097"/>
              <a:gd name="connsiteY206" fmla="*/ 6641745 h 6857997"/>
              <a:gd name="connsiteX207" fmla="*/ 977857 w 8039097"/>
              <a:gd name="connsiteY207" fmla="*/ 6609863 h 6857997"/>
              <a:gd name="connsiteX208" fmla="*/ 1441834 w 8039097"/>
              <a:gd name="connsiteY208" fmla="*/ 6503366 h 6857997"/>
              <a:gd name="connsiteX209" fmla="*/ 1444547 w 8039097"/>
              <a:gd name="connsiteY209" fmla="*/ 6503366 h 6857997"/>
              <a:gd name="connsiteX210" fmla="*/ 1447261 w 8039097"/>
              <a:gd name="connsiteY210" fmla="*/ 6504044 h 6857997"/>
              <a:gd name="connsiteX211" fmla="*/ 1447939 w 8039097"/>
              <a:gd name="connsiteY211" fmla="*/ 6506079 h 6857997"/>
              <a:gd name="connsiteX212" fmla="*/ 1447034 w 8039097"/>
              <a:gd name="connsiteY212" fmla="*/ 6507888 h 6857997"/>
              <a:gd name="connsiteX213" fmla="*/ 1444773 w 8039097"/>
              <a:gd name="connsiteY213" fmla="*/ 6508566 h 6857997"/>
              <a:gd name="connsiteX214" fmla="*/ 1441834 w 8039097"/>
              <a:gd name="connsiteY214" fmla="*/ 6508566 h 6857997"/>
              <a:gd name="connsiteX215" fmla="*/ 1438668 w 8039097"/>
              <a:gd name="connsiteY215" fmla="*/ 6501104 h 6857997"/>
              <a:gd name="connsiteX216" fmla="*/ 1438668 w 8039097"/>
              <a:gd name="connsiteY216" fmla="*/ 6518063 h 6857997"/>
              <a:gd name="connsiteX217" fmla="*/ 1441834 w 8039097"/>
              <a:gd name="connsiteY217" fmla="*/ 6518063 h 6857997"/>
              <a:gd name="connsiteX218" fmla="*/ 1441834 w 8039097"/>
              <a:gd name="connsiteY218" fmla="*/ 6511279 h 6857997"/>
              <a:gd name="connsiteX219" fmla="*/ 1445226 w 8039097"/>
              <a:gd name="connsiteY219" fmla="*/ 6511279 h 6857997"/>
              <a:gd name="connsiteX220" fmla="*/ 1447486 w 8039097"/>
              <a:gd name="connsiteY220" fmla="*/ 6511958 h 6857997"/>
              <a:gd name="connsiteX221" fmla="*/ 1448165 w 8039097"/>
              <a:gd name="connsiteY221" fmla="*/ 6513992 h 6857997"/>
              <a:gd name="connsiteX222" fmla="*/ 1448165 w 8039097"/>
              <a:gd name="connsiteY222" fmla="*/ 6516706 h 6857997"/>
              <a:gd name="connsiteX223" fmla="*/ 1448391 w 8039097"/>
              <a:gd name="connsiteY223" fmla="*/ 6517836 h 6857997"/>
              <a:gd name="connsiteX224" fmla="*/ 1451331 w 8039097"/>
              <a:gd name="connsiteY224" fmla="*/ 6517836 h 6857997"/>
              <a:gd name="connsiteX225" fmla="*/ 1451331 w 8039097"/>
              <a:gd name="connsiteY225" fmla="*/ 6517611 h 6857997"/>
              <a:gd name="connsiteX226" fmla="*/ 1450878 w 8039097"/>
              <a:gd name="connsiteY226" fmla="*/ 6516480 h 6857997"/>
              <a:gd name="connsiteX227" fmla="*/ 1450878 w 8039097"/>
              <a:gd name="connsiteY227" fmla="*/ 6515123 h 6857997"/>
              <a:gd name="connsiteX228" fmla="*/ 1450878 w 8039097"/>
              <a:gd name="connsiteY228" fmla="*/ 6513992 h 6857997"/>
              <a:gd name="connsiteX229" fmla="*/ 1450200 w 8039097"/>
              <a:gd name="connsiteY229" fmla="*/ 6511505 h 6857997"/>
              <a:gd name="connsiteX230" fmla="*/ 1448391 w 8039097"/>
              <a:gd name="connsiteY230" fmla="*/ 6509923 h 6857997"/>
              <a:gd name="connsiteX231" fmla="*/ 1450200 w 8039097"/>
              <a:gd name="connsiteY231" fmla="*/ 6508340 h 6857997"/>
              <a:gd name="connsiteX232" fmla="*/ 1450878 w 8039097"/>
              <a:gd name="connsiteY232" fmla="*/ 6506305 h 6857997"/>
              <a:gd name="connsiteX233" fmla="*/ 1449070 w 8039097"/>
              <a:gd name="connsiteY233" fmla="*/ 6502461 h 6857997"/>
              <a:gd name="connsiteX234" fmla="*/ 1444321 w 8039097"/>
              <a:gd name="connsiteY234" fmla="*/ 6501104 h 6857997"/>
              <a:gd name="connsiteX235" fmla="*/ 1436860 w 8039097"/>
              <a:gd name="connsiteY235" fmla="*/ 6500426 h 6857997"/>
              <a:gd name="connsiteX236" fmla="*/ 1452914 w 8039097"/>
              <a:gd name="connsiteY236" fmla="*/ 6500878 h 6857997"/>
              <a:gd name="connsiteX237" fmla="*/ 1452914 w 8039097"/>
              <a:gd name="connsiteY237" fmla="*/ 6518515 h 6857997"/>
              <a:gd name="connsiteX238" fmla="*/ 1452235 w 8039097"/>
              <a:gd name="connsiteY238" fmla="*/ 6519193 h 6857997"/>
              <a:gd name="connsiteX239" fmla="*/ 1436181 w 8039097"/>
              <a:gd name="connsiteY239" fmla="*/ 6518515 h 6857997"/>
              <a:gd name="connsiteX240" fmla="*/ 1432789 w 8039097"/>
              <a:gd name="connsiteY240" fmla="*/ 6509696 h 6857997"/>
              <a:gd name="connsiteX241" fmla="*/ 1436408 w 8039097"/>
              <a:gd name="connsiteY241" fmla="*/ 6500878 h 6857997"/>
              <a:gd name="connsiteX242" fmla="*/ 1444236 w 8039097"/>
              <a:gd name="connsiteY242" fmla="*/ 6494858 h 6857997"/>
              <a:gd name="connsiteX243" fmla="*/ 1434598 w 8039097"/>
              <a:gd name="connsiteY243" fmla="*/ 6499070 h 6857997"/>
              <a:gd name="connsiteX244" fmla="*/ 1430528 w 8039097"/>
              <a:gd name="connsiteY244" fmla="*/ 6509696 h 6857997"/>
              <a:gd name="connsiteX245" fmla="*/ 1434598 w 8039097"/>
              <a:gd name="connsiteY245" fmla="*/ 6520324 h 6857997"/>
              <a:gd name="connsiteX246" fmla="*/ 1435050 w 8039097"/>
              <a:gd name="connsiteY246" fmla="*/ 6520776 h 6857997"/>
              <a:gd name="connsiteX247" fmla="*/ 1454497 w 8039097"/>
              <a:gd name="connsiteY247" fmla="*/ 6520324 h 6857997"/>
              <a:gd name="connsiteX248" fmla="*/ 1458566 w 8039097"/>
              <a:gd name="connsiteY248" fmla="*/ 6509696 h 6857997"/>
              <a:gd name="connsiteX249" fmla="*/ 1454497 w 8039097"/>
              <a:gd name="connsiteY249" fmla="*/ 6499070 h 6857997"/>
              <a:gd name="connsiteX250" fmla="*/ 1454044 w 8039097"/>
              <a:gd name="connsiteY250" fmla="*/ 6498618 h 6857997"/>
              <a:gd name="connsiteX251" fmla="*/ 1444236 w 8039097"/>
              <a:gd name="connsiteY251" fmla="*/ 6494858 h 6857997"/>
              <a:gd name="connsiteX252" fmla="*/ 1102668 w 8039097"/>
              <a:gd name="connsiteY252" fmla="*/ 6404556 h 6857997"/>
              <a:gd name="connsiteX253" fmla="*/ 1134098 w 8039097"/>
              <a:gd name="connsiteY253" fmla="*/ 6455431 h 6857997"/>
              <a:gd name="connsiteX254" fmla="*/ 1099730 w 8039097"/>
              <a:gd name="connsiteY254" fmla="*/ 6508792 h 6857997"/>
              <a:gd name="connsiteX255" fmla="*/ 1081866 w 8039097"/>
              <a:gd name="connsiteY255" fmla="*/ 6505853 h 6857997"/>
              <a:gd name="connsiteX256" fmla="*/ 1081866 w 8039097"/>
              <a:gd name="connsiteY256" fmla="*/ 6408626 h 6857997"/>
              <a:gd name="connsiteX257" fmla="*/ 1102668 w 8039097"/>
              <a:gd name="connsiteY257" fmla="*/ 6404556 h 6857997"/>
              <a:gd name="connsiteX258" fmla="*/ 1279259 w 8039097"/>
              <a:gd name="connsiteY258" fmla="*/ 6388276 h 6857997"/>
              <a:gd name="connsiteX259" fmla="*/ 1279259 w 8039097"/>
              <a:gd name="connsiteY259" fmla="*/ 6525073 h 6857997"/>
              <a:gd name="connsiteX260" fmla="*/ 1310236 w 8039097"/>
              <a:gd name="connsiteY260" fmla="*/ 6525073 h 6857997"/>
              <a:gd name="connsiteX261" fmla="*/ 1310236 w 8039097"/>
              <a:gd name="connsiteY261" fmla="*/ 6388276 h 6857997"/>
              <a:gd name="connsiteX262" fmla="*/ 990519 w 8039097"/>
              <a:gd name="connsiteY262" fmla="*/ 6388276 h 6857997"/>
              <a:gd name="connsiteX263" fmla="*/ 990519 w 8039097"/>
              <a:gd name="connsiteY263" fmla="*/ 6525073 h 6857997"/>
              <a:gd name="connsiteX264" fmla="*/ 1021495 w 8039097"/>
              <a:gd name="connsiteY264" fmla="*/ 6525073 h 6857997"/>
              <a:gd name="connsiteX265" fmla="*/ 1021495 w 8039097"/>
              <a:gd name="connsiteY265" fmla="*/ 6388276 h 6857997"/>
              <a:gd name="connsiteX266" fmla="*/ 718961 w 8039097"/>
              <a:gd name="connsiteY266" fmla="*/ 6388276 h 6857997"/>
              <a:gd name="connsiteX267" fmla="*/ 762148 w 8039097"/>
              <a:gd name="connsiteY267" fmla="*/ 6454300 h 6857997"/>
              <a:gd name="connsiteX268" fmla="*/ 713986 w 8039097"/>
              <a:gd name="connsiteY268" fmla="*/ 6525298 h 6857997"/>
              <a:gd name="connsiteX269" fmla="*/ 749712 w 8039097"/>
              <a:gd name="connsiteY269" fmla="*/ 6525298 h 6857997"/>
              <a:gd name="connsiteX270" fmla="*/ 779332 w 8039097"/>
              <a:gd name="connsiteY270" fmla="*/ 6475554 h 6857997"/>
              <a:gd name="connsiteX271" fmla="*/ 780010 w 8039097"/>
              <a:gd name="connsiteY271" fmla="*/ 6475554 h 6857997"/>
              <a:gd name="connsiteX272" fmla="*/ 809178 w 8039097"/>
              <a:gd name="connsiteY272" fmla="*/ 6525298 h 6857997"/>
              <a:gd name="connsiteX273" fmla="*/ 847617 w 8039097"/>
              <a:gd name="connsiteY273" fmla="*/ 6525298 h 6857997"/>
              <a:gd name="connsiteX274" fmla="*/ 799003 w 8039097"/>
              <a:gd name="connsiteY274" fmla="*/ 6452265 h 6857997"/>
              <a:gd name="connsiteX275" fmla="*/ 843095 w 8039097"/>
              <a:gd name="connsiteY275" fmla="*/ 6388276 h 6857997"/>
              <a:gd name="connsiteX276" fmla="*/ 809857 w 8039097"/>
              <a:gd name="connsiteY276" fmla="*/ 6388276 h 6857997"/>
              <a:gd name="connsiteX277" fmla="*/ 782498 w 8039097"/>
              <a:gd name="connsiteY277" fmla="*/ 6433046 h 6857997"/>
              <a:gd name="connsiteX278" fmla="*/ 782045 w 8039097"/>
              <a:gd name="connsiteY278" fmla="*/ 6433046 h 6857997"/>
              <a:gd name="connsiteX279" fmla="*/ 755816 w 8039097"/>
              <a:gd name="connsiteY279" fmla="*/ 6388276 h 6857997"/>
              <a:gd name="connsiteX280" fmla="*/ 1260266 w 8039097"/>
              <a:gd name="connsiteY280" fmla="*/ 6386240 h 6857997"/>
              <a:gd name="connsiteX281" fmla="*/ 1189041 w 8039097"/>
              <a:gd name="connsiteY281" fmla="*/ 6395737 h 6857997"/>
              <a:gd name="connsiteX282" fmla="*/ 1189041 w 8039097"/>
              <a:gd name="connsiteY282" fmla="*/ 6525298 h 6857997"/>
              <a:gd name="connsiteX283" fmla="*/ 1220019 w 8039097"/>
              <a:gd name="connsiteY283" fmla="*/ 6525298 h 6857997"/>
              <a:gd name="connsiteX284" fmla="*/ 1220019 w 8039097"/>
              <a:gd name="connsiteY284" fmla="*/ 6409756 h 6857997"/>
              <a:gd name="connsiteX285" fmla="*/ 1253935 w 8039097"/>
              <a:gd name="connsiteY285" fmla="*/ 6408626 h 6857997"/>
              <a:gd name="connsiteX286" fmla="*/ 1260266 w 8039097"/>
              <a:gd name="connsiteY286" fmla="*/ 6386240 h 6857997"/>
              <a:gd name="connsiteX287" fmla="*/ 1385757 w 8039097"/>
              <a:gd name="connsiteY287" fmla="*/ 6385790 h 6857997"/>
              <a:gd name="connsiteX288" fmla="*/ 1338274 w 8039097"/>
              <a:gd name="connsiteY288" fmla="*/ 6425358 h 6857997"/>
              <a:gd name="connsiteX289" fmla="*/ 1372642 w 8039097"/>
              <a:gd name="connsiteY289" fmla="*/ 6463797 h 6857997"/>
              <a:gd name="connsiteX290" fmla="*/ 1397063 w 8039097"/>
              <a:gd name="connsiteY290" fmla="*/ 6486408 h 6857997"/>
              <a:gd name="connsiteX291" fmla="*/ 1371512 w 8039097"/>
              <a:gd name="connsiteY291" fmla="*/ 6505627 h 6857997"/>
              <a:gd name="connsiteX292" fmla="*/ 1343248 w 8039097"/>
              <a:gd name="connsiteY292" fmla="*/ 6497713 h 6857997"/>
              <a:gd name="connsiteX293" fmla="*/ 1334430 w 8039097"/>
              <a:gd name="connsiteY293" fmla="*/ 6517611 h 6857997"/>
              <a:gd name="connsiteX294" fmla="*/ 1376034 w 8039097"/>
              <a:gd name="connsiteY294" fmla="*/ 6527560 h 6857997"/>
              <a:gd name="connsiteX295" fmla="*/ 1429622 w 8039097"/>
              <a:gd name="connsiteY295" fmla="*/ 6485503 h 6857997"/>
              <a:gd name="connsiteX296" fmla="*/ 1393671 w 8039097"/>
              <a:gd name="connsiteY296" fmla="*/ 6445256 h 6857997"/>
              <a:gd name="connsiteX297" fmla="*/ 1369251 w 8039097"/>
              <a:gd name="connsiteY297" fmla="*/ 6423776 h 6857997"/>
              <a:gd name="connsiteX298" fmla="*/ 1392767 w 8039097"/>
              <a:gd name="connsiteY298" fmla="*/ 6405687 h 6857997"/>
              <a:gd name="connsiteX299" fmla="*/ 1416508 w 8039097"/>
              <a:gd name="connsiteY299" fmla="*/ 6413375 h 6857997"/>
              <a:gd name="connsiteX300" fmla="*/ 1424874 w 8039097"/>
              <a:gd name="connsiteY300" fmla="*/ 6395286 h 6857997"/>
              <a:gd name="connsiteX301" fmla="*/ 1385757 w 8039097"/>
              <a:gd name="connsiteY301" fmla="*/ 6385790 h 6857997"/>
              <a:gd name="connsiteX302" fmla="*/ 635073 w 8039097"/>
              <a:gd name="connsiteY302" fmla="*/ 6350742 h 6857997"/>
              <a:gd name="connsiteX303" fmla="*/ 595278 w 8039097"/>
              <a:gd name="connsiteY303" fmla="*/ 6398677 h 6857997"/>
              <a:gd name="connsiteX304" fmla="*/ 595278 w 8039097"/>
              <a:gd name="connsiteY304" fmla="*/ 6477815 h 6857997"/>
              <a:gd name="connsiteX305" fmla="*/ 635073 w 8039097"/>
              <a:gd name="connsiteY305" fmla="*/ 6525750 h 6857997"/>
              <a:gd name="connsiteX306" fmla="*/ 697480 w 8039097"/>
              <a:gd name="connsiteY306" fmla="*/ 6525750 h 6857997"/>
              <a:gd name="connsiteX307" fmla="*/ 697480 w 8039097"/>
              <a:gd name="connsiteY307" fmla="*/ 6504270 h 6857997"/>
              <a:gd name="connsiteX308" fmla="*/ 649770 w 8039097"/>
              <a:gd name="connsiteY308" fmla="*/ 6504270 h 6857997"/>
              <a:gd name="connsiteX309" fmla="*/ 627612 w 8039097"/>
              <a:gd name="connsiteY309" fmla="*/ 6480980 h 6857997"/>
              <a:gd name="connsiteX310" fmla="*/ 627612 w 8039097"/>
              <a:gd name="connsiteY310" fmla="*/ 6446386 h 6857997"/>
              <a:gd name="connsiteX311" fmla="*/ 691827 w 8039097"/>
              <a:gd name="connsiteY311" fmla="*/ 6446386 h 6857997"/>
              <a:gd name="connsiteX312" fmla="*/ 691827 w 8039097"/>
              <a:gd name="connsiteY312" fmla="*/ 6424906 h 6857997"/>
              <a:gd name="connsiteX313" fmla="*/ 627612 w 8039097"/>
              <a:gd name="connsiteY313" fmla="*/ 6424906 h 6857997"/>
              <a:gd name="connsiteX314" fmla="*/ 627612 w 8039097"/>
              <a:gd name="connsiteY314" fmla="*/ 6395512 h 6857997"/>
              <a:gd name="connsiteX315" fmla="*/ 649770 w 8039097"/>
              <a:gd name="connsiteY315" fmla="*/ 6372223 h 6857997"/>
              <a:gd name="connsiteX316" fmla="*/ 697706 w 8039097"/>
              <a:gd name="connsiteY316" fmla="*/ 6372223 h 6857997"/>
              <a:gd name="connsiteX317" fmla="*/ 697706 w 8039097"/>
              <a:gd name="connsiteY317" fmla="*/ 6350742 h 6857997"/>
              <a:gd name="connsiteX318" fmla="*/ 867740 w 8039097"/>
              <a:gd name="connsiteY318" fmla="*/ 6350516 h 6857997"/>
              <a:gd name="connsiteX319" fmla="*/ 867740 w 8039097"/>
              <a:gd name="connsiteY319" fmla="*/ 6477590 h 6857997"/>
              <a:gd name="connsiteX320" fmla="*/ 907535 w 8039097"/>
              <a:gd name="connsiteY320" fmla="*/ 6525525 h 6857997"/>
              <a:gd name="connsiteX321" fmla="*/ 969715 w 8039097"/>
              <a:gd name="connsiteY321" fmla="*/ 6525525 h 6857997"/>
              <a:gd name="connsiteX322" fmla="*/ 969715 w 8039097"/>
              <a:gd name="connsiteY322" fmla="*/ 6504044 h 6857997"/>
              <a:gd name="connsiteX323" fmla="*/ 922232 w 8039097"/>
              <a:gd name="connsiteY323" fmla="*/ 6504044 h 6857997"/>
              <a:gd name="connsiteX324" fmla="*/ 900073 w 8039097"/>
              <a:gd name="connsiteY324" fmla="*/ 6480755 h 6857997"/>
              <a:gd name="connsiteX325" fmla="*/ 900073 w 8039097"/>
              <a:gd name="connsiteY325" fmla="*/ 6350516 h 6857997"/>
              <a:gd name="connsiteX326" fmla="*/ 1081866 w 8039097"/>
              <a:gd name="connsiteY326" fmla="*/ 6349159 h 6857997"/>
              <a:gd name="connsiteX327" fmla="*/ 1051116 w 8039097"/>
              <a:gd name="connsiteY327" fmla="*/ 6354812 h 6857997"/>
              <a:gd name="connsiteX328" fmla="*/ 1051116 w 8039097"/>
              <a:gd name="connsiteY328" fmla="*/ 6517836 h 6857997"/>
              <a:gd name="connsiteX329" fmla="*/ 1098599 w 8039097"/>
              <a:gd name="connsiteY329" fmla="*/ 6527785 h 6857997"/>
              <a:gd name="connsiteX330" fmla="*/ 1164849 w 8039097"/>
              <a:gd name="connsiteY330" fmla="*/ 6453622 h 6857997"/>
              <a:gd name="connsiteX331" fmla="*/ 1111035 w 8039097"/>
              <a:gd name="connsiteY331" fmla="*/ 6386694 h 6857997"/>
              <a:gd name="connsiteX332" fmla="*/ 1081866 w 8039097"/>
              <a:gd name="connsiteY332" fmla="*/ 6392346 h 6857997"/>
              <a:gd name="connsiteX333" fmla="*/ 1149926 w 8039097"/>
              <a:gd name="connsiteY333" fmla="*/ 6251480 h 6857997"/>
              <a:gd name="connsiteX334" fmla="*/ 991648 w 8039097"/>
              <a:gd name="connsiteY334" fmla="*/ 6331975 h 6857997"/>
              <a:gd name="connsiteX335" fmla="*/ 986900 w 8039097"/>
              <a:gd name="connsiteY335" fmla="*/ 6344411 h 6857997"/>
              <a:gd name="connsiteX336" fmla="*/ 991196 w 8039097"/>
              <a:gd name="connsiteY336" fmla="*/ 6356848 h 6857997"/>
              <a:gd name="connsiteX337" fmla="*/ 1005668 w 8039097"/>
              <a:gd name="connsiteY337" fmla="*/ 6364309 h 6857997"/>
              <a:gd name="connsiteX338" fmla="*/ 1023078 w 8039097"/>
              <a:gd name="connsiteY338" fmla="*/ 6354587 h 6857997"/>
              <a:gd name="connsiteX339" fmla="*/ 1149474 w 8039097"/>
              <a:gd name="connsiteY339" fmla="*/ 6259846 h 6857997"/>
              <a:gd name="connsiteX340" fmla="*/ 1278130 w 8039097"/>
              <a:gd name="connsiteY340" fmla="*/ 6355491 h 6857997"/>
              <a:gd name="connsiteX341" fmla="*/ 1297124 w 8039097"/>
              <a:gd name="connsiteY341" fmla="*/ 6363630 h 6857997"/>
              <a:gd name="connsiteX342" fmla="*/ 1313629 w 8039097"/>
              <a:gd name="connsiteY342" fmla="*/ 6344638 h 6857997"/>
              <a:gd name="connsiteX343" fmla="*/ 1309333 w 8039097"/>
              <a:gd name="connsiteY343" fmla="*/ 6332202 h 6857997"/>
              <a:gd name="connsiteX344" fmla="*/ 1149926 w 8039097"/>
              <a:gd name="connsiteY344" fmla="*/ 6251480 h 6857997"/>
              <a:gd name="connsiteX345" fmla="*/ 0 w 8039097"/>
              <a:gd name="connsiteY345" fmla="*/ 0 h 6857997"/>
              <a:gd name="connsiteX346" fmla="*/ 8039097 w 8039097"/>
              <a:gd name="connsiteY346" fmla="*/ 0 h 6857997"/>
              <a:gd name="connsiteX347" fmla="*/ 8039097 w 8039097"/>
              <a:gd name="connsiteY347" fmla="*/ 6857997 h 6857997"/>
              <a:gd name="connsiteX348" fmla="*/ 0 w 8039097"/>
              <a:gd name="connsiteY348" fmla="*/ 6857997 h 685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8039097" h="6857997">
                <a:moveTo>
                  <a:pt x="1286044" y="6672947"/>
                </a:moveTo>
                <a:lnTo>
                  <a:pt x="1286044" y="6677017"/>
                </a:lnTo>
                <a:cubicBezTo>
                  <a:pt x="1286044" y="6684027"/>
                  <a:pt x="1280844" y="6686965"/>
                  <a:pt x="1275191" y="6686740"/>
                </a:cubicBezTo>
                <a:cubicBezTo>
                  <a:pt x="1270443" y="6686740"/>
                  <a:pt x="1267277" y="6684027"/>
                  <a:pt x="1267277" y="6680183"/>
                </a:cubicBezTo>
                <a:cubicBezTo>
                  <a:pt x="1267277" y="6676339"/>
                  <a:pt x="1270216" y="6674078"/>
                  <a:pt x="1275191" y="6674078"/>
                </a:cubicBezTo>
                <a:lnTo>
                  <a:pt x="1281070" y="6674078"/>
                </a:lnTo>
                <a:cubicBezTo>
                  <a:pt x="1283330" y="6674078"/>
                  <a:pt x="1285140" y="6673852"/>
                  <a:pt x="1286044" y="6672947"/>
                </a:cubicBezTo>
                <a:close/>
                <a:moveTo>
                  <a:pt x="1089783" y="6672947"/>
                </a:moveTo>
                <a:lnTo>
                  <a:pt x="1089783" y="6677017"/>
                </a:lnTo>
                <a:cubicBezTo>
                  <a:pt x="1089783" y="6684027"/>
                  <a:pt x="1084582" y="6686965"/>
                  <a:pt x="1078930" y="6686740"/>
                </a:cubicBezTo>
                <a:cubicBezTo>
                  <a:pt x="1074181" y="6686740"/>
                  <a:pt x="1071015" y="6684027"/>
                  <a:pt x="1071015" y="6680183"/>
                </a:cubicBezTo>
                <a:cubicBezTo>
                  <a:pt x="1071015" y="6676339"/>
                  <a:pt x="1073955" y="6674078"/>
                  <a:pt x="1078930" y="6674078"/>
                </a:cubicBezTo>
                <a:lnTo>
                  <a:pt x="1084808" y="6674078"/>
                </a:lnTo>
                <a:cubicBezTo>
                  <a:pt x="1087069" y="6674078"/>
                  <a:pt x="1088878" y="6673852"/>
                  <a:pt x="1089783" y="6672947"/>
                </a:cubicBezTo>
                <a:close/>
                <a:moveTo>
                  <a:pt x="694316" y="6670461"/>
                </a:moveTo>
                <a:lnTo>
                  <a:pt x="694316" y="6677923"/>
                </a:lnTo>
                <a:cubicBezTo>
                  <a:pt x="694316" y="6687645"/>
                  <a:pt x="686403" y="6692168"/>
                  <a:pt x="678488" y="6692168"/>
                </a:cubicBezTo>
                <a:cubicBezTo>
                  <a:pt x="669444" y="6692168"/>
                  <a:pt x="665827" y="6686741"/>
                  <a:pt x="665827" y="6681992"/>
                </a:cubicBezTo>
                <a:cubicBezTo>
                  <a:pt x="665827" y="6676340"/>
                  <a:pt x="669444" y="6672496"/>
                  <a:pt x="677358" y="6672496"/>
                </a:cubicBezTo>
                <a:lnTo>
                  <a:pt x="687307" y="6672496"/>
                </a:lnTo>
                <a:cubicBezTo>
                  <a:pt x="690246" y="6672496"/>
                  <a:pt x="692960" y="6672044"/>
                  <a:pt x="694316" y="6670461"/>
                </a:cubicBezTo>
                <a:close/>
                <a:moveTo>
                  <a:pt x="1383498" y="6653051"/>
                </a:moveTo>
                <a:cubicBezTo>
                  <a:pt x="1390281" y="6653051"/>
                  <a:pt x="1395029" y="6657572"/>
                  <a:pt x="1395934" y="6663225"/>
                </a:cubicBezTo>
                <a:lnTo>
                  <a:pt x="1370835" y="6663225"/>
                </a:lnTo>
                <a:cubicBezTo>
                  <a:pt x="1372192" y="6657120"/>
                  <a:pt x="1376940" y="6652824"/>
                  <a:pt x="1383498" y="6653051"/>
                </a:cubicBezTo>
                <a:close/>
                <a:moveTo>
                  <a:pt x="840609" y="6648302"/>
                </a:moveTo>
                <a:cubicBezTo>
                  <a:pt x="852819" y="6648302"/>
                  <a:pt x="860959" y="6658025"/>
                  <a:pt x="860959" y="6670235"/>
                </a:cubicBezTo>
                <a:cubicBezTo>
                  <a:pt x="860959" y="6682671"/>
                  <a:pt x="852593" y="6692168"/>
                  <a:pt x="840609" y="6692168"/>
                </a:cubicBezTo>
                <a:cubicBezTo>
                  <a:pt x="828625" y="6692168"/>
                  <a:pt x="820259" y="6682671"/>
                  <a:pt x="820259" y="6670235"/>
                </a:cubicBezTo>
                <a:cubicBezTo>
                  <a:pt x="820259" y="6657799"/>
                  <a:pt x="828625" y="6648302"/>
                  <a:pt x="840609" y="6648302"/>
                </a:cubicBezTo>
                <a:close/>
                <a:moveTo>
                  <a:pt x="742025" y="6642423"/>
                </a:moveTo>
                <a:cubicBezTo>
                  <a:pt x="735468" y="6642423"/>
                  <a:pt x="728911" y="6645363"/>
                  <a:pt x="725745" y="6652599"/>
                </a:cubicBezTo>
                <a:lnTo>
                  <a:pt x="725745" y="6643328"/>
                </a:lnTo>
                <a:lnTo>
                  <a:pt x="718736" y="6643328"/>
                </a:lnTo>
                <a:lnTo>
                  <a:pt x="718736" y="6697142"/>
                </a:lnTo>
                <a:lnTo>
                  <a:pt x="725971" y="6697142"/>
                </a:lnTo>
                <a:lnTo>
                  <a:pt x="725971" y="6667069"/>
                </a:lnTo>
                <a:cubicBezTo>
                  <a:pt x="725971" y="6654181"/>
                  <a:pt x="732754" y="6649885"/>
                  <a:pt x="742251" y="6649885"/>
                </a:cubicBezTo>
                <a:lnTo>
                  <a:pt x="745869" y="6649885"/>
                </a:lnTo>
                <a:lnTo>
                  <a:pt x="746095" y="6642650"/>
                </a:lnTo>
                <a:cubicBezTo>
                  <a:pt x="744512" y="6642650"/>
                  <a:pt x="743156" y="6642423"/>
                  <a:pt x="742025" y="6642423"/>
                </a:cubicBezTo>
                <a:close/>
                <a:moveTo>
                  <a:pt x="840609" y="6641745"/>
                </a:moveTo>
                <a:cubicBezTo>
                  <a:pt x="825234" y="6641745"/>
                  <a:pt x="812797" y="6653729"/>
                  <a:pt x="812797" y="6670235"/>
                </a:cubicBezTo>
                <a:cubicBezTo>
                  <a:pt x="812797" y="6686741"/>
                  <a:pt x="825007" y="6698498"/>
                  <a:pt x="840609" y="6698498"/>
                </a:cubicBezTo>
                <a:cubicBezTo>
                  <a:pt x="856211" y="6698498"/>
                  <a:pt x="868646" y="6686741"/>
                  <a:pt x="868646" y="6670235"/>
                </a:cubicBezTo>
                <a:cubicBezTo>
                  <a:pt x="868646" y="6653729"/>
                  <a:pt x="856211" y="6641745"/>
                  <a:pt x="840609" y="6641745"/>
                </a:cubicBezTo>
                <a:close/>
                <a:moveTo>
                  <a:pt x="681202" y="6641745"/>
                </a:moveTo>
                <a:cubicBezTo>
                  <a:pt x="671932" y="6641745"/>
                  <a:pt x="664244" y="6645589"/>
                  <a:pt x="660626" y="6648529"/>
                </a:cubicBezTo>
                <a:lnTo>
                  <a:pt x="664244" y="6654181"/>
                </a:lnTo>
                <a:cubicBezTo>
                  <a:pt x="668540" y="6651242"/>
                  <a:pt x="673967" y="6648302"/>
                  <a:pt x="680749" y="6648302"/>
                </a:cubicBezTo>
                <a:cubicBezTo>
                  <a:pt x="687985" y="6648302"/>
                  <a:pt x="694316" y="6651694"/>
                  <a:pt x="694316" y="6659834"/>
                </a:cubicBezTo>
                <a:lnTo>
                  <a:pt x="694090" y="6661191"/>
                </a:lnTo>
                <a:cubicBezTo>
                  <a:pt x="694090" y="6664130"/>
                  <a:pt x="692733" y="6666165"/>
                  <a:pt x="688889" y="6666165"/>
                </a:cubicBezTo>
                <a:lnTo>
                  <a:pt x="676001" y="6666165"/>
                </a:lnTo>
                <a:cubicBezTo>
                  <a:pt x="664696" y="6666165"/>
                  <a:pt x="657687" y="6672270"/>
                  <a:pt x="657687" y="6681992"/>
                </a:cubicBezTo>
                <a:cubicBezTo>
                  <a:pt x="657687" y="6691716"/>
                  <a:pt x="665600" y="6698498"/>
                  <a:pt x="677358" y="6698498"/>
                </a:cubicBezTo>
                <a:cubicBezTo>
                  <a:pt x="683915" y="6698498"/>
                  <a:pt x="691151" y="6695785"/>
                  <a:pt x="694316" y="6690358"/>
                </a:cubicBezTo>
                <a:lnTo>
                  <a:pt x="694316" y="6697142"/>
                </a:lnTo>
                <a:lnTo>
                  <a:pt x="701778" y="6697142"/>
                </a:lnTo>
                <a:lnTo>
                  <a:pt x="701778" y="6660060"/>
                </a:lnTo>
                <a:cubicBezTo>
                  <a:pt x="701778" y="6648981"/>
                  <a:pt x="694090" y="6641745"/>
                  <a:pt x="681202" y="6641745"/>
                </a:cubicBezTo>
                <a:close/>
                <a:moveTo>
                  <a:pt x="1157388" y="6641293"/>
                </a:moveTo>
                <a:lnTo>
                  <a:pt x="1157388" y="6654633"/>
                </a:lnTo>
                <a:lnTo>
                  <a:pt x="1165302" y="6654633"/>
                </a:lnTo>
                <a:lnTo>
                  <a:pt x="1165302" y="6697142"/>
                </a:lnTo>
                <a:lnTo>
                  <a:pt x="1181130" y="6697142"/>
                </a:lnTo>
                <a:lnTo>
                  <a:pt x="1181130" y="6641293"/>
                </a:lnTo>
                <a:close/>
                <a:moveTo>
                  <a:pt x="1189496" y="6641066"/>
                </a:moveTo>
                <a:lnTo>
                  <a:pt x="1208489" y="6697141"/>
                </a:lnTo>
                <a:lnTo>
                  <a:pt x="1228161" y="6697141"/>
                </a:lnTo>
                <a:lnTo>
                  <a:pt x="1248059" y="6641066"/>
                </a:lnTo>
                <a:lnTo>
                  <a:pt x="1231326" y="6641066"/>
                </a:lnTo>
                <a:lnTo>
                  <a:pt x="1218664" y="6679957"/>
                </a:lnTo>
                <a:lnTo>
                  <a:pt x="1206680" y="6641066"/>
                </a:lnTo>
                <a:close/>
                <a:moveTo>
                  <a:pt x="1383724" y="6640162"/>
                </a:moveTo>
                <a:cubicBezTo>
                  <a:pt x="1366992" y="6640162"/>
                  <a:pt x="1354555" y="6652598"/>
                  <a:pt x="1354555" y="6669556"/>
                </a:cubicBezTo>
                <a:cubicBezTo>
                  <a:pt x="1354555" y="6686514"/>
                  <a:pt x="1367217" y="6698950"/>
                  <a:pt x="1383950" y="6698950"/>
                </a:cubicBezTo>
                <a:cubicBezTo>
                  <a:pt x="1396386" y="6698950"/>
                  <a:pt x="1407013" y="6693298"/>
                  <a:pt x="1411987" y="6681314"/>
                </a:cubicBezTo>
                <a:lnTo>
                  <a:pt x="1395481" y="6679505"/>
                </a:lnTo>
                <a:cubicBezTo>
                  <a:pt x="1393221" y="6683122"/>
                  <a:pt x="1388925" y="6685158"/>
                  <a:pt x="1384176" y="6685158"/>
                </a:cubicBezTo>
                <a:cubicBezTo>
                  <a:pt x="1376940" y="6685158"/>
                  <a:pt x="1372192" y="6679957"/>
                  <a:pt x="1371288" y="6673852"/>
                </a:cubicBezTo>
                <a:lnTo>
                  <a:pt x="1412892" y="6673852"/>
                </a:lnTo>
                <a:lnTo>
                  <a:pt x="1413118" y="6673626"/>
                </a:lnTo>
                <a:cubicBezTo>
                  <a:pt x="1413118" y="6650111"/>
                  <a:pt x="1399099" y="6640162"/>
                  <a:pt x="1383724" y="6640162"/>
                </a:cubicBezTo>
                <a:close/>
                <a:moveTo>
                  <a:pt x="1148570" y="6640162"/>
                </a:moveTo>
                <a:cubicBezTo>
                  <a:pt x="1141561" y="6640162"/>
                  <a:pt x="1136361" y="6644006"/>
                  <a:pt x="1134100" y="6649885"/>
                </a:cubicBezTo>
                <a:lnTo>
                  <a:pt x="1134100" y="6641067"/>
                </a:lnTo>
                <a:lnTo>
                  <a:pt x="1118724" y="6641067"/>
                </a:lnTo>
                <a:lnTo>
                  <a:pt x="1118724" y="6697142"/>
                </a:lnTo>
                <a:lnTo>
                  <a:pt x="1134552" y="6697142"/>
                </a:lnTo>
                <a:lnTo>
                  <a:pt x="1134552" y="6670461"/>
                </a:lnTo>
                <a:cubicBezTo>
                  <a:pt x="1134552" y="6660739"/>
                  <a:pt x="1138169" y="6656895"/>
                  <a:pt x="1146309" y="6656895"/>
                </a:cubicBezTo>
                <a:lnTo>
                  <a:pt x="1153093" y="6656895"/>
                </a:lnTo>
                <a:lnTo>
                  <a:pt x="1152866" y="6640614"/>
                </a:lnTo>
                <a:cubicBezTo>
                  <a:pt x="1151510" y="6640389"/>
                  <a:pt x="1150153" y="6640162"/>
                  <a:pt x="1148570" y="6640162"/>
                </a:cubicBezTo>
                <a:close/>
                <a:moveTo>
                  <a:pt x="1277678" y="6639709"/>
                </a:moveTo>
                <a:cubicBezTo>
                  <a:pt x="1264111" y="6639709"/>
                  <a:pt x="1253710" y="6646493"/>
                  <a:pt x="1253710" y="6646493"/>
                </a:cubicBezTo>
                <a:lnTo>
                  <a:pt x="1259815" y="6658476"/>
                </a:lnTo>
                <a:cubicBezTo>
                  <a:pt x="1264111" y="6656215"/>
                  <a:pt x="1271121" y="6653275"/>
                  <a:pt x="1276773" y="6653275"/>
                </a:cubicBezTo>
                <a:cubicBezTo>
                  <a:pt x="1282878" y="6653275"/>
                  <a:pt x="1286044" y="6655763"/>
                  <a:pt x="1286044" y="6659833"/>
                </a:cubicBezTo>
                <a:lnTo>
                  <a:pt x="1286044" y="6660285"/>
                </a:lnTo>
                <a:cubicBezTo>
                  <a:pt x="1286044" y="6662546"/>
                  <a:pt x="1284914" y="6663676"/>
                  <a:pt x="1282200" y="6663676"/>
                </a:cubicBezTo>
                <a:lnTo>
                  <a:pt x="1271121" y="6663676"/>
                </a:lnTo>
                <a:cubicBezTo>
                  <a:pt x="1258684" y="6663676"/>
                  <a:pt x="1250771" y="6670234"/>
                  <a:pt x="1250771" y="6680861"/>
                </a:cubicBezTo>
                <a:cubicBezTo>
                  <a:pt x="1250771" y="6690132"/>
                  <a:pt x="1258684" y="6698497"/>
                  <a:pt x="1270443" y="6698497"/>
                </a:cubicBezTo>
                <a:cubicBezTo>
                  <a:pt x="1276773" y="6698497"/>
                  <a:pt x="1283105" y="6696010"/>
                  <a:pt x="1286044" y="6691714"/>
                </a:cubicBezTo>
                <a:lnTo>
                  <a:pt x="1286044" y="6697141"/>
                </a:lnTo>
                <a:lnTo>
                  <a:pt x="1301872" y="6697141"/>
                </a:lnTo>
                <a:lnTo>
                  <a:pt x="1301872" y="6660285"/>
                </a:lnTo>
                <a:cubicBezTo>
                  <a:pt x="1301872" y="6645588"/>
                  <a:pt x="1290340" y="6639709"/>
                  <a:pt x="1277678" y="6639709"/>
                </a:cubicBezTo>
                <a:close/>
                <a:moveTo>
                  <a:pt x="1081416" y="6639709"/>
                </a:moveTo>
                <a:cubicBezTo>
                  <a:pt x="1067850" y="6639709"/>
                  <a:pt x="1057449" y="6646493"/>
                  <a:pt x="1057449" y="6646493"/>
                </a:cubicBezTo>
                <a:lnTo>
                  <a:pt x="1063554" y="6658476"/>
                </a:lnTo>
                <a:cubicBezTo>
                  <a:pt x="1067850" y="6656215"/>
                  <a:pt x="1074859" y="6653275"/>
                  <a:pt x="1080512" y="6653275"/>
                </a:cubicBezTo>
                <a:cubicBezTo>
                  <a:pt x="1086617" y="6653275"/>
                  <a:pt x="1089783" y="6655763"/>
                  <a:pt x="1089783" y="6659833"/>
                </a:cubicBezTo>
                <a:lnTo>
                  <a:pt x="1089783" y="6660285"/>
                </a:lnTo>
                <a:cubicBezTo>
                  <a:pt x="1089783" y="6662546"/>
                  <a:pt x="1088652" y="6663676"/>
                  <a:pt x="1085939" y="6663676"/>
                </a:cubicBezTo>
                <a:lnTo>
                  <a:pt x="1074859" y="6663676"/>
                </a:lnTo>
                <a:cubicBezTo>
                  <a:pt x="1062423" y="6663676"/>
                  <a:pt x="1054509" y="6670234"/>
                  <a:pt x="1054509" y="6680861"/>
                </a:cubicBezTo>
                <a:cubicBezTo>
                  <a:pt x="1054509" y="6690132"/>
                  <a:pt x="1062423" y="6698497"/>
                  <a:pt x="1074181" y="6698497"/>
                </a:cubicBezTo>
                <a:cubicBezTo>
                  <a:pt x="1080512" y="6698497"/>
                  <a:pt x="1086843" y="6696010"/>
                  <a:pt x="1089783" y="6691714"/>
                </a:cubicBezTo>
                <a:lnTo>
                  <a:pt x="1089783" y="6697141"/>
                </a:lnTo>
                <a:lnTo>
                  <a:pt x="1105610" y="6697141"/>
                </a:lnTo>
                <a:lnTo>
                  <a:pt x="1105610" y="6660285"/>
                </a:lnTo>
                <a:cubicBezTo>
                  <a:pt x="1105610" y="6645588"/>
                  <a:pt x="1094079" y="6639709"/>
                  <a:pt x="1081416" y="6639709"/>
                </a:cubicBezTo>
                <a:close/>
                <a:moveTo>
                  <a:pt x="760114" y="6620264"/>
                </a:moveTo>
                <a:lnTo>
                  <a:pt x="760114" y="6642875"/>
                </a:lnTo>
                <a:lnTo>
                  <a:pt x="750843" y="6642875"/>
                </a:lnTo>
                <a:lnTo>
                  <a:pt x="750843" y="6648980"/>
                </a:lnTo>
                <a:lnTo>
                  <a:pt x="760114" y="6648980"/>
                </a:lnTo>
                <a:lnTo>
                  <a:pt x="760114" y="6685609"/>
                </a:lnTo>
                <a:cubicBezTo>
                  <a:pt x="760114" y="6695558"/>
                  <a:pt x="766897" y="6697141"/>
                  <a:pt x="772550" y="6697141"/>
                </a:cubicBezTo>
                <a:cubicBezTo>
                  <a:pt x="777072" y="6697141"/>
                  <a:pt x="780916" y="6696689"/>
                  <a:pt x="780916" y="6696689"/>
                </a:cubicBezTo>
                <a:lnTo>
                  <a:pt x="780916" y="6690584"/>
                </a:lnTo>
                <a:cubicBezTo>
                  <a:pt x="780916" y="6690584"/>
                  <a:pt x="778655" y="6691036"/>
                  <a:pt x="775264" y="6691036"/>
                </a:cubicBezTo>
                <a:cubicBezTo>
                  <a:pt x="771193" y="6691036"/>
                  <a:pt x="767576" y="6690810"/>
                  <a:pt x="767576" y="6685836"/>
                </a:cubicBezTo>
                <a:lnTo>
                  <a:pt x="767576" y="6649206"/>
                </a:lnTo>
                <a:lnTo>
                  <a:pt x="780916" y="6649206"/>
                </a:lnTo>
                <a:lnTo>
                  <a:pt x="780916" y="6643101"/>
                </a:lnTo>
                <a:lnTo>
                  <a:pt x="767576" y="6643101"/>
                </a:lnTo>
                <a:lnTo>
                  <a:pt x="767576" y="6620491"/>
                </a:lnTo>
                <a:lnTo>
                  <a:pt x="767576" y="6620264"/>
                </a:lnTo>
                <a:close/>
                <a:moveTo>
                  <a:pt x="1318831" y="6619585"/>
                </a:moveTo>
                <a:lnTo>
                  <a:pt x="1318831" y="6640839"/>
                </a:lnTo>
                <a:lnTo>
                  <a:pt x="1310013" y="6640839"/>
                </a:lnTo>
                <a:lnTo>
                  <a:pt x="1310013" y="6654180"/>
                </a:lnTo>
                <a:lnTo>
                  <a:pt x="1318831" y="6654180"/>
                </a:lnTo>
                <a:lnTo>
                  <a:pt x="1318831" y="6684930"/>
                </a:lnTo>
                <a:cubicBezTo>
                  <a:pt x="1318831" y="6696236"/>
                  <a:pt x="1326971" y="6697592"/>
                  <a:pt x="1334885" y="6697592"/>
                </a:cubicBezTo>
                <a:cubicBezTo>
                  <a:pt x="1339633" y="6697592"/>
                  <a:pt x="1347321" y="6696914"/>
                  <a:pt x="1347321" y="6696914"/>
                </a:cubicBezTo>
                <a:lnTo>
                  <a:pt x="1347321" y="6683348"/>
                </a:lnTo>
                <a:cubicBezTo>
                  <a:pt x="1347321" y="6683348"/>
                  <a:pt x="1344155" y="6683800"/>
                  <a:pt x="1340086" y="6683800"/>
                </a:cubicBezTo>
                <a:cubicBezTo>
                  <a:pt x="1337824" y="6683800"/>
                  <a:pt x="1334885" y="6683348"/>
                  <a:pt x="1334885" y="6679730"/>
                </a:cubicBezTo>
                <a:lnTo>
                  <a:pt x="1334885" y="6654406"/>
                </a:lnTo>
                <a:lnTo>
                  <a:pt x="1347095" y="6654406"/>
                </a:lnTo>
                <a:lnTo>
                  <a:pt x="1347095" y="6641066"/>
                </a:lnTo>
                <a:lnTo>
                  <a:pt x="1334885" y="6641066"/>
                </a:lnTo>
                <a:lnTo>
                  <a:pt x="1334885" y="6619811"/>
                </a:lnTo>
                <a:close/>
                <a:moveTo>
                  <a:pt x="607716" y="6618229"/>
                </a:moveTo>
                <a:lnTo>
                  <a:pt x="623770" y="6618229"/>
                </a:lnTo>
                <a:cubicBezTo>
                  <a:pt x="635076" y="6618229"/>
                  <a:pt x="644573" y="6624561"/>
                  <a:pt x="644573" y="6637449"/>
                </a:cubicBezTo>
                <a:cubicBezTo>
                  <a:pt x="644573" y="6650337"/>
                  <a:pt x="635076" y="6657120"/>
                  <a:pt x="623770" y="6657120"/>
                </a:cubicBezTo>
                <a:lnTo>
                  <a:pt x="607716" y="6657120"/>
                </a:lnTo>
                <a:close/>
                <a:moveTo>
                  <a:pt x="1172537" y="6611672"/>
                </a:moveTo>
                <a:cubicBezTo>
                  <a:pt x="1166885" y="6611672"/>
                  <a:pt x="1162362" y="6616194"/>
                  <a:pt x="1162362" y="6621848"/>
                </a:cubicBezTo>
                <a:cubicBezTo>
                  <a:pt x="1162362" y="6627500"/>
                  <a:pt x="1166885" y="6632022"/>
                  <a:pt x="1172537" y="6632022"/>
                </a:cubicBezTo>
                <a:cubicBezTo>
                  <a:pt x="1178190" y="6632022"/>
                  <a:pt x="1182713" y="6627500"/>
                  <a:pt x="1182713" y="6621848"/>
                </a:cubicBezTo>
                <a:cubicBezTo>
                  <a:pt x="1182713" y="6616194"/>
                  <a:pt x="1178190" y="6611672"/>
                  <a:pt x="1172537" y="6611672"/>
                </a:cubicBezTo>
                <a:close/>
                <a:moveTo>
                  <a:pt x="1029184" y="6611672"/>
                </a:moveTo>
                <a:lnTo>
                  <a:pt x="1029184" y="6697142"/>
                </a:lnTo>
                <a:lnTo>
                  <a:pt x="1045012" y="6697142"/>
                </a:lnTo>
                <a:lnTo>
                  <a:pt x="1045012" y="6611672"/>
                </a:lnTo>
                <a:close/>
                <a:moveTo>
                  <a:pt x="600255" y="6611672"/>
                </a:moveTo>
                <a:lnTo>
                  <a:pt x="600255" y="6697142"/>
                </a:lnTo>
                <a:lnTo>
                  <a:pt x="607716" y="6697142"/>
                </a:lnTo>
                <a:lnTo>
                  <a:pt x="607716" y="6664129"/>
                </a:lnTo>
                <a:lnTo>
                  <a:pt x="622866" y="6664129"/>
                </a:lnTo>
                <a:cubicBezTo>
                  <a:pt x="642537" y="6664129"/>
                  <a:pt x="652260" y="6651920"/>
                  <a:pt x="652260" y="6637675"/>
                </a:cubicBezTo>
                <a:cubicBezTo>
                  <a:pt x="652260" y="6623204"/>
                  <a:pt x="642537" y="6611672"/>
                  <a:pt x="622866" y="6611672"/>
                </a:cubicBezTo>
                <a:close/>
                <a:moveTo>
                  <a:pt x="897362" y="6610994"/>
                </a:moveTo>
                <a:cubicBezTo>
                  <a:pt x="891710" y="6610994"/>
                  <a:pt x="885153" y="6613934"/>
                  <a:pt x="885153" y="6623883"/>
                </a:cubicBezTo>
                <a:lnTo>
                  <a:pt x="884926" y="6623883"/>
                </a:lnTo>
                <a:lnTo>
                  <a:pt x="884926" y="6643102"/>
                </a:lnTo>
                <a:lnTo>
                  <a:pt x="875656" y="6643102"/>
                </a:lnTo>
                <a:lnTo>
                  <a:pt x="875656" y="6649206"/>
                </a:lnTo>
                <a:lnTo>
                  <a:pt x="884926" y="6649206"/>
                </a:lnTo>
                <a:lnTo>
                  <a:pt x="884926" y="6696916"/>
                </a:lnTo>
                <a:lnTo>
                  <a:pt x="892388" y="6696916"/>
                </a:lnTo>
                <a:lnTo>
                  <a:pt x="892388" y="6649206"/>
                </a:lnTo>
                <a:lnTo>
                  <a:pt x="903467" y="6649206"/>
                </a:lnTo>
                <a:lnTo>
                  <a:pt x="903467" y="6643102"/>
                </a:lnTo>
                <a:lnTo>
                  <a:pt x="892388" y="6643102"/>
                </a:lnTo>
                <a:lnTo>
                  <a:pt x="892388" y="6624561"/>
                </a:lnTo>
                <a:cubicBezTo>
                  <a:pt x="892388" y="6619360"/>
                  <a:pt x="894423" y="6617326"/>
                  <a:pt x="899171" y="6617326"/>
                </a:cubicBezTo>
                <a:cubicBezTo>
                  <a:pt x="901206" y="6617326"/>
                  <a:pt x="904598" y="6618003"/>
                  <a:pt x="904598" y="6618003"/>
                </a:cubicBezTo>
                <a:lnTo>
                  <a:pt x="904598" y="6611446"/>
                </a:lnTo>
                <a:cubicBezTo>
                  <a:pt x="904598" y="6611446"/>
                  <a:pt x="901206" y="6610994"/>
                  <a:pt x="897362" y="6610994"/>
                </a:cubicBezTo>
                <a:close/>
                <a:moveTo>
                  <a:pt x="977857" y="6609863"/>
                </a:moveTo>
                <a:cubicBezTo>
                  <a:pt x="952759" y="6609863"/>
                  <a:pt x="933313" y="6628404"/>
                  <a:pt x="933313" y="6654181"/>
                </a:cubicBezTo>
                <a:cubicBezTo>
                  <a:pt x="933313" y="6679957"/>
                  <a:pt x="952759" y="6698498"/>
                  <a:pt x="977857" y="6698498"/>
                </a:cubicBezTo>
                <a:cubicBezTo>
                  <a:pt x="997076" y="6698498"/>
                  <a:pt x="1014713" y="6686741"/>
                  <a:pt x="1019687" y="6666617"/>
                </a:cubicBezTo>
                <a:lnTo>
                  <a:pt x="1000920" y="6666617"/>
                </a:lnTo>
                <a:cubicBezTo>
                  <a:pt x="997754" y="6676792"/>
                  <a:pt x="988936" y="6682897"/>
                  <a:pt x="977631" y="6682897"/>
                </a:cubicBezTo>
                <a:cubicBezTo>
                  <a:pt x="961576" y="6682897"/>
                  <a:pt x="950723" y="6670687"/>
                  <a:pt x="950723" y="6654181"/>
                </a:cubicBezTo>
                <a:cubicBezTo>
                  <a:pt x="950723" y="6637674"/>
                  <a:pt x="961576" y="6625465"/>
                  <a:pt x="977631" y="6625465"/>
                </a:cubicBezTo>
                <a:cubicBezTo>
                  <a:pt x="988936" y="6625465"/>
                  <a:pt x="997754" y="6631570"/>
                  <a:pt x="1000920" y="6641745"/>
                </a:cubicBezTo>
                <a:lnTo>
                  <a:pt x="1019687" y="6641745"/>
                </a:lnTo>
                <a:cubicBezTo>
                  <a:pt x="1014713" y="6621621"/>
                  <a:pt x="997076" y="6609863"/>
                  <a:pt x="977857" y="6609863"/>
                </a:cubicBezTo>
                <a:close/>
                <a:moveTo>
                  <a:pt x="1441834" y="6503366"/>
                </a:moveTo>
                <a:lnTo>
                  <a:pt x="1444547" y="6503366"/>
                </a:lnTo>
                <a:cubicBezTo>
                  <a:pt x="1445452" y="6503366"/>
                  <a:pt x="1446356" y="6503591"/>
                  <a:pt x="1447261" y="6504044"/>
                </a:cubicBezTo>
                <a:cubicBezTo>
                  <a:pt x="1447713" y="6504496"/>
                  <a:pt x="1447939" y="6505400"/>
                  <a:pt x="1447939" y="6506079"/>
                </a:cubicBezTo>
                <a:cubicBezTo>
                  <a:pt x="1447939" y="6506983"/>
                  <a:pt x="1447713" y="6507435"/>
                  <a:pt x="1447034" y="6507888"/>
                </a:cubicBezTo>
                <a:cubicBezTo>
                  <a:pt x="1446356" y="6508340"/>
                  <a:pt x="1445678" y="6508566"/>
                  <a:pt x="1444773" y="6508566"/>
                </a:cubicBezTo>
                <a:lnTo>
                  <a:pt x="1441834" y="6508566"/>
                </a:lnTo>
                <a:close/>
                <a:moveTo>
                  <a:pt x="1438668" y="6501104"/>
                </a:moveTo>
                <a:lnTo>
                  <a:pt x="1438668" y="6518063"/>
                </a:lnTo>
                <a:lnTo>
                  <a:pt x="1441834" y="6518063"/>
                </a:lnTo>
                <a:lnTo>
                  <a:pt x="1441834" y="6511279"/>
                </a:lnTo>
                <a:lnTo>
                  <a:pt x="1445226" y="6511279"/>
                </a:lnTo>
                <a:cubicBezTo>
                  <a:pt x="1446130" y="6511279"/>
                  <a:pt x="1446809" y="6511505"/>
                  <a:pt x="1447486" y="6511958"/>
                </a:cubicBezTo>
                <a:cubicBezTo>
                  <a:pt x="1447939" y="6512410"/>
                  <a:pt x="1448165" y="6513088"/>
                  <a:pt x="1448165" y="6513992"/>
                </a:cubicBezTo>
                <a:lnTo>
                  <a:pt x="1448165" y="6516706"/>
                </a:lnTo>
                <a:cubicBezTo>
                  <a:pt x="1448165" y="6516932"/>
                  <a:pt x="1448165" y="6517384"/>
                  <a:pt x="1448391" y="6517836"/>
                </a:cubicBezTo>
                <a:lnTo>
                  <a:pt x="1451331" y="6517836"/>
                </a:lnTo>
                <a:lnTo>
                  <a:pt x="1451331" y="6517611"/>
                </a:lnTo>
                <a:cubicBezTo>
                  <a:pt x="1451105" y="6517158"/>
                  <a:pt x="1450878" y="6516932"/>
                  <a:pt x="1450878" y="6516480"/>
                </a:cubicBezTo>
                <a:cubicBezTo>
                  <a:pt x="1450878" y="6516028"/>
                  <a:pt x="1450878" y="6515575"/>
                  <a:pt x="1450878" y="6515123"/>
                </a:cubicBezTo>
                <a:lnTo>
                  <a:pt x="1450878" y="6513992"/>
                </a:lnTo>
                <a:cubicBezTo>
                  <a:pt x="1450878" y="6513088"/>
                  <a:pt x="1450653" y="6512410"/>
                  <a:pt x="1450200" y="6511505"/>
                </a:cubicBezTo>
                <a:cubicBezTo>
                  <a:pt x="1449974" y="6510827"/>
                  <a:pt x="1449296" y="6510148"/>
                  <a:pt x="1448391" y="6509923"/>
                </a:cubicBezTo>
                <a:cubicBezTo>
                  <a:pt x="1449070" y="6509471"/>
                  <a:pt x="1449748" y="6509018"/>
                  <a:pt x="1450200" y="6508340"/>
                </a:cubicBezTo>
                <a:cubicBezTo>
                  <a:pt x="1450653" y="6507888"/>
                  <a:pt x="1450878" y="6506983"/>
                  <a:pt x="1450878" y="6506305"/>
                </a:cubicBezTo>
                <a:cubicBezTo>
                  <a:pt x="1450878" y="6504722"/>
                  <a:pt x="1450200" y="6503366"/>
                  <a:pt x="1449070" y="6502461"/>
                </a:cubicBezTo>
                <a:cubicBezTo>
                  <a:pt x="1447713" y="6501556"/>
                  <a:pt x="1446130" y="6501104"/>
                  <a:pt x="1444321" y="6501104"/>
                </a:cubicBezTo>
                <a:close/>
                <a:moveTo>
                  <a:pt x="1436860" y="6500426"/>
                </a:moveTo>
                <a:cubicBezTo>
                  <a:pt x="1441382" y="6496130"/>
                  <a:pt x="1448617" y="6496356"/>
                  <a:pt x="1452914" y="6500878"/>
                </a:cubicBezTo>
                <a:cubicBezTo>
                  <a:pt x="1457435" y="6505852"/>
                  <a:pt x="1457435" y="6513540"/>
                  <a:pt x="1452914" y="6518515"/>
                </a:cubicBezTo>
                <a:lnTo>
                  <a:pt x="1452235" y="6519193"/>
                </a:lnTo>
                <a:cubicBezTo>
                  <a:pt x="1447713" y="6523263"/>
                  <a:pt x="1440477" y="6523037"/>
                  <a:pt x="1436181" y="6518515"/>
                </a:cubicBezTo>
                <a:cubicBezTo>
                  <a:pt x="1433920" y="6516253"/>
                  <a:pt x="1432789" y="6513088"/>
                  <a:pt x="1432789" y="6509696"/>
                </a:cubicBezTo>
                <a:cubicBezTo>
                  <a:pt x="1432789" y="6506531"/>
                  <a:pt x="1433920" y="6503366"/>
                  <a:pt x="1436408" y="6500878"/>
                </a:cubicBezTo>
                <a:close/>
                <a:moveTo>
                  <a:pt x="1444236" y="6494858"/>
                </a:moveTo>
                <a:cubicBezTo>
                  <a:pt x="1440703" y="6494943"/>
                  <a:pt x="1437198" y="6496356"/>
                  <a:pt x="1434598" y="6499070"/>
                </a:cubicBezTo>
                <a:cubicBezTo>
                  <a:pt x="1431885" y="6502008"/>
                  <a:pt x="1430528" y="6505852"/>
                  <a:pt x="1430528" y="6509696"/>
                </a:cubicBezTo>
                <a:cubicBezTo>
                  <a:pt x="1430528" y="6513767"/>
                  <a:pt x="1431885" y="6517611"/>
                  <a:pt x="1434598" y="6520324"/>
                </a:cubicBezTo>
                <a:lnTo>
                  <a:pt x="1435050" y="6520776"/>
                </a:lnTo>
                <a:cubicBezTo>
                  <a:pt x="1440477" y="6525976"/>
                  <a:pt x="1449296" y="6525750"/>
                  <a:pt x="1454497" y="6520324"/>
                </a:cubicBezTo>
                <a:cubicBezTo>
                  <a:pt x="1457210" y="6517384"/>
                  <a:pt x="1458566" y="6513540"/>
                  <a:pt x="1458566" y="6509696"/>
                </a:cubicBezTo>
                <a:cubicBezTo>
                  <a:pt x="1458792" y="6505627"/>
                  <a:pt x="1457210" y="6502008"/>
                  <a:pt x="1454497" y="6499070"/>
                </a:cubicBezTo>
                <a:lnTo>
                  <a:pt x="1454044" y="6498618"/>
                </a:lnTo>
                <a:cubicBezTo>
                  <a:pt x="1451331" y="6496018"/>
                  <a:pt x="1447769" y="6494774"/>
                  <a:pt x="1444236" y="6494858"/>
                </a:cubicBezTo>
                <a:close/>
                <a:moveTo>
                  <a:pt x="1102668" y="6404556"/>
                </a:moveTo>
                <a:cubicBezTo>
                  <a:pt x="1125958" y="6404782"/>
                  <a:pt x="1134098" y="6426941"/>
                  <a:pt x="1134098" y="6455431"/>
                </a:cubicBezTo>
                <a:cubicBezTo>
                  <a:pt x="1134098" y="6487990"/>
                  <a:pt x="1124149" y="6508792"/>
                  <a:pt x="1099730" y="6508792"/>
                </a:cubicBezTo>
                <a:cubicBezTo>
                  <a:pt x="1093624" y="6508792"/>
                  <a:pt x="1087519" y="6507888"/>
                  <a:pt x="1081866" y="6505853"/>
                </a:cubicBezTo>
                <a:lnTo>
                  <a:pt x="1081866" y="6408626"/>
                </a:lnTo>
                <a:cubicBezTo>
                  <a:pt x="1088423" y="6405687"/>
                  <a:pt x="1095433" y="6404330"/>
                  <a:pt x="1102668" y="6404556"/>
                </a:cubicBezTo>
                <a:close/>
                <a:moveTo>
                  <a:pt x="1279259" y="6388276"/>
                </a:moveTo>
                <a:lnTo>
                  <a:pt x="1279259" y="6525073"/>
                </a:lnTo>
                <a:lnTo>
                  <a:pt x="1310236" y="6525073"/>
                </a:lnTo>
                <a:lnTo>
                  <a:pt x="1310236" y="6388276"/>
                </a:lnTo>
                <a:close/>
                <a:moveTo>
                  <a:pt x="990519" y="6388276"/>
                </a:moveTo>
                <a:lnTo>
                  <a:pt x="990519" y="6525073"/>
                </a:lnTo>
                <a:lnTo>
                  <a:pt x="1021495" y="6525073"/>
                </a:lnTo>
                <a:lnTo>
                  <a:pt x="1021495" y="6388276"/>
                </a:lnTo>
                <a:close/>
                <a:moveTo>
                  <a:pt x="718961" y="6388276"/>
                </a:moveTo>
                <a:lnTo>
                  <a:pt x="762148" y="6454300"/>
                </a:lnTo>
                <a:lnTo>
                  <a:pt x="713986" y="6525298"/>
                </a:lnTo>
                <a:lnTo>
                  <a:pt x="749712" y="6525298"/>
                </a:lnTo>
                <a:lnTo>
                  <a:pt x="779332" y="6475554"/>
                </a:lnTo>
                <a:lnTo>
                  <a:pt x="780010" y="6475554"/>
                </a:lnTo>
                <a:lnTo>
                  <a:pt x="809178" y="6525298"/>
                </a:lnTo>
                <a:lnTo>
                  <a:pt x="847617" y="6525298"/>
                </a:lnTo>
                <a:lnTo>
                  <a:pt x="799003" y="6452265"/>
                </a:lnTo>
                <a:lnTo>
                  <a:pt x="843095" y="6388276"/>
                </a:lnTo>
                <a:lnTo>
                  <a:pt x="809857" y="6388276"/>
                </a:lnTo>
                <a:lnTo>
                  <a:pt x="782498" y="6433046"/>
                </a:lnTo>
                <a:lnTo>
                  <a:pt x="782045" y="6433046"/>
                </a:lnTo>
                <a:lnTo>
                  <a:pt x="755816" y="6388276"/>
                </a:lnTo>
                <a:close/>
                <a:moveTo>
                  <a:pt x="1260266" y="6386240"/>
                </a:moveTo>
                <a:cubicBezTo>
                  <a:pt x="1228159" y="6383754"/>
                  <a:pt x="1207130" y="6388276"/>
                  <a:pt x="1189041" y="6395737"/>
                </a:cubicBezTo>
                <a:lnTo>
                  <a:pt x="1189041" y="6525298"/>
                </a:lnTo>
                <a:lnTo>
                  <a:pt x="1220019" y="6525298"/>
                </a:lnTo>
                <a:lnTo>
                  <a:pt x="1220019" y="6409756"/>
                </a:lnTo>
                <a:cubicBezTo>
                  <a:pt x="1227028" y="6405686"/>
                  <a:pt x="1243534" y="6405008"/>
                  <a:pt x="1253935" y="6408626"/>
                </a:cubicBezTo>
                <a:cubicBezTo>
                  <a:pt x="1253935" y="6408626"/>
                  <a:pt x="1260266" y="6386240"/>
                  <a:pt x="1260266" y="6386240"/>
                </a:cubicBezTo>
                <a:close/>
                <a:moveTo>
                  <a:pt x="1385757" y="6385790"/>
                </a:moveTo>
                <a:cubicBezTo>
                  <a:pt x="1357267" y="6385790"/>
                  <a:pt x="1338274" y="6403426"/>
                  <a:pt x="1338274" y="6425358"/>
                </a:cubicBezTo>
                <a:cubicBezTo>
                  <a:pt x="1338274" y="6439603"/>
                  <a:pt x="1344153" y="6453848"/>
                  <a:pt x="1372642" y="6463797"/>
                </a:cubicBezTo>
                <a:cubicBezTo>
                  <a:pt x="1388018" y="6469224"/>
                  <a:pt x="1397063" y="6475102"/>
                  <a:pt x="1397063" y="6486408"/>
                </a:cubicBezTo>
                <a:cubicBezTo>
                  <a:pt x="1397063" y="6497487"/>
                  <a:pt x="1385531" y="6505627"/>
                  <a:pt x="1371512" y="6505627"/>
                </a:cubicBezTo>
                <a:cubicBezTo>
                  <a:pt x="1361337" y="6505854"/>
                  <a:pt x="1351615" y="6503140"/>
                  <a:pt x="1343248" y="6497713"/>
                </a:cubicBezTo>
                <a:lnTo>
                  <a:pt x="1334430" y="6517611"/>
                </a:lnTo>
                <a:cubicBezTo>
                  <a:pt x="1347092" y="6524620"/>
                  <a:pt x="1361564" y="6528012"/>
                  <a:pt x="1376034" y="6527560"/>
                </a:cubicBezTo>
                <a:cubicBezTo>
                  <a:pt x="1408820" y="6527333"/>
                  <a:pt x="1429622" y="6508114"/>
                  <a:pt x="1429622" y="6485503"/>
                </a:cubicBezTo>
                <a:cubicBezTo>
                  <a:pt x="1429622" y="6469676"/>
                  <a:pt x="1423065" y="6455883"/>
                  <a:pt x="1393671" y="6445256"/>
                </a:cubicBezTo>
                <a:cubicBezTo>
                  <a:pt x="1380330" y="6440507"/>
                  <a:pt x="1369251" y="6434855"/>
                  <a:pt x="1369251" y="6423776"/>
                </a:cubicBezTo>
                <a:cubicBezTo>
                  <a:pt x="1369251" y="6414053"/>
                  <a:pt x="1378748" y="6405687"/>
                  <a:pt x="1392767" y="6405687"/>
                </a:cubicBezTo>
                <a:cubicBezTo>
                  <a:pt x="1401132" y="6405913"/>
                  <a:pt x="1409499" y="6408627"/>
                  <a:pt x="1416508" y="6413375"/>
                </a:cubicBezTo>
                <a:lnTo>
                  <a:pt x="1424874" y="6395286"/>
                </a:lnTo>
                <a:cubicBezTo>
                  <a:pt x="1412891" y="6388729"/>
                  <a:pt x="1399324" y="6385337"/>
                  <a:pt x="1385757" y="6385790"/>
                </a:cubicBezTo>
                <a:close/>
                <a:moveTo>
                  <a:pt x="635073" y="6350742"/>
                </a:moveTo>
                <a:cubicBezTo>
                  <a:pt x="612236" y="6350516"/>
                  <a:pt x="595278" y="6372223"/>
                  <a:pt x="595278" y="6398677"/>
                </a:cubicBezTo>
                <a:lnTo>
                  <a:pt x="595278" y="6477815"/>
                </a:lnTo>
                <a:cubicBezTo>
                  <a:pt x="595278" y="6504270"/>
                  <a:pt x="612236" y="6525750"/>
                  <a:pt x="635073" y="6525750"/>
                </a:cubicBezTo>
                <a:lnTo>
                  <a:pt x="697480" y="6525750"/>
                </a:lnTo>
                <a:lnTo>
                  <a:pt x="697480" y="6504270"/>
                </a:lnTo>
                <a:lnTo>
                  <a:pt x="649770" y="6504270"/>
                </a:lnTo>
                <a:cubicBezTo>
                  <a:pt x="635300" y="6504270"/>
                  <a:pt x="627612" y="6493191"/>
                  <a:pt x="627612" y="6480980"/>
                </a:cubicBezTo>
                <a:lnTo>
                  <a:pt x="627612" y="6446386"/>
                </a:lnTo>
                <a:lnTo>
                  <a:pt x="691827" y="6446386"/>
                </a:lnTo>
                <a:lnTo>
                  <a:pt x="691827" y="6424906"/>
                </a:lnTo>
                <a:lnTo>
                  <a:pt x="627612" y="6424906"/>
                </a:lnTo>
                <a:lnTo>
                  <a:pt x="627612" y="6395512"/>
                </a:lnTo>
                <a:cubicBezTo>
                  <a:pt x="627612" y="6383076"/>
                  <a:pt x="635300" y="6372223"/>
                  <a:pt x="649770" y="6372223"/>
                </a:cubicBezTo>
                <a:lnTo>
                  <a:pt x="697706" y="6372223"/>
                </a:lnTo>
                <a:lnTo>
                  <a:pt x="697706" y="6350742"/>
                </a:lnTo>
                <a:close/>
                <a:moveTo>
                  <a:pt x="867740" y="6350516"/>
                </a:moveTo>
                <a:lnTo>
                  <a:pt x="867740" y="6477590"/>
                </a:lnTo>
                <a:cubicBezTo>
                  <a:pt x="867740" y="6504044"/>
                  <a:pt x="884698" y="6525525"/>
                  <a:pt x="907535" y="6525525"/>
                </a:cubicBezTo>
                <a:lnTo>
                  <a:pt x="969715" y="6525525"/>
                </a:lnTo>
                <a:lnTo>
                  <a:pt x="969715" y="6504044"/>
                </a:lnTo>
                <a:lnTo>
                  <a:pt x="922232" y="6504044"/>
                </a:lnTo>
                <a:cubicBezTo>
                  <a:pt x="907535" y="6504044"/>
                  <a:pt x="900073" y="6493191"/>
                  <a:pt x="900073" y="6480755"/>
                </a:cubicBezTo>
                <a:lnTo>
                  <a:pt x="900073" y="6350516"/>
                </a:lnTo>
                <a:close/>
                <a:moveTo>
                  <a:pt x="1081866" y="6349159"/>
                </a:moveTo>
                <a:lnTo>
                  <a:pt x="1051116" y="6354812"/>
                </a:lnTo>
                <a:lnTo>
                  <a:pt x="1051116" y="6517836"/>
                </a:lnTo>
                <a:cubicBezTo>
                  <a:pt x="1059933" y="6523489"/>
                  <a:pt x="1077570" y="6527785"/>
                  <a:pt x="1098599" y="6527785"/>
                </a:cubicBezTo>
                <a:cubicBezTo>
                  <a:pt x="1140881" y="6527785"/>
                  <a:pt x="1164623" y="6499748"/>
                  <a:pt x="1164849" y="6453622"/>
                </a:cubicBezTo>
                <a:cubicBezTo>
                  <a:pt x="1164849" y="6412922"/>
                  <a:pt x="1142690" y="6386694"/>
                  <a:pt x="1111035" y="6386694"/>
                </a:cubicBezTo>
                <a:cubicBezTo>
                  <a:pt x="1101086" y="6386467"/>
                  <a:pt x="1091137" y="6388502"/>
                  <a:pt x="1081866" y="6392346"/>
                </a:cubicBezTo>
                <a:close/>
                <a:moveTo>
                  <a:pt x="1149926" y="6251480"/>
                </a:moveTo>
                <a:cubicBezTo>
                  <a:pt x="1088876" y="6251480"/>
                  <a:pt x="1023530" y="6275674"/>
                  <a:pt x="991648" y="6331975"/>
                </a:cubicBezTo>
                <a:cubicBezTo>
                  <a:pt x="988935" y="6335593"/>
                  <a:pt x="987352" y="6339890"/>
                  <a:pt x="986900" y="6344411"/>
                </a:cubicBezTo>
                <a:cubicBezTo>
                  <a:pt x="986674" y="6348933"/>
                  <a:pt x="988257" y="6353456"/>
                  <a:pt x="991196" y="6356848"/>
                </a:cubicBezTo>
                <a:cubicBezTo>
                  <a:pt x="994814" y="6361144"/>
                  <a:pt x="1000015" y="6363857"/>
                  <a:pt x="1005668" y="6364309"/>
                </a:cubicBezTo>
                <a:cubicBezTo>
                  <a:pt x="1012903" y="6364536"/>
                  <a:pt x="1019460" y="6360692"/>
                  <a:pt x="1023078" y="6354587"/>
                </a:cubicBezTo>
                <a:cubicBezTo>
                  <a:pt x="1054055" y="6298285"/>
                  <a:pt x="1089554" y="6259846"/>
                  <a:pt x="1149474" y="6259846"/>
                </a:cubicBezTo>
                <a:cubicBezTo>
                  <a:pt x="1209393" y="6259846"/>
                  <a:pt x="1247153" y="6300546"/>
                  <a:pt x="1278130" y="6355491"/>
                </a:cubicBezTo>
                <a:cubicBezTo>
                  <a:pt x="1282426" y="6361369"/>
                  <a:pt x="1289888" y="6364536"/>
                  <a:pt x="1297124" y="6363630"/>
                </a:cubicBezTo>
                <a:cubicBezTo>
                  <a:pt x="1308429" y="6363178"/>
                  <a:pt x="1313856" y="6350743"/>
                  <a:pt x="1313629" y="6344638"/>
                </a:cubicBezTo>
                <a:cubicBezTo>
                  <a:pt x="1313404" y="6340115"/>
                  <a:pt x="1311820" y="6335819"/>
                  <a:pt x="1309333" y="6332202"/>
                </a:cubicBezTo>
                <a:cubicBezTo>
                  <a:pt x="1276999" y="6275448"/>
                  <a:pt x="1210975" y="6251480"/>
                  <a:pt x="1149926" y="6251480"/>
                </a:cubicBezTo>
                <a:close/>
                <a:moveTo>
                  <a:pt x="0" y="0"/>
                </a:moveTo>
                <a:lnTo>
                  <a:pt x="8039097" y="0"/>
                </a:lnTo>
                <a:lnTo>
                  <a:pt x="8039097" y="6857997"/>
                </a:lnTo>
                <a:lnTo>
                  <a:pt x="0" y="6857997"/>
                </a:lnTo>
                <a:close/>
              </a:path>
            </a:pathLst>
          </a:custGeom>
          <a:solidFill>
            <a:schemeClr val="tx1">
              <a:lumMod val="75000"/>
              <a:lumOff val="25000"/>
            </a:schemeClr>
          </a:solidFill>
          <a:ln>
            <a:noFill/>
          </a:ln>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5">
            <a:extLst>
              <a:ext uri="{FF2B5EF4-FFF2-40B4-BE49-F238E27FC236}">
                <a16:creationId xmlns:a16="http://schemas.microsoft.com/office/drawing/2014/main" id="{E3468F6B-DE88-B1FB-4161-D142975DF5C3}"/>
              </a:ext>
            </a:extLst>
          </p:cNvPr>
          <p:cNvSpPr>
            <a:spLocks noGrp="1"/>
          </p:cNvSpPr>
          <p:nvPr>
            <p:ph type="pic" sz="quarter" idx="17"/>
          </p:nvPr>
        </p:nvSpPr>
        <p:spPr>
          <a:xfrm>
            <a:off x="6" y="3429000"/>
            <a:ext cx="12191995" cy="3429000"/>
          </a:xfrm>
          <a:custGeom>
            <a:avLst/>
            <a:gdLst>
              <a:gd name="connsiteX0" fmla="*/ 1295470 w 12191995"/>
              <a:gd name="connsiteY0" fmla="*/ 3225097 h 3429000"/>
              <a:gd name="connsiteX1" fmla="*/ 1295470 w 12191995"/>
              <a:gd name="connsiteY1" fmla="*/ 3229167 h 3429000"/>
              <a:gd name="connsiteX2" fmla="*/ 1284617 w 12191995"/>
              <a:gd name="connsiteY2" fmla="*/ 3238890 h 3429000"/>
              <a:gd name="connsiteX3" fmla="*/ 1276702 w 12191995"/>
              <a:gd name="connsiteY3" fmla="*/ 3232333 h 3429000"/>
              <a:gd name="connsiteX4" fmla="*/ 1284617 w 12191995"/>
              <a:gd name="connsiteY4" fmla="*/ 3226228 h 3429000"/>
              <a:gd name="connsiteX5" fmla="*/ 1290495 w 12191995"/>
              <a:gd name="connsiteY5" fmla="*/ 3226228 h 3429000"/>
              <a:gd name="connsiteX6" fmla="*/ 1295470 w 12191995"/>
              <a:gd name="connsiteY6" fmla="*/ 3225097 h 3429000"/>
              <a:gd name="connsiteX7" fmla="*/ 1099209 w 12191995"/>
              <a:gd name="connsiteY7" fmla="*/ 3225097 h 3429000"/>
              <a:gd name="connsiteX8" fmla="*/ 1099209 w 12191995"/>
              <a:gd name="connsiteY8" fmla="*/ 3229167 h 3429000"/>
              <a:gd name="connsiteX9" fmla="*/ 1088355 w 12191995"/>
              <a:gd name="connsiteY9" fmla="*/ 3238890 h 3429000"/>
              <a:gd name="connsiteX10" fmla="*/ 1080441 w 12191995"/>
              <a:gd name="connsiteY10" fmla="*/ 3232333 h 3429000"/>
              <a:gd name="connsiteX11" fmla="*/ 1088355 w 12191995"/>
              <a:gd name="connsiteY11" fmla="*/ 3226228 h 3429000"/>
              <a:gd name="connsiteX12" fmla="*/ 1094234 w 12191995"/>
              <a:gd name="connsiteY12" fmla="*/ 3226228 h 3429000"/>
              <a:gd name="connsiteX13" fmla="*/ 1099209 w 12191995"/>
              <a:gd name="connsiteY13" fmla="*/ 3225097 h 3429000"/>
              <a:gd name="connsiteX14" fmla="*/ 703743 w 12191995"/>
              <a:gd name="connsiteY14" fmla="*/ 3222611 h 3429000"/>
              <a:gd name="connsiteX15" fmla="*/ 703743 w 12191995"/>
              <a:gd name="connsiteY15" fmla="*/ 3230073 h 3429000"/>
              <a:gd name="connsiteX16" fmla="*/ 687915 w 12191995"/>
              <a:gd name="connsiteY16" fmla="*/ 3244318 h 3429000"/>
              <a:gd name="connsiteX17" fmla="*/ 675253 w 12191995"/>
              <a:gd name="connsiteY17" fmla="*/ 3234142 h 3429000"/>
              <a:gd name="connsiteX18" fmla="*/ 686785 w 12191995"/>
              <a:gd name="connsiteY18" fmla="*/ 3224646 h 3429000"/>
              <a:gd name="connsiteX19" fmla="*/ 696734 w 12191995"/>
              <a:gd name="connsiteY19" fmla="*/ 3224646 h 3429000"/>
              <a:gd name="connsiteX20" fmla="*/ 703743 w 12191995"/>
              <a:gd name="connsiteY20" fmla="*/ 3222611 h 3429000"/>
              <a:gd name="connsiteX21" fmla="*/ 1392923 w 12191995"/>
              <a:gd name="connsiteY21" fmla="*/ 3205201 h 3429000"/>
              <a:gd name="connsiteX22" fmla="*/ 1405359 w 12191995"/>
              <a:gd name="connsiteY22" fmla="*/ 3215375 h 3429000"/>
              <a:gd name="connsiteX23" fmla="*/ 1380261 w 12191995"/>
              <a:gd name="connsiteY23" fmla="*/ 3215375 h 3429000"/>
              <a:gd name="connsiteX24" fmla="*/ 1392923 w 12191995"/>
              <a:gd name="connsiteY24" fmla="*/ 3205201 h 3429000"/>
              <a:gd name="connsiteX25" fmla="*/ 850035 w 12191995"/>
              <a:gd name="connsiteY25" fmla="*/ 3200452 h 3429000"/>
              <a:gd name="connsiteX26" fmla="*/ 870385 w 12191995"/>
              <a:gd name="connsiteY26" fmla="*/ 3222385 h 3429000"/>
              <a:gd name="connsiteX27" fmla="*/ 850035 w 12191995"/>
              <a:gd name="connsiteY27" fmla="*/ 3244318 h 3429000"/>
              <a:gd name="connsiteX28" fmla="*/ 829685 w 12191995"/>
              <a:gd name="connsiteY28" fmla="*/ 3222385 h 3429000"/>
              <a:gd name="connsiteX29" fmla="*/ 850035 w 12191995"/>
              <a:gd name="connsiteY29" fmla="*/ 3200452 h 3429000"/>
              <a:gd name="connsiteX30" fmla="*/ 751451 w 12191995"/>
              <a:gd name="connsiteY30" fmla="*/ 3194573 h 3429000"/>
              <a:gd name="connsiteX31" fmla="*/ 735171 w 12191995"/>
              <a:gd name="connsiteY31" fmla="*/ 3204749 h 3429000"/>
              <a:gd name="connsiteX32" fmla="*/ 735171 w 12191995"/>
              <a:gd name="connsiteY32" fmla="*/ 3195478 h 3429000"/>
              <a:gd name="connsiteX33" fmla="*/ 728162 w 12191995"/>
              <a:gd name="connsiteY33" fmla="*/ 3195478 h 3429000"/>
              <a:gd name="connsiteX34" fmla="*/ 728162 w 12191995"/>
              <a:gd name="connsiteY34" fmla="*/ 3249292 h 3429000"/>
              <a:gd name="connsiteX35" fmla="*/ 735398 w 12191995"/>
              <a:gd name="connsiteY35" fmla="*/ 3249292 h 3429000"/>
              <a:gd name="connsiteX36" fmla="*/ 735398 w 12191995"/>
              <a:gd name="connsiteY36" fmla="*/ 3219219 h 3429000"/>
              <a:gd name="connsiteX37" fmla="*/ 751677 w 12191995"/>
              <a:gd name="connsiteY37" fmla="*/ 3202035 h 3429000"/>
              <a:gd name="connsiteX38" fmla="*/ 755295 w 12191995"/>
              <a:gd name="connsiteY38" fmla="*/ 3202035 h 3429000"/>
              <a:gd name="connsiteX39" fmla="*/ 755521 w 12191995"/>
              <a:gd name="connsiteY39" fmla="*/ 3194800 h 3429000"/>
              <a:gd name="connsiteX40" fmla="*/ 751451 w 12191995"/>
              <a:gd name="connsiteY40" fmla="*/ 3194573 h 3429000"/>
              <a:gd name="connsiteX41" fmla="*/ 850035 w 12191995"/>
              <a:gd name="connsiteY41" fmla="*/ 3193895 h 3429000"/>
              <a:gd name="connsiteX42" fmla="*/ 822224 w 12191995"/>
              <a:gd name="connsiteY42" fmla="*/ 3222385 h 3429000"/>
              <a:gd name="connsiteX43" fmla="*/ 850035 w 12191995"/>
              <a:gd name="connsiteY43" fmla="*/ 3250648 h 3429000"/>
              <a:gd name="connsiteX44" fmla="*/ 878073 w 12191995"/>
              <a:gd name="connsiteY44" fmla="*/ 3222385 h 3429000"/>
              <a:gd name="connsiteX45" fmla="*/ 850035 w 12191995"/>
              <a:gd name="connsiteY45" fmla="*/ 3193895 h 3429000"/>
              <a:gd name="connsiteX46" fmla="*/ 690628 w 12191995"/>
              <a:gd name="connsiteY46" fmla="*/ 3193895 h 3429000"/>
              <a:gd name="connsiteX47" fmla="*/ 670053 w 12191995"/>
              <a:gd name="connsiteY47" fmla="*/ 3200679 h 3429000"/>
              <a:gd name="connsiteX48" fmla="*/ 673670 w 12191995"/>
              <a:gd name="connsiteY48" fmla="*/ 3206331 h 3429000"/>
              <a:gd name="connsiteX49" fmla="*/ 690176 w 12191995"/>
              <a:gd name="connsiteY49" fmla="*/ 3200452 h 3429000"/>
              <a:gd name="connsiteX50" fmla="*/ 703743 w 12191995"/>
              <a:gd name="connsiteY50" fmla="*/ 3211984 h 3429000"/>
              <a:gd name="connsiteX51" fmla="*/ 703516 w 12191995"/>
              <a:gd name="connsiteY51" fmla="*/ 3213341 h 3429000"/>
              <a:gd name="connsiteX52" fmla="*/ 698316 w 12191995"/>
              <a:gd name="connsiteY52" fmla="*/ 3218315 h 3429000"/>
              <a:gd name="connsiteX53" fmla="*/ 685428 w 12191995"/>
              <a:gd name="connsiteY53" fmla="*/ 3218315 h 3429000"/>
              <a:gd name="connsiteX54" fmla="*/ 667113 w 12191995"/>
              <a:gd name="connsiteY54" fmla="*/ 3234142 h 3429000"/>
              <a:gd name="connsiteX55" fmla="*/ 686785 w 12191995"/>
              <a:gd name="connsiteY55" fmla="*/ 3250648 h 3429000"/>
              <a:gd name="connsiteX56" fmla="*/ 703743 w 12191995"/>
              <a:gd name="connsiteY56" fmla="*/ 3242508 h 3429000"/>
              <a:gd name="connsiteX57" fmla="*/ 703743 w 12191995"/>
              <a:gd name="connsiteY57" fmla="*/ 3249292 h 3429000"/>
              <a:gd name="connsiteX58" fmla="*/ 711204 w 12191995"/>
              <a:gd name="connsiteY58" fmla="*/ 3249292 h 3429000"/>
              <a:gd name="connsiteX59" fmla="*/ 711204 w 12191995"/>
              <a:gd name="connsiteY59" fmla="*/ 3212210 h 3429000"/>
              <a:gd name="connsiteX60" fmla="*/ 690628 w 12191995"/>
              <a:gd name="connsiteY60" fmla="*/ 3193895 h 3429000"/>
              <a:gd name="connsiteX61" fmla="*/ 1166814 w 12191995"/>
              <a:gd name="connsiteY61" fmla="*/ 3193443 h 3429000"/>
              <a:gd name="connsiteX62" fmla="*/ 1166814 w 12191995"/>
              <a:gd name="connsiteY62" fmla="*/ 3206783 h 3429000"/>
              <a:gd name="connsiteX63" fmla="*/ 1174727 w 12191995"/>
              <a:gd name="connsiteY63" fmla="*/ 3206783 h 3429000"/>
              <a:gd name="connsiteX64" fmla="*/ 1174727 w 12191995"/>
              <a:gd name="connsiteY64" fmla="*/ 3249292 h 3429000"/>
              <a:gd name="connsiteX65" fmla="*/ 1190555 w 12191995"/>
              <a:gd name="connsiteY65" fmla="*/ 3249292 h 3429000"/>
              <a:gd name="connsiteX66" fmla="*/ 1190555 w 12191995"/>
              <a:gd name="connsiteY66" fmla="*/ 3193443 h 3429000"/>
              <a:gd name="connsiteX67" fmla="*/ 1198921 w 12191995"/>
              <a:gd name="connsiteY67" fmla="*/ 3193216 h 3429000"/>
              <a:gd name="connsiteX68" fmla="*/ 1217915 w 12191995"/>
              <a:gd name="connsiteY68" fmla="*/ 3249291 h 3429000"/>
              <a:gd name="connsiteX69" fmla="*/ 1237587 w 12191995"/>
              <a:gd name="connsiteY69" fmla="*/ 3249291 h 3429000"/>
              <a:gd name="connsiteX70" fmla="*/ 1257484 w 12191995"/>
              <a:gd name="connsiteY70" fmla="*/ 3193216 h 3429000"/>
              <a:gd name="connsiteX71" fmla="*/ 1240752 w 12191995"/>
              <a:gd name="connsiteY71" fmla="*/ 3193216 h 3429000"/>
              <a:gd name="connsiteX72" fmla="*/ 1228090 w 12191995"/>
              <a:gd name="connsiteY72" fmla="*/ 3232107 h 3429000"/>
              <a:gd name="connsiteX73" fmla="*/ 1216106 w 12191995"/>
              <a:gd name="connsiteY73" fmla="*/ 3193216 h 3429000"/>
              <a:gd name="connsiteX74" fmla="*/ 1393150 w 12191995"/>
              <a:gd name="connsiteY74" fmla="*/ 3192312 h 3429000"/>
              <a:gd name="connsiteX75" fmla="*/ 1363981 w 12191995"/>
              <a:gd name="connsiteY75" fmla="*/ 3221706 h 3429000"/>
              <a:gd name="connsiteX76" fmla="*/ 1393375 w 12191995"/>
              <a:gd name="connsiteY76" fmla="*/ 3251100 h 3429000"/>
              <a:gd name="connsiteX77" fmla="*/ 1421413 w 12191995"/>
              <a:gd name="connsiteY77" fmla="*/ 3233464 h 3429000"/>
              <a:gd name="connsiteX78" fmla="*/ 1404907 w 12191995"/>
              <a:gd name="connsiteY78" fmla="*/ 3231655 h 3429000"/>
              <a:gd name="connsiteX79" fmla="*/ 1393602 w 12191995"/>
              <a:gd name="connsiteY79" fmla="*/ 3237308 h 3429000"/>
              <a:gd name="connsiteX80" fmla="*/ 1380713 w 12191995"/>
              <a:gd name="connsiteY80" fmla="*/ 3226002 h 3429000"/>
              <a:gd name="connsiteX81" fmla="*/ 1422317 w 12191995"/>
              <a:gd name="connsiteY81" fmla="*/ 3226002 h 3429000"/>
              <a:gd name="connsiteX82" fmla="*/ 1422544 w 12191995"/>
              <a:gd name="connsiteY82" fmla="*/ 3225776 h 3429000"/>
              <a:gd name="connsiteX83" fmla="*/ 1393150 w 12191995"/>
              <a:gd name="connsiteY83" fmla="*/ 3192312 h 3429000"/>
              <a:gd name="connsiteX84" fmla="*/ 1157996 w 12191995"/>
              <a:gd name="connsiteY84" fmla="*/ 3192312 h 3429000"/>
              <a:gd name="connsiteX85" fmla="*/ 1143526 w 12191995"/>
              <a:gd name="connsiteY85" fmla="*/ 3202035 h 3429000"/>
              <a:gd name="connsiteX86" fmla="*/ 1143526 w 12191995"/>
              <a:gd name="connsiteY86" fmla="*/ 3193217 h 3429000"/>
              <a:gd name="connsiteX87" fmla="*/ 1128150 w 12191995"/>
              <a:gd name="connsiteY87" fmla="*/ 3193217 h 3429000"/>
              <a:gd name="connsiteX88" fmla="*/ 1128150 w 12191995"/>
              <a:gd name="connsiteY88" fmla="*/ 3249292 h 3429000"/>
              <a:gd name="connsiteX89" fmla="*/ 1143978 w 12191995"/>
              <a:gd name="connsiteY89" fmla="*/ 3249292 h 3429000"/>
              <a:gd name="connsiteX90" fmla="*/ 1143978 w 12191995"/>
              <a:gd name="connsiteY90" fmla="*/ 3222611 h 3429000"/>
              <a:gd name="connsiteX91" fmla="*/ 1155735 w 12191995"/>
              <a:gd name="connsiteY91" fmla="*/ 3209045 h 3429000"/>
              <a:gd name="connsiteX92" fmla="*/ 1162519 w 12191995"/>
              <a:gd name="connsiteY92" fmla="*/ 3209045 h 3429000"/>
              <a:gd name="connsiteX93" fmla="*/ 1162292 w 12191995"/>
              <a:gd name="connsiteY93" fmla="*/ 3192764 h 3429000"/>
              <a:gd name="connsiteX94" fmla="*/ 1157996 w 12191995"/>
              <a:gd name="connsiteY94" fmla="*/ 3192312 h 3429000"/>
              <a:gd name="connsiteX95" fmla="*/ 1287103 w 12191995"/>
              <a:gd name="connsiteY95" fmla="*/ 3191859 h 3429000"/>
              <a:gd name="connsiteX96" fmla="*/ 1263136 w 12191995"/>
              <a:gd name="connsiteY96" fmla="*/ 3198643 h 3429000"/>
              <a:gd name="connsiteX97" fmla="*/ 1269241 w 12191995"/>
              <a:gd name="connsiteY97" fmla="*/ 3210626 h 3429000"/>
              <a:gd name="connsiteX98" fmla="*/ 1286199 w 12191995"/>
              <a:gd name="connsiteY98" fmla="*/ 3205425 h 3429000"/>
              <a:gd name="connsiteX99" fmla="*/ 1295470 w 12191995"/>
              <a:gd name="connsiteY99" fmla="*/ 3211983 h 3429000"/>
              <a:gd name="connsiteX100" fmla="*/ 1295470 w 12191995"/>
              <a:gd name="connsiteY100" fmla="*/ 3212435 h 3429000"/>
              <a:gd name="connsiteX101" fmla="*/ 1291626 w 12191995"/>
              <a:gd name="connsiteY101" fmla="*/ 3215826 h 3429000"/>
              <a:gd name="connsiteX102" fmla="*/ 1280546 w 12191995"/>
              <a:gd name="connsiteY102" fmla="*/ 3215826 h 3429000"/>
              <a:gd name="connsiteX103" fmla="*/ 1260196 w 12191995"/>
              <a:gd name="connsiteY103" fmla="*/ 3233011 h 3429000"/>
              <a:gd name="connsiteX104" fmla="*/ 1279868 w 12191995"/>
              <a:gd name="connsiteY104" fmla="*/ 3250647 h 3429000"/>
              <a:gd name="connsiteX105" fmla="*/ 1295470 w 12191995"/>
              <a:gd name="connsiteY105" fmla="*/ 3243864 h 3429000"/>
              <a:gd name="connsiteX106" fmla="*/ 1295470 w 12191995"/>
              <a:gd name="connsiteY106" fmla="*/ 3249291 h 3429000"/>
              <a:gd name="connsiteX107" fmla="*/ 1311297 w 12191995"/>
              <a:gd name="connsiteY107" fmla="*/ 3249291 h 3429000"/>
              <a:gd name="connsiteX108" fmla="*/ 1311297 w 12191995"/>
              <a:gd name="connsiteY108" fmla="*/ 3212435 h 3429000"/>
              <a:gd name="connsiteX109" fmla="*/ 1287103 w 12191995"/>
              <a:gd name="connsiteY109" fmla="*/ 3191859 h 3429000"/>
              <a:gd name="connsiteX110" fmla="*/ 1090842 w 12191995"/>
              <a:gd name="connsiteY110" fmla="*/ 3191859 h 3429000"/>
              <a:gd name="connsiteX111" fmla="*/ 1066875 w 12191995"/>
              <a:gd name="connsiteY111" fmla="*/ 3198643 h 3429000"/>
              <a:gd name="connsiteX112" fmla="*/ 1072979 w 12191995"/>
              <a:gd name="connsiteY112" fmla="*/ 3210626 h 3429000"/>
              <a:gd name="connsiteX113" fmla="*/ 1089938 w 12191995"/>
              <a:gd name="connsiteY113" fmla="*/ 3205425 h 3429000"/>
              <a:gd name="connsiteX114" fmla="*/ 1099209 w 12191995"/>
              <a:gd name="connsiteY114" fmla="*/ 3211983 h 3429000"/>
              <a:gd name="connsiteX115" fmla="*/ 1099209 w 12191995"/>
              <a:gd name="connsiteY115" fmla="*/ 3212435 h 3429000"/>
              <a:gd name="connsiteX116" fmla="*/ 1095365 w 12191995"/>
              <a:gd name="connsiteY116" fmla="*/ 3215826 h 3429000"/>
              <a:gd name="connsiteX117" fmla="*/ 1084285 w 12191995"/>
              <a:gd name="connsiteY117" fmla="*/ 3215826 h 3429000"/>
              <a:gd name="connsiteX118" fmla="*/ 1063935 w 12191995"/>
              <a:gd name="connsiteY118" fmla="*/ 3233011 h 3429000"/>
              <a:gd name="connsiteX119" fmla="*/ 1083607 w 12191995"/>
              <a:gd name="connsiteY119" fmla="*/ 3250647 h 3429000"/>
              <a:gd name="connsiteX120" fmla="*/ 1099209 w 12191995"/>
              <a:gd name="connsiteY120" fmla="*/ 3243864 h 3429000"/>
              <a:gd name="connsiteX121" fmla="*/ 1099209 w 12191995"/>
              <a:gd name="connsiteY121" fmla="*/ 3249291 h 3429000"/>
              <a:gd name="connsiteX122" fmla="*/ 1115036 w 12191995"/>
              <a:gd name="connsiteY122" fmla="*/ 3249291 h 3429000"/>
              <a:gd name="connsiteX123" fmla="*/ 1115036 w 12191995"/>
              <a:gd name="connsiteY123" fmla="*/ 3212435 h 3429000"/>
              <a:gd name="connsiteX124" fmla="*/ 1090842 w 12191995"/>
              <a:gd name="connsiteY124" fmla="*/ 3191859 h 3429000"/>
              <a:gd name="connsiteX125" fmla="*/ 769540 w 12191995"/>
              <a:gd name="connsiteY125" fmla="*/ 3172414 h 3429000"/>
              <a:gd name="connsiteX126" fmla="*/ 769540 w 12191995"/>
              <a:gd name="connsiteY126" fmla="*/ 3195025 h 3429000"/>
              <a:gd name="connsiteX127" fmla="*/ 760270 w 12191995"/>
              <a:gd name="connsiteY127" fmla="*/ 3195025 h 3429000"/>
              <a:gd name="connsiteX128" fmla="*/ 760270 w 12191995"/>
              <a:gd name="connsiteY128" fmla="*/ 3201130 h 3429000"/>
              <a:gd name="connsiteX129" fmla="*/ 769540 w 12191995"/>
              <a:gd name="connsiteY129" fmla="*/ 3201130 h 3429000"/>
              <a:gd name="connsiteX130" fmla="*/ 769540 w 12191995"/>
              <a:gd name="connsiteY130" fmla="*/ 3237759 h 3429000"/>
              <a:gd name="connsiteX131" fmla="*/ 781976 w 12191995"/>
              <a:gd name="connsiteY131" fmla="*/ 3249291 h 3429000"/>
              <a:gd name="connsiteX132" fmla="*/ 790343 w 12191995"/>
              <a:gd name="connsiteY132" fmla="*/ 3248839 h 3429000"/>
              <a:gd name="connsiteX133" fmla="*/ 790343 w 12191995"/>
              <a:gd name="connsiteY133" fmla="*/ 3242734 h 3429000"/>
              <a:gd name="connsiteX134" fmla="*/ 784690 w 12191995"/>
              <a:gd name="connsiteY134" fmla="*/ 3243186 h 3429000"/>
              <a:gd name="connsiteX135" fmla="*/ 777002 w 12191995"/>
              <a:gd name="connsiteY135" fmla="*/ 3237986 h 3429000"/>
              <a:gd name="connsiteX136" fmla="*/ 777002 w 12191995"/>
              <a:gd name="connsiteY136" fmla="*/ 3201356 h 3429000"/>
              <a:gd name="connsiteX137" fmla="*/ 790343 w 12191995"/>
              <a:gd name="connsiteY137" fmla="*/ 3201356 h 3429000"/>
              <a:gd name="connsiteX138" fmla="*/ 790343 w 12191995"/>
              <a:gd name="connsiteY138" fmla="*/ 3195251 h 3429000"/>
              <a:gd name="connsiteX139" fmla="*/ 777002 w 12191995"/>
              <a:gd name="connsiteY139" fmla="*/ 3195251 h 3429000"/>
              <a:gd name="connsiteX140" fmla="*/ 777002 w 12191995"/>
              <a:gd name="connsiteY140" fmla="*/ 3172641 h 3429000"/>
              <a:gd name="connsiteX141" fmla="*/ 777002 w 12191995"/>
              <a:gd name="connsiteY141" fmla="*/ 3172414 h 3429000"/>
              <a:gd name="connsiteX142" fmla="*/ 1328256 w 12191995"/>
              <a:gd name="connsiteY142" fmla="*/ 3171735 h 3429000"/>
              <a:gd name="connsiteX143" fmla="*/ 1328256 w 12191995"/>
              <a:gd name="connsiteY143" fmla="*/ 3192989 h 3429000"/>
              <a:gd name="connsiteX144" fmla="*/ 1319438 w 12191995"/>
              <a:gd name="connsiteY144" fmla="*/ 3192989 h 3429000"/>
              <a:gd name="connsiteX145" fmla="*/ 1319438 w 12191995"/>
              <a:gd name="connsiteY145" fmla="*/ 3206330 h 3429000"/>
              <a:gd name="connsiteX146" fmla="*/ 1328256 w 12191995"/>
              <a:gd name="connsiteY146" fmla="*/ 3206330 h 3429000"/>
              <a:gd name="connsiteX147" fmla="*/ 1328256 w 12191995"/>
              <a:gd name="connsiteY147" fmla="*/ 3237080 h 3429000"/>
              <a:gd name="connsiteX148" fmla="*/ 1344311 w 12191995"/>
              <a:gd name="connsiteY148" fmla="*/ 3249742 h 3429000"/>
              <a:gd name="connsiteX149" fmla="*/ 1356746 w 12191995"/>
              <a:gd name="connsiteY149" fmla="*/ 3249064 h 3429000"/>
              <a:gd name="connsiteX150" fmla="*/ 1356746 w 12191995"/>
              <a:gd name="connsiteY150" fmla="*/ 3235498 h 3429000"/>
              <a:gd name="connsiteX151" fmla="*/ 1349511 w 12191995"/>
              <a:gd name="connsiteY151" fmla="*/ 3235950 h 3429000"/>
              <a:gd name="connsiteX152" fmla="*/ 1344311 w 12191995"/>
              <a:gd name="connsiteY152" fmla="*/ 3231880 h 3429000"/>
              <a:gd name="connsiteX153" fmla="*/ 1344311 w 12191995"/>
              <a:gd name="connsiteY153" fmla="*/ 3206556 h 3429000"/>
              <a:gd name="connsiteX154" fmla="*/ 1356520 w 12191995"/>
              <a:gd name="connsiteY154" fmla="*/ 3206556 h 3429000"/>
              <a:gd name="connsiteX155" fmla="*/ 1356520 w 12191995"/>
              <a:gd name="connsiteY155" fmla="*/ 3193216 h 3429000"/>
              <a:gd name="connsiteX156" fmla="*/ 1344311 w 12191995"/>
              <a:gd name="connsiteY156" fmla="*/ 3193216 h 3429000"/>
              <a:gd name="connsiteX157" fmla="*/ 1344311 w 12191995"/>
              <a:gd name="connsiteY157" fmla="*/ 3171961 h 3429000"/>
              <a:gd name="connsiteX158" fmla="*/ 617143 w 12191995"/>
              <a:gd name="connsiteY158" fmla="*/ 3170379 h 3429000"/>
              <a:gd name="connsiteX159" fmla="*/ 633196 w 12191995"/>
              <a:gd name="connsiteY159" fmla="*/ 3170379 h 3429000"/>
              <a:gd name="connsiteX160" fmla="*/ 653999 w 12191995"/>
              <a:gd name="connsiteY160" fmla="*/ 3189599 h 3429000"/>
              <a:gd name="connsiteX161" fmla="*/ 633196 w 12191995"/>
              <a:gd name="connsiteY161" fmla="*/ 3209270 h 3429000"/>
              <a:gd name="connsiteX162" fmla="*/ 617143 w 12191995"/>
              <a:gd name="connsiteY162" fmla="*/ 3209270 h 3429000"/>
              <a:gd name="connsiteX163" fmla="*/ 1181963 w 12191995"/>
              <a:gd name="connsiteY163" fmla="*/ 3163822 h 3429000"/>
              <a:gd name="connsiteX164" fmla="*/ 1171788 w 12191995"/>
              <a:gd name="connsiteY164" fmla="*/ 3173998 h 3429000"/>
              <a:gd name="connsiteX165" fmla="*/ 1181963 w 12191995"/>
              <a:gd name="connsiteY165" fmla="*/ 3184172 h 3429000"/>
              <a:gd name="connsiteX166" fmla="*/ 1192138 w 12191995"/>
              <a:gd name="connsiteY166" fmla="*/ 3173998 h 3429000"/>
              <a:gd name="connsiteX167" fmla="*/ 1181963 w 12191995"/>
              <a:gd name="connsiteY167" fmla="*/ 3163822 h 3429000"/>
              <a:gd name="connsiteX168" fmla="*/ 1038610 w 12191995"/>
              <a:gd name="connsiteY168" fmla="*/ 3163822 h 3429000"/>
              <a:gd name="connsiteX169" fmla="*/ 1038610 w 12191995"/>
              <a:gd name="connsiteY169" fmla="*/ 3249292 h 3429000"/>
              <a:gd name="connsiteX170" fmla="*/ 1054438 w 12191995"/>
              <a:gd name="connsiteY170" fmla="*/ 3249292 h 3429000"/>
              <a:gd name="connsiteX171" fmla="*/ 1054438 w 12191995"/>
              <a:gd name="connsiteY171" fmla="*/ 3163822 h 3429000"/>
              <a:gd name="connsiteX172" fmla="*/ 609681 w 12191995"/>
              <a:gd name="connsiteY172" fmla="*/ 3163822 h 3429000"/>
              <a:gd name="connsiteX173" fmla="*/ 609681 w 12191995"/>
              <a:gd name="connsiteY173" fmla="*/ 3249292 h 3429000"/>
              <a:gd name="connsiteX174" fmla="*/ 617143 w 12191995"/>
              <a:gd name="connsiteY174" fmla="*/ 3249292 h 3429000"/>
              <a:gd name="connsiteX175" fmla="*/ 617143 w 12191995"/>
              <a:gd name="connsiteY175" fmla="*/ 3216279 h 3429000"/>
              <a:gd name="connsiteX176" fmla="*/ 632292 w 12191995"/>
              <a:gd name="connsiteY176" fmla="*/ 3216279 h 3429000"/>
              <a:gd name="connsiteX177" fmla="*/ 661686 w 12191995"/>
              <a:gd name="connsiteY177" fmla="*/ 3189825 h 3429000"/>
              <a:gd name="connsiteX178" fmla="*/ 632292 w 12191995"/>
              <a:gd name="connsiteY178" fmla="*/ 3163822 h 3429000"/>
              <a:gd name="connsiteX179" fmla="*/ 906789 w 12191995"/>
              <a:gd name="connsiteY179" fmla="*/ 3163144 h 3429000"/>
              <a:gd name="connsiteX180" fmla="*/ 894579 w 12191995"/>
              <a:gd name="connsiteY180" fmla="*/ 3176033 h 3429000"/>
              <a:gd name="connsiteX181" fmla="*/ 894353 w 12191995"/>
              <a:gd name="connsiteY181" fmla="*/ 3176033 h 3429000"/>
              <a:gd name="connsiteX182" fmla="*/ 894353 w 12191995"/>
              <a:gd name="connsiteY182" fmla="*/ 3195252 h 3429000"/>
              <a:gd name="connsiteX183" fmla="*/ 885082 w 12191995"/>
              <a:gd name="connsiteY183" fmla="*/ 3195252 h 3429000"/>
              <a:gd name="connsiteX184" fmla="*/ 885082 w 12191995"/>
              <a:gd name="connsiteY184" fmla="*/ 3201356 h 3429000"/>
              <a:gd name="connsiteX185" fmla="*/ 894353 w 12191995"/>
              <a:gd name="connsiteY185" fmla="*/ 3201356 h 3429000"/>
              <a:gd name="connsiteX186" fmla="*/ 894353 w 12191995"/>
              <a:gd name="connsiteY186" fmla="*/ 3249066 h 3429000"/>
              <a:gd name="connsiteX187" fmla="*/ 901815 w 12191995"/>
              <a:gd name="connsiteY187" fmla="*/ 3249066 h 3429000"/>
              <a:gd name="connsiteX188" fmla="*/ 901815 w 12191995"/>
              <a:gd name="connsiteY188" fmla="*/ 3201356 h 3429000"/>
              <a:gd name="connsiteX189" fmla="*/ 912894 w 12191995"/>
              <a:gd name="connsiteY189" fmla="*/ 3201356 h 3429000"/>
              <a:gd name="connsiteX190" fmla="*/ 912894 w 12191995"/>
              <a:gd name="connsiteY190" fmla="*/ 3195252 h 3429000"/>
              <a:gd name="connsiteX191" fmla="*/ 901815 w 12191995"/>
              <a:gd name="connsiteY191" fmla="*/ 3195252 h 3429000"/>
              <a:gd name="connsiteX192" fmla="*/ 901815 w 12191995"/>
              <a:gd name="connsiteY192" fmla="*/ 3176711 h 3429000"/>
              <a:gd name="connsiteX193" fmla="*/ 908597 w 12191995"/>
              <a:gd name="connsiteY193" fmla="*/ 3169476 h 3429000"/>
              <a:gd name="connsiteX194" fmla="*/ 914024 w 12191995"/>
              <a:gd name="connsiteY194" fmla="*/ 3170153 h 3429000"/>
              <a:gd name="connsiteX195" fmla="*/ 914024 w 12191995"/>
              <a:gd name="connsiteY195" fmla="*/ 3163596 h 3429000"/>
              <a:gd name="connsiteX196" fmla="*/ 906789 w 12191995"/>
              <a:gd name="connsiteY196" fmla="*/ 3163144 h 3429000"/>
              <a:gd name="connsiteX197" fmla="*/ 987283 w 12191995"/>
              <a:gd name="connsiteY197" fmla="*/ 3162013 h 3429000"/>
              <a:gd name="connsiteX198" fmla="*/ 942739 w 12191995"/>
              <a:gd name="connsiteY198" fmla="*/ 3206331 h 3429000"/>
              <a:gd name="connsiteX199" fmla="*/ 987283 w 12191995"/>
              <a:gd name="connsiteY199" fmla="*/ 3250648 h 3429000"/>
              <a:gd name="connsiteX200" fmla="*/ 1029113 w 12191995"/>
              <a:gd name="connsiteY200" fmla="*/ 3218767 h 3429000"/>
              <a:gd name="connsiteX201" fmla="*/ 1010347 w 12191995"/>
              <a:gd name="connsiteY201" fmla="*/ 3218767 h 3429000"/>
              <a:gd name="connsiteX202" fmla="*/ 987057 w 12191995"/>
              <a:gd name="connsiteY202" fmla="*/ 3235047 h 3429000"/>
              <a:gd name="connsiteX203" fmla="*/ 960149 w 12191995"/>
              <a:gd name="connsiteY203" fmla="*/ 3206331 h 3429000"/>
              <a:gd name="connsiteX204" fmla="*/ 987057 w 12191995"/>
              <a:gd name="connsiteY204" fmla="*/ 3177615 h 3429000"/>
              <a:gd name="connsiteX205" fmla="*/ 1010347 w 12191995"/>
              <a:gd name="connsiteY205" fmla="*/ 3193895 h 3429000"/>
              <a:gd name="connsiteX206" fmla="*/ 1029113 w 12191995"/>
              <a:gd name="connsiteY206" fmla="*/ 3193895 h 3429000"/>
              <a:gd name="connsiteX207" fmla="*/ 987283 w 12191995"/>
              <a:gd name="connsiteY207" fmla="*/ 3162013 h 3429000"/>
              <a:gd name="connsiteX208" fmla="*/ 1451259 w 12191995"/>
              <a:gd name="connsiteY208" fmla="*/ 3055516 h 3429000"/>
              <a:gd name="connsiteX209" fmla="*/ 1453972 w 12191995"/>
              <a:gd name="connsiteY209" fmla="*/ 3055516 h 3429000"/>
              <a:gd name="connsiteX210" fmla="*/ 1456686 w 12191995"/>
              <a:gd name="connsiteY210" fmla="*/ 3056194 h 3429000"/>
              <a:gd name="connsiteX211" fmla="*/ 1457364 w 12191995"/>
              <a:gd name="connsiteY211" fmla="*/ 3058229 h 3429000"/>
              <a:gd name="connsiteX212" fmla="*/ 1456460 w 12191995"/>
              <a:gd name="connsiteY212" fmla="*/ 3060038 h 3429000"/>
              <a:gd name="connsiteX213" fmla="*/ 1454199 w 12191995"/>
              <a:gd name="connsiteY213" fmla="*/ 3060716 h 3429000"/>
              <a:gd name="connsiteX214" fmla="*/ 1451259 w 12191995"/>
              <a:gd name="connsiteY214" fmla="*/ 3060716 h 3429000"/>
              <a:gd name="connsiteX215" fmla="*/ 1448094 w 12191995"/>
              <a:gd name="connsiteY215" fmla="*/ 3053254 h 3429000"/>
              <a:gd name="connsiteX216" fmla="*/ 1448094 w 12191995"/>
              <a:gd name="connsiteY216" fmla="*/ 3070213 h 3429000"/>
              <a:gd name="connsiteX217" fmla="*/ 1451259 w 12191995"/>
              <a:gd name="connsiteY217" fmla="*/ 3070213 h 3429000"/>
              <a:gd name="connsiteX218" fmla="*/ 1451259 w 12191995"/>
              <a:gd name="connsiteY218" fmla="*/ 3063429 h 3429000"/>
              <a:gd name="connsiteX219" fmla="*/ 1454651 w 12191995"/>
              <a:gd name="connsiteY219" fmla="*/ 3063429 h 3429000"/>
              <a:gd name="connsiteX220" fmla="*/ 1456912 w 12191995"/>
              <a:gd name="connsiteY220" fmla="*/ 3064108 h 3429000"/>
              <a:gd name="connsiteX221" fmla="*/ 1457591 w 12191995"/>
              <a:gd name="connsiteY221" fmla="*/ 3066142 h 3429000"/>
              <a:gd name="connsiteX222" fmla="*/ 1457591 w 12191995"/>
              <a:gd name="connsiteY222" fmla="*/ 3068856 h 3429000"/>
              <a:gd name="connsiteX223" fmla="*/ 1457816 w 12191995"/>
              <a:gd name="connsiteY223" fmla="*/ 3069986 h 3429000"/>
              <a:gd name="connsiteX224" fmla="*/ 1460756 w 12191995"/>
              <a:gd name="connsiteY224" fmla="*/ 3069986 h 3429000"/>
              <a:gd name="connsiteX225" fmla="*/ 1460756 w 12191995"/>
              <a:gd name="connsiteY225" fmla="*/ 3069761 h 3429000"/>
              <a:gd name="connsiteX226" fmla="*/ 1460304 w 12191995"/>
              <a:gd name="connsiteY226" fmla="*/ 3068630 h 3429000"/>
              <a:gd name="connsiteX227" fmla="*/ 1460304 w 12191995"/>
              <a:gd name="connsiteY227" fmla="*/ 3067273 h 3429000"/>
              <a:gd name="connsiteX228" fmla="*/ 1460304 w 12191995"/>
              <a:gd name="connsiteY228" fmla="*/ 3066142 h 3429000"/>
              <a:gd name="connsiteX229" fmla="*/ 1459626 w 12191995"/>
              <a:gd name="connsiteY229" fmla="*/ 3063655 h 3429000"/>
              <a:gd name="connsiteX230" fmla="*/ 1457816 w 12191995"/>
              <a:gd name="connsiteY230" fmla="*/ 3062073 h 3429000"/>
              <a:gd name="connsiteX231" fmla="*/ 1459626 w 12191995"/>
              <a:gd name="connsiteY231" fmla="*/ 3060490 h 3429000"/>
              <a:gd name="connsiteX232" fmla="*/ 1460304 w 12191995"/>
              <a:gd name="connsiteY232" fmla="*/ 3058455 h 3429000"/>
              <a:gd name="connsiteX233" fmla="*/ 1458495 w 12191995"/>
              <a:gd name="connsiteY233" fmla="*/ 3054611 h 3429000"/>
              <a:gd name="connsiteX234" fmla="*/ 1453746 w 12191995"/>
              <a:gd name="connsiteY234" fmla="*/ 3053254 h 3429000"/>
              <a:gd name="connsiteX235" fmla="*/ 1446285 w 12191995"/>
              <a:gd name="connsiteY235" fmla="*/ 3052576 h 3429000"/>
              <a:gd name="connsiteX236" fmla="*/ 1462339 w 12191995"/>
              <a:gd name="connsiteY236" fmla="*/ 3053028 h 3429000"/>
              <a:gd name="connsiteX237" fmla="*/ 1462339 w 12191995"/>
              <a:gd name="connsiteY237" fmla="*/ 3070665 h 3429000"/>
              <a:gd name="connsiteX238" fmla="*/ 1461660 w 12191995"/>
              <a:gd name="connsiteY238" fmla="*/ 3071343 h 3429000"/>
              <a:gd name="connsiteX239" fmla="*/ 1445607 w 12191995"/>
              <a:gd name="connsiteY239" fmla="*/ 3070665 h 3429000"/>
              <a:gd name="connsiteX240" fmla="*/ 1442214 w 12191995"/>
              <a:gd name="connsiteY240" fmla="*/ 3061846 h 3429000"/>
              <a:gd name="connsiteX241" fmla="*/ 1445833 w 12191995"/>
              <a:gd name="connsiteY241" fmla="*/ 3053028 h 3429000"/>
              <a:gd name="connsiteX242" fmla="*/ 1453662 w 12191995"/>
              <a:gd name="connsiteY242" fmla="*/ 3047008 h 3429000"/>
              <a:gd name="connsiteX243" fmla="*/ 1444023 w 12191995"/>
              <a:gd name="connsiteY243" fmla="*/ 3051220 h 3429000"/>
              <a:gd name="connsiteX244" fmla="*/ 1439954 w 12191995"/>
              <a:gd name="connsiteY244" fmla="*/ 3061846 h 3429000"/>
              <a:gd name="connsiteX245" fmla="*/ 1444023 w 12191995"/>
              <a:gd name="connsiteY245" fmla="*/ 3072474 h 3429000"/>
              <a:gd name="connsiteX246" fmla="*/ 1444476 w 12191995"/>
              <a:gd name="connsiteY246" fmla="*/ 3072926 h 3429000"/>
              <a:gd name="connsiteX247" fmla="*/ 1463922 w 12191995"/>
              <a:gd name="connsiteY247" fmla="*/ 3072474 h 3429000"/>
              <a:gd name="connsiteX248" fmla="*/ 1467992 w 12191995"/>
              <a:gd name="connsiteY248" fmla="*/ 3061846 h 3429000"/>
              <a:gd name="connsiteX249" fmla="*/ 1463922 w 12191995"/>
              <a:gd name="connsiteY249" fmla="*/ 3051220 h 3429000"/>
              <a:gd name="connsiteX250" fmla="*/ 1463469 w 12191995"/>
              <a:gd name="connsiteY250" fmla="*/ 3050768 h 3429000"/>
              <a:gd name="connsiteX251" fmla="*/ 1453662 w 12191995"/>
              <a:gd name="connsiteY251" fmla="*/ 3047008 h 3429000"/>
              <a:gd name="connsiteX252" fmla="*/ 1112094 w 12191995"/>
              <a:gd name="connsiteY252" fmla="*/ 2956706 h 3429000"/>
              <a:gd name="connsiteX253" fmla="*/ 1143523 w 12191995"/>
              <a:gd name="connsiteY253" fmla="*/ 3007581 h 3429000"/>
              <a:gd name="connsiteX254" fmla="*/ 1109155 w 12191995"/>
              <a:gd name="connsiteY254" fmla="*/ 3060942 h 3429000"/>
              <a:gd name="connsiteX255" fmla="*/ 1091291 w 12191995"/>
              <a:gd name="connsiteY255" fmla="*/ 3058003 h 3429000"/>
              <a:gd name="connsiteX256" fmla="*/ 1091291 w 12191995"/>
              <a:gd name="connsiteY256" fmla="*/ 2960776 h 3429000"/>
              <a:gd name="connsiteX257" fmla="*/ 1112094 w 12191995"/>
              <a:gd name="connsiteY257" fmla="*/ 2956706 h 3429000"/>
              <a:gd name="connsiteX258" fmla="*/ 1288684 w 12191995"/>
              <a:gd name="connsiteY258" fmla="*/ 2940426 h 3429000"/>
              <a:gd name="connsiteX259" fmla="*/ 1288684 w 12191995"/>
              <a:gd name="connsiteY259" fmla="*/ 3077223 h 3429000"/>
              <a:gd name="connsiteX260" fmla="*/ 1319661 w 12191995"/>
              <a:gd name="connsiteY260" fmla="*/ 3077223 h 3429000"/>
              <a:gd name="connsiteX261" fmla="*/ 1319661 w 12191995"/>
              <a:gd name="connsiteY261" fmla="*/ 2940426 h 3429000"/>
              <a:gd name="connsiteX262" fmla="*/ 999944 w 12191995"/>
              <a:gd name="connsiteY262" fmla="*/ 2940426 h 3429000"/>
              <a:gd name="connsiteX263" fmla="*/ 999944 w 12191995"/>
              <a:gd name="connsiteY263" fmla="*/ 3077223 h 3429000"/>
              <a:gd name="connsiteX264" fmla="*/ 1030921 w 12191995"/>
              <a:gd name="connsiteY264" fmla="*/ 3077223 h 3429000"/>
              <a:gd name="connsiteX265" fmla="*/ 1030921 w 12191995"/>
              <a:gd name="connsiteY265" fmla="*/ 2940426 h 3429000"/>
              <a:gd name="connsiteX266" fmla="*/ 728386 w 12191995"/>
              <a:gd name="connsiteY266" fmla="*/ 2940426 h 3429000"/>
              <a:gd name="connsiteX267" fmla="*/ 771573 w 12191995"/>
              <a:gd name="connsiteY267" fmla="*/ 3006450 h 3429000"/>
              <a:gd name="connsiteX268" fmla="*/ 723411 w 12191995"/>
              <a:gd name="connsiteY268" fmla="*/ 3077448 h 3429000"/>
              <a:gd name="connsiteX269" fmla="*/ 759137 w 12191995"/>
              <a:gd name="connsiteY269" fmla="*/ 3077448 h 3429000"/>
              <a:gd name="connsiteX270" fmla="*/ 788757 w 12191995"/>
              <a:gd name="connsiteY270" fmla="*/ 3027704 h 3429000"/>
              <a:gd name="connsiteX271" fmla="*/ 789436 w 12191995"/>
              <a:gd name="connsiteY271" fmla="*/ 3027704 h 3429000"/>
              <a:gd name="connsiteX272" fmla="*/ 818603 w 12191995"/>
              <a:gd name="connsiteY272" fmla="*/ 3077448 h 3429000"/>
              <a:gd name="connsiteX273" fmla="*/ 857042 w 12191995"/>
              <a:gd name="connsiteY273" fmla="*/ 3077448 h 3429000"/>
              <a:gd name="connsiteX274" fmla="*/ 808429 w 12191995"/>
              <a:gd name="connsiteY274" fmla="*/ 3004415 h 3429000"/>
              <a:gd name="connsiteX275" fmla="*/ 852520 w 12191995"/>
              <a:gd name="connsiteY275" fmla="*/ 2940426 h 3429000"/>
              <a:gd name="connsiteX276" fmla="*/ 819282 w 12191995"/>
              <a:gd name="connsiteY276" fmla="*/ 2940426 h 3429000"/>
              <a:gd name="connsiteX277" fmla="*/ 791923 w 12191995"/>
              <a:gd name="connsiteY277" fmla="*/ 2985196 h 3429000"/>
              <a:gd name="connsiteX278" fmla="*/ 791471 w 12191995"/>
              <a:gd name="connsiteY278" fmla="*/ 2985196 h 3429000"/>
              <a:gd name="connsiteX279" fmla="*/ 765242 w 12191995"/>
              <a:gd name="connsiteY279" fmla="*/ 2940426 h 3429000"/>
              <a:gd name="connsiteX280" fmla="*/ 1269691 w 12191995"/>
              <a:gd name="connsiteY280" fmla="*/ 2938390 h 3429000"/>
              <a:gd name="connsiteX281" fmla="*/ 1198467 w 12191995"/>
              <a:gd name="connsiteY281" fmla="*/ 2947887 h 3429000"/>
              <a:gd name="connsiteX282" fmla="*/ 1198467 w 12191995"/>
              <a:gd name="connsiteY282" fmla="*/ 3077448 h 3429000"/>
              <a:gd name="connsiteX283" fmla="*/ 1229444 w 12191995"/>
              <a:gd name="connsiteY283" fmla="*/ 3077448 h 3429000"/>
              <a:gd name="connsiteX284" fmla="*/ 1229444 w 12191995"/>
              <a:gd name="connsiteY284" fmla="*/ 2961906 h 3429000"/>
              <a:gd name="connsiteX285" fmla="*/ 1263360 w 12191995"/>
              <a:gd name="connsiteY285" fmla="*/ 2960776 h 3429000"/>
              <a:gd name="connsiteX286" fmla="*/ 1269691 w 12191995"/>
              <a:gd name="connsiteY286" fmla="*/ 2938390 h 3429000"/>
              <a:gd name="connsiteX287" fmla="*/ 1395182 w 12191995"/>
              <a:gd name="connsiteY287" fmla="*/ 2937940 h 3429000"/>
              <a:gd name="connsiteX288" fmla="*/ 1347699 w 12191995"/>
              <a:gd name="connsiteY288" fmla="*/ 2977508 h 3429000"/>
              <a:gd name="connsiteX289" fmla="*/ 1382068 w 12191995"/>
              <a:gd name="connsiteY289" fmla="*/ 3015947 h 3429000"/>
              <a:gd name="connsiteX290" fmla="*/ 1406488 w 12191995"/>
              <a:gd name="connsiteY290" fmla="*/ 3038558 h 3429000"/>
              <a:gd name="connsiteX291" fmla="*/ 1380937 w 12191995"/>
              <a:gd name="connsiteY291" fmla="*/ 3057777 h 3429000"/>
              <a:gd name="connsiteX292" fmla="*/ 1352673 w 12191995"/>
              <a:gd name="connsiteY292" fmla="*/ 3049863 h 3429000"/>
              <a:gd name="connsiteX293" fmla="*/ 1343855 w 12191995"/>
              <a:gd name="connsiteY293" fmla="*/ 3069761 h 3429000"/>
              <a:gd name="connsiteX294" fmla="*/ 1385459 w 12191995"/>
              <a:gd name="connsiteY294" fmla="*/ 3079710 h 3429000"/>
              <a:gd name="connsiteX295" fmla="*/ 1439047 w 12191995"/>
              <a:gd name="connsiteY295" fmla="*/ 3037653 h 3429000"/>
              <a:gd name="connsiteX296" fmla="*/ 1403096 w 12191995"/>
              <a:gd name="connsiteY296" fmla="*/ 2997406 h 3429000"/>
              <a:gd name="connsiteX297" fmla="*/ 1378676 w 12191995"/>
              <a:gd name="connsiteY297" fmla="*/ 2975926 h 3429000"/>
              <a:gd name="connsiteX298" fmla="*/ 1402192 w 12191995"/>
              <a:gd name="connsiteY298" fmla="*/ 2957837 h 3429000"/>
              <a:gd name="connsiteX299" fmla="*/ 1425933 w 12191995"/>
              <a:gd name="connsiteY299" fmla="*/ 2965525 h 3429000"/>
              <a:gd name="connsiteX300" fmla="*/ 1434299 w 12191995"/>
              <a:gd name="connsiteY300" fmla="*/ 2947436 h 3429000"/>
              <a:gd name="connsiteX301" fmla="*/ 1395182 w 12191995"/>
              <a:gd name="connsiteY301" fmla="*/ 2937940 h 3429000"/>
              <a:gd name="connsiteX302" fmla="*/ 644499 w 12191995"/>
              <a:gd name="connsiteY302" fmla="*/ 2902892 h 3429000"/>
              <a:gd name="connsiteX303" fmla="*/ 604703 w 12191995"/>
              <a:gd name="connsiteY303" fmla="*/ 2950827 h 3429000"/>
              <a:gd name="connsiteX304" fmla="*/ 604703 w 12191995"/>
              <a:gd name="connsiteY304" fmla="*/ 3029965 h 3429000"/>
              <a:gd name="connsiteX305" fmla="*/ 644499 w 12191995"/>
              <a:gd name="connsiteY305" fmla="*/ 3077900 h 3429000"/>
              <a:gd name="connsiteX306" fmla="*/ 706906 w 12191995"/>
              <a:gd name="connsiteY306" fmla="*/ 3077900 h 3429000"/>
              <a:gd name="connsiteX307" fmla="*/ 706906 w 12191995"/>
              <a:gd name="connsiteY307" fmla="*/ 3056420 h 3429000"/>
              <a:gd name="connsiteX308" fmla="*/ 659196 w 12191995"/>
              <a:gd name="connsiteY308" fmla="*/ 3056420 h 3429000"/>
              <a:gd name="connsiteX309" fmla="*/ 637037 w 12191995"/>
              <a:gd name="connsiteY309" fmla="*/ 3033130 h 3429000"/>
              <a:gd name="connsiteX310" fmla="*/ 637037 w 12191995"/>
              <a:gd name="connsiteY310" fmla="*/ 2998536 h 3429000"/>
              <a:gd name="connsiteX311" fmla="*/ 701253 w 12191995"/>
              <a:gd name="connsiteY311" fmla="*/ 2998536 h 3429000"/>
              <a:gd name="connsiteX312" fmla="*/ 701253 w 12191995"/>
              <a:gd name="connsiteY312" fmla="*/ 2977056 h 3429000"/>
              <a:gd name="connsiteX313" fmla="*/ 637037 w 12191995"/>
              <a:gd name="connsiteY313" fmla="*/ 2977056 h 3429000"/>
              <a:gd name="connsiteX314" fmla="*/ 637037 w 12191995"/>
              <a:gd name="connsiteY314" fmla="*/ 2947662 h 3429000"/>
              <a:gd name="connsiteX315" fmla="*/ 659196 w 12191995"/>
              <a:gd name="connsiteY315" fmla="*/ 2924373 h 3429000"/>
              <a:gd name="connsiteX316" fmla="*/ 707131 w 12191995"/>
              <a:gd name="connsiteY316" fmla="*/ 2924373 h 3429000"/>
              <a:gd name="connsiteX317" fmla="*/ 707131 w 12191995"/>
              <a:gd name="connsiteY317" fmla="*/ 2902892 h 3429000"/>
              <a:gd name="connsiteX318" fmla="*/ 877165 w 12191995"/>
              <a:gd name="connsiteY318" fmla="*/ 2902666 h 3429000"/>
              <a:gd name="connsiteX319" fmla="*/ 877165 w 12191995"/>
              <a:gd name="connsiteY319" fmla="*/ 3029740 h 3429000"/>
              <a:gd name="connsiteX320" fmla="*/ 916960 w 12191995"/>
              <a:gd name="connsiteY320" fmla="*/ 3077675 h 3429000"/>
              <a:gd name="connsiteX321" fmla="*/ 979140 w 12191995"/>
              <a:gd name="connsiteY321" fmla="*/ 3077675 h 3429000"/>
              <a:gd name="connsiteX322" fmla="*/ 979140 w 12191995"/>
              <a:gd name="connsiteY322" fmla="*/ 3056194 h 3429000"/>
              <a:gd name="connsiteX323" fmla="*/ 931657 w 12191995"/>
              <a:gd name="connsiteY323" fmla="*/ 3056194 h 3429000"/>
              <a:gd name="connsiteX324" fmla="*/ 909499 w 12191995"/>
              <a:gd name="connsiteY324" fmla="*/ 3032905 h 3429000"/>
              <a:gd name="connsiteX325" fmla="*/ 909499 w 12191995"/>
              <a:gd name="connsiteY325" fmla="*/ 2902666 h 3429000"/>
              <a:gd name="connsiteX326" fmla="*/ 1091291 w 12191995"/>
              <a:gd name="connsiteY326" fmla="*/ 2901309 h 3429000"/>
              <a:gd name="connsiteX327" fmla="*/ 1060541 w 12191995"/>
              <a:gd name="connsiteY327" fmla="*/ 2906962 h 3429000"/>
              <a:gd name="connsiteX328" fmla="*/ 1060541 w 12191995"/>
              <a:gd name="connsiteY328" fmla="*/ 3069986 h 3429000"/>
              <a:gd name="connsiteX329" fmla="*/ 1108024 w 12191995"/>
              <a:gd name="connsiteY329" fmla="*/ 3079935 h 3429000"/>
              <a:gd name="connsiteX330" fmla="*/ 1174274 w 12191995"/>
              <a:gd name="connsiteY330" fmla="*/ 3005772 h 3429000"/>
              <a:gd name="connsiteX331" fmla="*/ 1120460 w 12191995"/>
              <a:gd name="connsiteY331" fmla="*/ 2938844 h 3429000"/>
              <a:gd name="connsiteX332" fmla="*/ 1091291 w 12191995"/>
              <a:gd name="connsiteY332" fmla="*/ 2944496 h 3429000"/>
              <a:gd name="connsiteX333" fmla="*/ 1159351 w 12191995"/>
              <a:gd name="connsiteY333" fmla="*/ 2803630 h 3429000"/>
              <a:gd name="connsiteX334" fmla="*/ 1001074 w 12191995"/>
              <a:gd name="connsiteY334" fmla="*/ 2884125 h 3429000"/>
              <a:gd name="connsiteX335" fmla="*/ 996326 w 12191995"/>
              <a:gd name="connsiteY335" fmla="*/ 2896561 h 3429000"/>
              <a:gd name="connsiteX336" fmla="*/ 1000622 w 12191995"/>
              <a:gd name="connsiteY336" fmla="*/ 2908998 h 3429000"/>
              <a:gd name="connsiteX337" fmla="*/ 1015093 w 12191995"/>
              <a:gd name="connsiteY337" fmla="*/ 2916459 h 3429000"/>
              <a:gd name="connsiteX338" fmla="*/ 1032503 w 12191995"/>
              <a:gd name="connsiteY338" fmla="*/ 2906737 h 3429000"/>
              <a:gd name="connsiteX339" fmla="*/ 1158899 w 12191995"/>
              <a:gd name="connsiteY339" fmla="*/ 2811996 h 3429000"/>
              <a:gd name="connsiteX340" fmla="*/ 1287556 w 12191995"/>
              <a:gd name="connsiteY340" fmla="*/ 2907641 h 3429000"/>
              <a:gd name="connsiteX341" fmla="*/ 1306549 w 12191995"/>
              <a:gd name="connsiteY341" fmla="*/ 2915780 h 3429000"/>
              <a:gd name="connsiteX342" fmla="*/ 1323055 w 12191995"/>
              <a:gd name="connsiteY342" fmla="*/ 2896788 h 3429000"/>
              <a:gd name="connsiteX343" fmla="*/ 1318759 w 12191995"/>
              <a:gd name="connsiteY343" fmla="*/ 2884352 h 3429000"/>
              <a:gd name="connsiteX344" fmla="*/ 1159351 w 12191995"/>
              <a:gd name="connsiteY344" fmla="*/ 2803630 h 3429000"/>
              <a:gd name="connsiteX345" fmla="*/ 0 w 12191995"/>
              <a:gd name="connsiteY345" fmla="*/ 0 h 3429000"/>
              <a:gd name="connsiteX346" fmla="*/ 12191995 w 12191995"/>
              <a:gd name="connsiteY346" fmla="*/ 0 h 3429000"/>
              <a:gd name="connsiteX347" fmla="*/ 12191995 w 12191995"/>
              <a:gd name="connsiteY347" fmla="*/ 3429000 h 3429000"/>
              <a:gd name="connsiteX348" fmla="*/ 0 w 12191995"/>
              <a:gd name="connsiteY348"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2191995" h="3429000">
                <a:moveTo>
                  <a:pt x="1295470" y="3225097"/>
                </a:moveTo>
                <a:lnTo>
                  <a:pt x="1295470" y="3229167"/>
                </a:lnTo>
                <a:cubicBezTo>
                  <a:pt x="1295470" y="3236177"/>
                  <a:pt x="1290269" y="3239115"/>
                  <a:pt x="1284617" y="3238890"/>
                </a:cubicBezTo>
                <a:cubicBezTo>
                  <a:pt x="1279868" y="3238890"/>
                  <a:pt x="1276702" y="3236177"/>
                  <a:pt x="1276702" y="3232333"/>
                </a:cubicBezTo>
                <a:cubicBezTo>
                  <a:pt x="1276702" y="3228489"/>
                  <a:pt x="1279642" y="3226228"/>
                  <a:pt x="1284617" y="3226228"/>
                </a:cubicBezTo>
                <a:lnTo>
                  <a:pt x="1290495" y="3226228"/>
                </a:lnTo>
                <a:cubicBezTo>
                  <a:pt x="1292756" y="3226228"/>
                  <a:pt x="1294566" y="3226002"/>
                  <a:pt x="1295470" y="3225097"/>
                </a:cubicBezTo>
                <a:close/>
                <a:moveTo>
                  <a:pt x="1099209" y="3225097"/>
                </a:moveTo>
                <a:lnTo>
                  <a:pt x="1099209" y="3229167"/>
                </a:lnTo>
                <a:cubicBezTo>
                  <a:pt x="1099209" y="3236177"/>
                  <a:pt x="1094008" y="3239115"/>
                  <a:pt x="1088355" y="3238890"/>
                </a:cubicBezTo>
                <a:cubicBezTo>
                  <a:pt x="1083607" y="3238890"/>
                  <a:pt x="1080441" y="3236177"/>
                  <a:pt x="1080441" y="3232333"/>
                </a:cubicBezTo>
                <a:cubicBezTo>
                  <a:pt x="1080441" y="3228489"/>
                  <a:pt x="1083381" y="3226228"/>
                  <a:pt x="1088355" y="3226228"/>
                </a:cubicBezTo>
                <a:lnTo>
                  <a:pt x="1094234" y="3226228"/>
                </a:lnTo>
                <a:cubicBezTo>
                  <a:pt x="1096495" y="3226228"/>
                  <a:pt x="1098304" y="3226002"/>
                  <a:pt x="1099209" y="3225097"/>
                </a:cubicBezTo>
                <a:close/>
                <a:moveTo>
                  <a:pt x="703743" y="3222611"/>
                </a:moveTo>
                <a:lnTo>
                  <a:pt x="703743" y="3230073"/>
                </a:lnTo>
                <a:cubicBezTo>
                  <a:pt x="703743" y="3239795"/>
                  <a:pt x="695829" y="3244318"/>
                  <a:pt x="687915" y="3244318"/>
                </a:cubicBezTo>
                <a:cubicBezTo>
                  <a:pt x="678871" y="3244318"/>
                  <a:pt x="675253" y="3238891"/>
                  <a:pt x="675253" y="3234142"/>
                </a:cubicBezTo>
                <a:cubicBezTo>
                  <a:pt x="675253" y="3228490"/>
                  <a:pt x="678871" y="3224646"/>
                  <a:pt x="686785" y="3224646"/>
                </a:cubicBezTo>
                <a:lnTo>
                  <a:pt x="696734" y="3224646"/>
                </a:lnTo>
                <a:cubicBezTo>
                  <a:pt x="699672" y="3224646"/>
                  <a:pt x="702386" y="3224194"/>
                  <a:pt x="703743" y="3222611"/>
                </a:cubicBezTo>
                <a:close/>
                <a:moveTo>
                  <a:pt x="1392923" y="3205201"/>
                </a:moveTo>
                <a:cubicBezTo>
                  <a:pt x="1399707" y="3205201"/>
                  <a:pt x="1404455" y="3209722"/>
                  <a:pt x="1405359" y="3215375"/>
                </a:cubicBezTo>
                <a:lnTo>
                  <a:pt x="1380261" y="3215375"/>
                </a:lnTo>
                <a:cubicBezTo>
                  <a:pt x="1381618" y="3209270"/>
                  <a:pt x="1386366" y="3204974"/>
                  <a:pt x="1392923" y="3205201"/>
                </a:cubicBezTo>
                <a:close/>
                <a:moveTo>
                  <a:pt x="850035" y="3200452"/>
                </a:moveTo>
                <a:cubicBezTo>
                  <a:pt x="862245" y="3200452"/>
                  <a:pt x="870385" y="3210175"/>
                  <a:pt x="870385" y="3222385"/>
                </a:cubicBezTo>
                <a:cubicBezTo>
                  <a:pt x="870385" y="3234821"/>
                  <a:pt x="862019" y="3244318"/>
                  <a:pt x="850035" y="3244318"/>
                </a:cubicBezTo>
                <a:cubicBezTo>
                  <a:pt x="838052" y="3244318"/>
                  <a:pt x="829685" y="3234821"/>
                  <a:pt x="829685" y="3222385"/>
                </a:cubicBezTo>
                <a:cubicBezTo>
                  <a:pt x="829685" y="3209949"/>
                  <a:pt x="838052" y="3200452"/>
                  <a:pt x="850035" y="3200452"/>
                </a:cubicBezTo>
                <a:close/>
                <a:moveTo>
                  <a:pt x="751451" y="3194573"/>
                </a:moveTo>
                <a:cubicBezTo>
                  <a:pt x="744894" y="3194573"/>
                  <a:pt x="738337" y="3197513"/>
                  <a:pt x="735171" y="3204749"/>
                </a:cubicBezTo>
                <a:lnTo>
                  <a:pt x="735171" y="3195478"/>
                </a:lnTo>
                <a:lnTo>
                  <a:pt x="728162" y="3195478"/>
                </a:lnTo>
                <a:lnTo>
                  <a:pt x="728162" y="3249292"/>
                </a:lnTo>
                <a:lnTo>
                  <a:pt x="735398" y="3249292"/>
                </a:lnTo>
                <a:lnTo>
                  <a:pt x="735398" y="3219219"/>
                </a:lnTo>
                <a:cubicBezTo>
                  <a:pt x="735398" y="3206331"/>
                  <a:pt x="742180" y="3202035"/>
                  <a:pt x="751677" y="3202035"/>
                </a:cubicBezTo>
                <a:lnTo>
                  <a:pt x="755295" y="3202035"/>
                </a:lnTo>
                <a:lnTo>
                  <a:pt x="755521" y="3194800"/>
                </a:lnTo>
                <a:cubicBezTo>
                  <a:pt x="753939" y="3194800"/>
                  <a:pt x="752582" y="3194573"/>
                  <a:pt x="751451" y="3194573"/>
                </a:cubicBezTo>
                <a:close/>
                <a:moveTo>
                  <a:pt x="850035" y="3193895"/>
                </a:moveTo>
                <a:cubicBezTo>
                  <a:pt x="834660" y="3193895"/>
                  <a:pt x="822224" y="3205879"/>
                  <a:pt x="822224" y="3222385"/>
                </a:cubicBezTo>
                <a:cubicBezTo>
                  <a:pt x="822224" y="3238891"/>
                  <a:pt x="834433" y="3250648"/>
                  <a:pt x="850035" y="3250648"/>
                </a:cubicBezTo>
                <a:cubicBezTo>
                  <a:pt x="865637" y="3250648"/>
                  <a:pt x="878073" y="3238891"/>
                  <a:pt x="878073" y="3222385"/>
                </a:cubicBezTo>
                <a:cubicBezTo>
                  <a:pt x="878073" y="3205879"/>
                  <a:pt x="865637" y="3193895"/>
                  <a:pt x="850035" y="3193895"/>
                </a:cubicBezTo>
                <a:close/>
                <a:moveTo>
                  <a:pt x="690628" y="3193895"/>
                </a:moveTo>
                <a:cubicBezTo>
                  <a:pt x="681358" y="3193895"/>
                  <a:pt x="673670" y="3197739"/>
                  <a:pt x="670053" y="3200679"/>
                </a:cubicBezTo>
                <a:lnTo>
                  <a:pt x="673670" y="3206331"/>
                </a:lnTo>
                <a:cubicBezTo>
                  <a:pt x="677966" y="3203392"/>
                  <a:pt x="683393" y="3200452"/>
                  <a:pt x="690176" y="3200452"/>
                </a:cubicBezTo>
                <a:cubicBezTo>
                  <a:pt x="697412" y="3200452"/>
                  <a:pt x="703743" y="3203844"/>
                  <a:pt x="703743" y="3211984"/>
                </a:cubicBezTo>
                <a:lnTo>
                  <a:pt x="703516" y="3213341"/>
                </a:lnTo>
                <a:cubicBezTo>
                  <a:pt x="703516" y="3216280"/>
                  <a:pt x="702160" y="3218315"/>
                  <a:pt x="698316" y="3218315"/>
                </a:cubicBezTo>
                <a:lnTo>
                  <a:pt x="685428" y="3218315"/>
                </a:lnTo>
                <a:cubicBezTo>
                  <a:pt x="674122" y="3218315"/>
                  <a:pt x="667113" y="3224420"/>
                  <a:pt x="667113" y="3234142"/>
                </a:cubicBezTo>
                <a:cubicBezTo>
                  <a:pt x="667113" y="3243866"/>
                  <a:pt x="675027" y="3250648"/>
                  <a:pt x="686785" y="3250648"/>
                </a:cubicBezTo>
                <a:cubicBezTo>
                  <a:pt x="693342" y="3250648"/>
                  <a:pt x="700578" y="3247935"/>
                  <a:pt x="703743" y="3242508"/>
                </a:cubicBezTo>
                <a:lnTo>
                  <a:pt x="703743" y="3249292"/>
                </a:lnTo>
                <a:lnTo>
                  <a:pt x="711204" y="3249292"/>
                </a:lnTo>
                <a:lnTo>
                  <a:pt x="711204" y="3212210"/>
                </a:lnTo>
                <a:cubicBezTo>
                  <a:pt x="711204" y="3201131"/>
                  <a:pt x="703516" y="3193895"/>
                  <a:pt x="690628" y="3193895"/>
                </a:cubicBezTo>
                <a:close/>
                <a:moveTo>
                  <a:pt x="1166814" y="3193443"/>
                </a:moveTo>
                <a:lnTo>
                  <a:pt x="1166814" y="3206783"/>
                </a:lnTo>
                <a:lnTo>
                  <a:pt x="1174727" y="3206783"/>
                </a:lnTo>
                <a:lnTo>
                  <a:pt x="1174727" y="3249292"/>
                </a:lnTo>
                <a:lnTo>
                  <a:pt x="1190555" y="3249292"/>
                </a:lnTo>
                <a:lnTo>
                  <a:pt x="1190555" y="3193443"/>
                </a:lnTo>
                <a:close/>
                <a:moveTo>
                  <a:pt x="1198921" y="3193216"/>
                </a:moveTo>
                <a:lnTo>
                  <a:pt x="1217915" y="3249291"/>
                </a:lnTo>
                <a:lnTo>
                  <a:pt x="1237587" y="3249291"/>
                </a:lnTo>
                <a:lnTo>
                  <a:pt x="1257484" y="3193216"/>
                </a:lnTo>
                <a:lnTo>
                  <a:pt x="1240752" y="3193216"/>
                </a:lnTo>
                <a:lnTo>
                  <a:pt x="1228090" y="3232107"/>
                </a:lnTo>
                <a:lnTo>
                  <a:pt x="1216106" y="3193216"/>
                </a:lnTo>
                <a:close/>
                <a:moveTo>
                  <a:pt x="1393150" y="3192312"/>
                </a:moveTo>
                <a:cubicBezTo>
                  <a:pt x="1376417" y="3192312"/>
                  <a:pt x="1363981" y="3204748"/>
                  <a:pt x="1363981" y="3221706"/>
                </a:cubicBezTo>
                <a:cubicBezTo>
                  <a:pt x="1363981" y="3238664"/>
                  <a:pt x="1376643" y="3251100"/>
                  <a:pt x="1393375" y="3251100"/>
                </a:cubicBezTo>
                <a:cubicBezTo>
                  <a:pt x="1405811" y="3251100"/>
                  <a:pt x="1416439" y="3245448"/>
                  <a:pt x="1421413" y="3233464"/>
                </a:cubicBezTo>
                <a:lnTo>
                  <a:pt x="1404907" y="3231655"/>
                </a:lnTo>
                <a:cubicBezTo>
                  <a:pt x="1402646" y="3235272"/>
                  <a:pt x="1398350" y="3237308"/>
                  <a:pt x="1393602" y="3237308"/>
                </a:cubicBezTo>
                <a:cubicBezTo>
                  <a:pt x="1386366" y="3237308"/>
                  <a:pt x="1381618" y="3232107"/>
                  <a:pt x="1380713" y="3226002"/>
                </a:cubicBezTo>
                <a:lnTo>
                  <a:pt x="1422317" y="3226002"/>
                </a:lnTo>
                <a:lnTo>
                  <a:pt x="1422544" y="3225776"/>
                </a:lnTo>
                <a:cubicBezTo>
                  <a:pt x="1422544" y="3202261"/>
                  <a:pt x="1408524" y="3192312"/>
                  <a:pt x="1393150" y="3192312"/>
                </a:cubicBezTo>
                <a:close/>
                <a:moveTo>
                  <a:pt x="1157996" y="3192312"/>
                </a:moveTo>
                <a:cubicBezTo>
                  <a:pt x="1150987" y="3192312"/>
                  <a:pt x="1145786" y="3196156"/>
                  <a:pt x="1143526" y="3202035"/>
                </a:cubicBezTo>
                <a:lnTo>
                  <a:pt x="1143526" y="3193217"/>
                </a:lnTo>
                <a:lnTo>
                  <a:pt x="1128150" y="3193217"/>
                </a:lnTo>
                <a:lnTo>
                  <a:pt x="1128150" y="3249292"/>
                </a:lnTo>
                <a:lnTo>
                  <a:pt x="1143978" y="3249292"/>
                </a:lnTo>
                <a:lnTo>
                  <a:pt x="1143978" y="3222611"/>
                </a:lnTo>
                <a:cubicBezTo>
                  <a:pt x="1143978" y="3212889"/>
                  <a:pt x="1147595" y="3209045"/>
                  <a:pt x="1155735" y="3209045"/>
                </a:cubicBezTo>
                <a:lnTo>
                  <a:pt x="1162519" y="3209045"/>
                </a:lnTo>
                <a:lnTo>
                  <a:pt x="1162292" y="3192764"/>
                </a:lnTo>
                <a:cubicBezTo>
                  <a:pt x="1160935" y="3192539"/>
                  <a:pt x="1159579" y="3192312"/>
                  <a:pt x="1157996" y="3192312"/>
                </a:cubicBezTo>
                <a:close/>
                <a:moveTo>
                  <a:pt x="1287103" y="3191859"/>
                </a:moveTo>
                <a:cubicBezTo>
                  <a:pt x="1273537" y="3191859"/>
                  <a:pt x="1263136" y="3198643"/>
                  <a:pt x="1263136" y="3198643"/>
                </a:cubicBezTo>
                <a:lnTo>
                  <a:pt x="1269241" y="3210626"/>
                </a:lnTo>
                <a:cubicBezTo>
                  <a:pt x="1273537" y="3208365"/>
                  <a:pt x="1280546" y="3205425"/>
                  <a:pt x="1286199" y="3205425"/>
                </a:cubicBezTo>
                <a:cubicBezTo>
                  <a:pt x="1292304" y="3205425"/>
                  <a:pt x="1295470" y="3207913"/>
                  <a:pt x="1295470" y="3211983"/>
                </a:cubicBezTo>
                <a:lnTo>
                  <a:pt x="1295470" y="3212435"/>
                </a:lnTo>
                <a:cubicBezTo>
                  <a:pt x="1295470" y="3214696"/>
                  <a:pt x="1294339" y="3215826"/>
                  <a:pt x="1291626" y="3215826"/>
                </a:cubicBezTo>
                <a:lnTo>
                  <a:pt x="1280546" y="3215826"/>
                </a:lnTo>
                <a:cubicBezTo>
                  <a:pt x="1268110" y="3215826"/>
                  <a:pt x="1260196" y="3222384"/>
                  <a:pt x="1260196" y="3233011"/>
                </a:cubicBezTo>
                <a:cubicBezTo>
                  <a:pt x="1260196" y="3242282"/>
                  <a:pt x="1268110" y="3250647"/>
                  <a:pt x="1279868" y="3250647"/>
                </a:cubicBezTo>
                <a:cubicBezTo>
                  <a:pt x="1286199" y="3250647"/>
                  <a:pt x="1292530" y="3248160"/>
                  <a:pt x="1295470" y="3243864"/>
                </a:cubicBezTo>
                <a:lnTo>
                  <a:pt x="1295470" y="3249291"/>
                </a:lnTo>
                <a:lnTo>
                  <a:pt x="1311297" y="3249291"/>
                </a:lnTo>
                <a:lnTo>
                  <a:pt x="1311297" y="3212435"/>
                </a:lnTo>
                <a:cubicBezTo>
                  <a:pt x="1311297" y="3197738"/>
                  <a:pt x="1299766" y="3191859"/>
                  <a:pt x="1287103" y="3191859"/>
                </a:cubicBezTo>
                <a:close/>
                <a:moveTo>
                  <a:pt x="1090842" y="3191859"/>
                </a:moveTo>
                <a:cubicBezTo>
                  <a:pt x="1077276" y="3191859"/>
                  <a:pt x="1066875" y="3198643"/>
                  <a:pt x="1066875" y="3198643"/>
                </a:cubicBezTo>
                <a:lnTo>
                  <a:pt x="1072979" y="3210626"/>
                </a:lnTo>
                <a:cubicBezTo>
                  <a:pt x="1077276" y="3208365"/>
                  <a:pt x="1084285" y="3205425"/>
                  <a:pt x="1089938" y="3205425"/>
                </a:cubicBezTo>
                <a:cubicBezTo>
                  <a:pt x="1096043" y="3205425"/>
                  <a:pt x="1099209" y="3207913"/>
                  <a:pt x="1099209" y="3211983"/>
                </a:cubicBezTo>
                <a:lnTo>
                  <a:pt x="1099209" y="3212435"/>
                </a:lnTo>
                <a:cubicBezTo>
                  <a:pt x="1099209" y="3214696"/>
                  <a:pt x="1098078" y="3215826"/>
                  <a:pt x="1095365" y="3215826"/>
                </a:cubicBezTo>
                <a:lnTo>
                  <a:pt x="1084285" y="3215826"/>
                </a:lnTo>
                <a:cubicBezTo>
                  <a:pt x="1071849" y="3215826"/>
                  <a:pt x="1063935" y="3222384"/>
                  <a:pt x="1063935" y="3233011"/>
                </a:cubicBezTo>
                <a:cubicBezTo>
                  <a:pt x="1063935" y="3242282"/>
                  <a:pt x="1071849" y="3250647"/>
                  <a:pt x="1083607" y="3250647"/>
                </a:cubicBezTo>
                <a:cubicBezTo>
                  <a:pt x="1089938" y="3250647"/>
                  <a:pt x="1096269" y="3248160"/>
                  <a:pt x="1099209" y="3243864"/>
                </a:cubicBezTo>
                <a:lnTo>
                  <a:pt x="1099209" y="3249291"/>
                </a:lnTo>
                <a:lnTo>
                  <a:pt x="1115036" y="3249291"/>
                </a:lnTo>
                <a:lnTo>
                  <a:pt x="1115036" y="3212435"/>
                </a:lnTo>
                <a:cubicBezTo>
                  <a:pt x="1115036" y="3197738"/>
                  <a:pt x="1103505" y="3191859"/>
                  <a:pt x="1090842" y="3191859"/>
                </a:cubicBezTo>
                <a:close/>
                <a:moveTo>
                  <a:pt x="769540" y="3172414"/>
                </a:moveTo>
                <a:lnTo>
                  <a:pt x="769540" y="3195025"/>
                </a:lnTo>
                <a:lnTo>
                  <a:pt x="760270" y="3195025"/>
                </a:lnTo>
                <a:lnTo>
                  <a:pt x="760270" y="3201130"/>
                </a:lnTo>
                <a:lnTo>
                  <a:pt x="769540" y="3201130"/>
                </a:lnTo>
                <a:lnTo>
                  <a:pt x="769540" y="3237759"/>
                </a:lnTo>
                <a:cubicBezTo>
                  <a:pt x="769540" y="3247708"/>
                  <a:pt x="776323" y="3249291"/>
                  <a:pt x="781976" y="3249291"/>
                </a:cubicBezTo>
                <a:cubicBezTo>
                  <a:pt x="786499" y="3249291"/>
                  <a:pt x="790343" y="3248839"/>
                  <a:pt x="790343" y="3248839"/>
                </a:cubicBezTo>
                <a:lnTo>
                  <a:pt x="790343" y="3242734"/>
                </a:lnTo>
                <a:cubicBezTo>
                  <a:pt x="790343" y="3242734"/>
                  <a:pt x="788081" y="3243186"/>
                  <a:pt x="784690" y="3243186"/>
                </a:cubicBezTo>
                <a:cubicBezTo>
                  <a:pt x="780620" y="3243186"/>
                  <a:pt x="777002" y="3242960"/>
                  <a:pt x="777002" y="3237986"/>
                </a:cubicBezTo>
                <a:lnTo>
                  <a:pt x="777002" y="3201356"/>
                </a:lnTo>
                <a:lnTo>
                  <a:pt x="790343" y="3201356"/>
                </a:lnTo>
                <a:lnTo>
                  <a:pt x="790343" y="3195251"/>
                </a:lnTo>
                <a:lnTo>
                  <a:pt x="777002" y="3195251"/>
                </a:lnTo>
                <a:lnTo>
                  <a:pt x="777002" y="3172641"/>
                </a:lnTo>
                <a:lnTo>
                  <a:pt x="777002" y="3172414"/>
                </a:lnTo>
                <a:close/>
                <a:moveTo>
                  <a:pt x="1328256" y="3171735"/>
                </a:moveTo>
                <a:lnTo>
                  <a:pt x="1328256" y="3192989"/>
                </a:lnTo>
                <a:lnTo>
                  <a:pt x="1319438" y="3192989"/>
                </a:lnTo>
                <a:lnTo>
                  <a:pt x="1319438" y="3206330"/>
                </a:lnTo>
                <a:lnTo>
                  <a:pt x="1328256" y="3206330"/>
                </a:lnTo>
                <a:lnTo>
                  <a:pt x="1328256" y="3237080"/>
                </a:lnTo>
                <a:cubicBezTo>
                  <a:pt x="1328256" y="3248386"/>
                  <a:pt x="1336396" y="3249742"/>
                  <a:pt x="1344311" y="3249742"/>
                </a:cubicBezTo>
                <a:cubicBezTo>
                  <a:pt x="1349059" y="3249742"/>
                  <a:pt x="1356746" y="3249064"/>
                  <a:pt x="1356746" y="3249064"/>
                </a:cubicBezTo>
                <a:lnTo>
                  <a:pt x="1356746" y="3235498"/>
                </a:lnTo>
                <a:cubicBezTo>
                  <a:pt x="1356746" y="3235498"/>
                  <a:pt x="1353581" y="3235950"/>
                  <a:pt x="1349511" y="3235950"/>
                </a:cubicBezTo>
                <a:cubicBezTo>
                  <a:pt x="1347249" y="3235950"/>
                  <a:pt x="1344311" y="3235498"/>
                  <a:pt x="1344311" y="3231880"/>
                </a:cubicBezTo>
                <a:lnTo>
                  <a:pt x="1344311" y="3206556"/>
                </a:lnTo>
                <a:lnTo>
                  <a:pt x="1356520" y="3206556"/>
                </a:lnTo>
                <a:lnTo>
                  <a:pt x="1356520" y="3193216"/>
                </a:lnTo>
                <a:lnTo>
                  <a:pt x="1344311" y="3193216"/>
                </a:lnTo>
                <a:lnTo>
                  <a:pt x="1344311" y="3171961"/>
                </a:lnTo>
                <a:close/>
                <a:moveTo>
                  <a:pt x="617143" y="3170379"/>
                </a:moveTo>
                <a:lnTo>
                  <a:pt x="633196" y="3170379"/>
                </a:lnTo>
                <a:cubicBezTo>
                  <a:pt x="644503" y="3170379"/>
                  <a:pt x="653999" y="3176711"/>
                  <a:pt x="653999" y="3189599"/>
                </a:cubicBezTo>
                <a:cubicBezTo>
                  <a:pt x="653999" y="3202487"/>
                  <a:pt x="644503" y="3209270"/>
                  <a:pt x="633196" y="3209270"/>
                </a:cubicBezTo>
                <a:lnTo>
                  <a:pt x="617143" y="3209270"/>
                </a:lnTo>
                <a:close/>
                <a:moveTo>
                  <a:pt x="1181963" y="3163822"/>
                </a:moveTo>
                <a:cubicBezTo>
                  <a:pt x="1176310" y="3163822"/>
                  <a:pt x="1171788" y="3168344"/>
                  <a:pt x="1171788" y="3173998"/>
                </a:cubicBezTo>
                <a:cubicBezTo>
                  <a:pt x="1171788" y="3179650"/>
                  <a:pt x="1176310" y="3184172"/>
                  <a:pt x="1181963" y="3184172"/>
                </a:cubicBezTo>
                <a:cubicBezTo>
                  <a:pt x="1187616" y="3184172"/>
                  <a:pt x="1192138" y="3179650"/>
                  <a:pt x="1192138" y="3173998"/>
                </a:cubicBezTo>
                <a:cubicBezTo>
                  <a:pt x="1192138" y="3168344"/>
                  <a:pt x="1187616" y="3163822"/>
                  <a:pt x="1181963" y="3163822"/>
                </a:cubicBezTo>
                <a:close/>
                <a:moveTo>
                  <a:pt x="1038610" y="3163822"/>
                </a:moveTo>
                <a:lnTo>
                  <a:pt x="1038610" y="3249292"/>
                </a:lnTo>
                <a:lnTo>
                  <a:pt x="1054438" y="3249292"/>
                </a:lnTo>
                <a:lnTo>
                  <a:pt x="1054438" y="3163822"/>
                </a:lnTo>
                <a:close/>
                <a:moveTo>
                  <a:pt x="609681" y="3163822"/>
                </a:moveTo>
                <a:lnTo>
                  <a:pt x="609681" y="3249292"/>
                </a:lnTo>
                <a:lnTo>
                  <a:pt x="617143" y="3249292"/>
                </a:lnTo>
                <a:lnTo>
                  <a:pt x="617143" y="3216279"/>
                </a:lnTo>
                <a:lnTo>
                  <a:pt x="632292" y="3216279"/>
                </a:lnTo>
                <a:cubicBezTo>
                  <a:pt x="651964" y="3216279"/>
                  <a:pt x="661686" y="3204070"/>
                  <a:pt x="661686" y="3189825"/>
                </a:cubicBezTo>
                <a:cubicBezTo>
                  <a:pt x="661686" y="3175354"/>
                  <a:pt x="651964" y="3163822"/>
                  <a:pt x="632292" y="3163822"/>
                </a:cubicBezTo>
                <a:close/>
                <a:moveTo>
                  <a:pt x="906789" y="3163144"/>
                </a:moveTo>
                <a:cubicBezTo>
                  <a:pt x="901136" y="3163144"/>
                  <a:pt x="894579" y="3166084"/>
                  <a:pt x="894579" y="3176033"/>
                </a:cubicBezTo>
                <a:lnTo>
                  <a:pt x="894353" y="3176033"/>
                </a:lnTo>
                <a:lnTo>
                  <a:pt x="894353" y="3195252"/>
                </a:lnTo>
                <a:lnTo>
                  <a:pt x="885082" y="3195252"/>
                </a:lnTo>
                <a:lnTo>
                  <a:pt x="885082" y="3201356"/>
                </a:lnTo>
                <a:lnTo>
                  <a:pt x="894353" y="3201356"/>
                </a:lnTo>
                <a:lnTo>
                  <a:pt x="894353" y="3249066"/>
                </a:lnTo>
                <a:lnTo>
                  <a:pt x="901815" y="3249066"/>
                </a:lnTo>
                <a:lnTo>
                  <a:pt x="901815" y="3201356"/>
                </a:lnTo>
                <a:lnTo>
                  <a:pt x="912894" y="3201356"/>
                </a:lnTo>
                <a:lnTo>
                  <a:pt x="912894" y="3195252"/>
                </a:lnTo>
                <a:lnTo>
                  <a:pt x="901815" y="3195252"/>
                </a:lnTo>
                <a:lnTo>
                  <a:pt x="901815" y="3176711"/>
                </a:lnTo>
                <a:cubicBezTo>
                  <a:pt x="901815" y="3171510"/>
                  <a:pt x="903849" y="3169476"/>
                  <a:pt x="908597" y="3169476"/>
                </a:cubicBezTo>
                <a:cubicBezTo>
                  <a:pt x="910633" y="3169476"/>
                  <a:pt x="914024" y="3170153"/>
                  <a:pt x="914024" y="3170153"/>
                </a:cubicBezTo>
                <a:lnTo>
                  <a:pt x="914024" y="3163596"/>
                </a:lnTo>
                <a:cubicBezTo>
                  <a:pt x="914024" y="3163596"/>
                  <a:pt x="910633" y="3163144"/>
                  <a:pt x="906789" y="3163144"/>
                </a:cubicBezTo>
                <a:close/>
                <a:moveTo>
                  <a:pt x="987283" y="3162013"/>
                </a:moveTo>
                <a:cubicBezTo>
                  <a:pt x="962185" y="3162013"/>
                  <a:pt x="942739" y="3180554"/>
                  <a:pt x="942739" y="3206331"/>
                </a:cubicBezTo>
                <a:cubicBezTo>
                  <a:pt x="942739" y="3232107"/>
                  <a:pt x="962185" y="3250648"/>
                  <a:pt x="987283" y="3250648"/>
                </a:cubicBezTo>
                <a:cubicBezTo>
                  <a:pt x="1006502" y="3250648"/>
                  <a:pt x="1024139" y="3238891"/>
                  <a:pt x="1029113" y="3218767"/>
                </a:cubicBezTo>
                <a:lnTo>
                  <a:pt x="1010347" y="3218767"/>
                </a:lnTo>
                <a:cubicBezTo>
                  <a:pt x="1007180" y="3228942"/>
                  <a:pt x="998363" y="3235047"/>
                  <a:pt x="987057" y="3235047"/>
                </a:cubicBezTo>
                <a:cubicBezTo>
                  <a:pt x="971003" y="3235047"/>
                  <a:pt x="960149" y="3222837"/>
                  <a:pt x="960149" y="3206331"/>
                </a:cubicBezTo>
                <a:cubicBezTo>
                  <a:pt x="960149" y="3189824"/>
                  <a:pt x="971003" y="3177615"/>
                  <a:pt x="987057" y="3177615"/>
                </a:cubicBezTo>
                <a:cubicBezTo>
                  <a:pt x="998363" y="3177615"/>
                  <a:pt x="1007180" y="3183720"/>
                  <a:pt x="1010347" y="3193895"/>
                </a:cubicBezTo>
                <a:lnTo>
                  <a:pt x="1029113" y="3193895"/>
                </a:lnTo>
                <a:cubicBezTo>
                  <a:pt x="1024139" y="3173771"/>
                  <a:pt x="1006502" y="3162013"/>
                  <a:pt x="987283" y="3162013"/>
                </a:cubicBezTo>
                <a:close/>
                <a:moveTo>
                  <a:pt x="1451259" y="3055516"/>
                </a:moveTo>
                <a:lnTo>
                  <a:pt x="1453972" y="3055516"/>
                </a:lnTo>
                <a:cubicBezTo>
                  <a:pt x="1454877" y="3055516"/>
                  <a:pt x="1455782" y="3055741"/>
                  <a:pt x="1456686" y="3056194"/>
                </a:cubicBezTo>
                <a:cubicBezTo>
                  <a:pt x="1457139" y="3056646"/>
                  <a:pt x="1457364" y="3057550"/>
                  <a:pt x="1457364" y="3058229"/>
                </a:cubicBezTo>
                <a:cubicBezTo>
                  <a:pt x="1457364" y="3059133"/>
                  <a:pt x="1457139" y="3059585"/>
                  <a:pt x="1456460" y="3060038"/>
                </a:cubicBezTo>
                <a:cubicBezTo>
                  <a:pt x="1455782" y="3060490"/>
                  <a:pt x="1455103" y="3060716"/>
                  <a:pt x="1454199" y="3060716"/>
                </a:cubicBezTo>
                <a:lnTo>
                  <a:pt x="1451259" y="3060716"/>
                </a:lnTo>
                <a:close/>
                <a:moveTo>
                  <a:pt x="1448094" y="3053254"/>
                </a:moveTo>
                <a:lnTo>
                  <a:pt x="1448094" y="3070213"/>
                </a:lnTo>
                <a:lnTo>
                  <a:pt x="1451259" y="3070213"/>
                </a:lnTo>
                <a:lnTo>
                  <a:pt x="1451259" y="3063429"/>
                </a:lnTo>
                <a:lnTo>
                  <a:pt x="1454651" y="3063429"/>
                </a:lnTo>
                <a:cubicBezTo>
                  <a:pt x="1455555" y="3063429"/>
                  <a:pt x="1456234" y="3063655"/>
                  <a:pt x="1456912" y="3064108"/>
                </a:cubicBezTo>
                <a:cubicBezTo>
                  <a:pt x="1457364" y="3064560"/>
                  <a:pt x="1457591" y="3065238"/>
                  <a:pt x="1457591" y="3066142"/>
                </a:cubicBezTo>
                <a:lnTo>
                  <a:pt x="1457591" y="3068856"/>
                </a:lnTo>
                <a:cubicBezTo>
                  <a:pt x="1457591" y="3069082"/>
                  <a:pt x="1457591" y="3069534"/>
                  <a:pt x="1457816" y="3069986"/>
                </a:cubicBezTo>
                <a:lnTo>
                  <a:pt x="1460756" y="3069986"/>
                </a:lnTo>
                <a:lnTo>
                  <a:pt x="1460756" y="3069761"/>
                </a:lnTo>
                <a:cubicBezTo>
                  <a:pt x="1460530" y="3069308"/>
                  <a:pt x="1460304" y="3069082"/>
                  <a:pt x="1460304" y="3068630"/>
                </a:cubicBezTo>
                <a:cubicBezTo>
                  <a:pt x="1460304" y="3068178"/>
                  <a:pt x="1460304" y="3067725"/>
                  <a:pt x="1460304" y="3067273"/>
                </a:cubicBezTo>
                <a:lnTo>
                  <a:pt x="1460304" y="3066142"/>
                </a:lnTo>
                <a:cubicBezTo>
                  <a:pt x="1460304" y="3065238"/>
                  <a:pt x="1460078" y="3064560"/>
                  <a:pt x="1459626" y="3063655"/>
                </a:cubicBezTo>
                <a:cubicBezTo>
                  <a:pt x="1459399" y="3062977"/>
                  <a:pt x="1458721" y="3062298"/>
                  <a:pt x="1457816" y="3062073"/>
                </a:cubicBezTo>
                <a:cubicBezTo>
                  <a:pt x="1458495" y="3061621"/>
                  <a:pt x="1459174" y="3061168"/>
                  <a:pt x="1459626" y="3060490"/>
                </a:cubicBezTo>
                <a:cubicBezTo>
                  <a:pt x="1460078" y="3060038"/>
                  <a:pt x="1460304" y="3059133"/>
                  <a:pt x="1460304" y="3058455"/>
                </a:cubicBezTo>
                <a:cubicBezTo>
                  <a:pt x="1460304" y="3056872"/>
                  <a:pt x="1459626" y="3055516"/>
                  <a:pt x="1458495" y="3054611"/>
                </a:cubicBezTo>
                <a:cubicBezTo>
                  <a:pt x="1457139" y="3053706"/>
                  <a:pt x="1455555" y="3053254"/>
                  <a:pt x="1453746" y="3053254"/>
                </a:cubicBezTo>
                <a:close/>
                <a:moveTo>
                  <a:pt x="1446285" y="3052576"/>
                </a:moveTo>
                <a:cubicBezTo>
                  <a:pt x="1450807" y="3048280"/>
                  <a:pt x="1458043" y="3048506"/>
                  <a:pt x="1462339" y="3053028"/>
                </a:cubicBezTo>
                <a:cubicBezTo>
                  <a:pt x="1466861" y="3058002"/>
                  <a:pt x="1466861" y="3065690"/>
                  <a:pt x="1462339" y="3070665"/>
                </a:cubicBezTo>
                <a:lnTo>
                  <a:pt x="1461660" y="3071343"/>
                </a:lnTo>
                <a:cubicBezTo>
                  <a:pt x="1457139" y="3075413"/>
                  <a:pt x="1449903" y="3075187"/>
                  <a:pt x="1445607" y="3070665"/>
                </a:cubicBezTo>
                <a:cubicBezTo>
                  <a:pt x="1443345" y="3068403"/>
                  <a:pt x="1442214" y="3065238"/>
                  <a:pt x="1442214" y="3061846"/>
                </a:cubicBezTo>
                <a:cubicBezTo>
                  <a:pt x="1442214" y="3058681"/>
                  <a:pt x="1443345" y="3055516"/>
                  <a:pt x="1445833" y="3053028"/>
                </a:cubicBezTo>
                <a:close/>
                <a:moveTo>
                  <a:pt x="1453662" y="3047008"/>
                </a:moveTo>
                <a:cubicBezTo>
                  <a:pt x="1450129" y="3047093"/>
                  <a:pt x="1446624" y="3048506"/>
                  <a:pt x="1444023" y="3051220"/>
                </a:cubicBezTo>
                <a:cubicBezTo>
                  <a:pt x="1441310" y="3054158"/>
                  <a:pt x="1439954" y="3058002"/>
                  <a:pt x="1439954" y="3061846"/>
                </a:cubicBezTo>
                <a:cubicBezTo>
                  <a:pt x="1439954" y="3065917"/>
                  <a:pt x="1441310" y="3069761"/>
                  <a:pt x="1444023" y="3072474"/>
                </a:cubicBezTo>
                <a:lnTo>
                  <a:pt x="1444476" y="3072926"/>
                </a:lnTo>
                <a:cubicBezTo>
                  <a:pt x="1449903" y="3078126"/>
                  <a:pt x="1458721" y="3077900"/>
                  <a:pt x="1463922" y="3072474"/>
                </a:cubicBezTo>
                <a:cubicBezTo>
                  <a:pt x="1466635" y="3069534"/>
                  <a:pt x="1467992" y="3065690"/>
                  <a:pt x="1467992" y="3061846"/>
                </a:cubicBezTo>
                <a:cubicBezTo>
                  <a:pt x="1468217" y="3057777"/>
                  <a:pt x="1466635" y="3054158"/>
                  <a:pt x="1463922" y="3051220"/>
                </a:cubicBezTo>
                <a:lnTo>
                  <a:pt x="1463469" y="3050768"/>
                </a:lnTo>
                <a:cubicBezTo>
                  <a:pt x="1460756" y="3048167"/>
                  <a:pt x="1457195" y="3046924"/>
                  <a:pt x="1453662" y="3047008"/>
                </a:cubicBezTo>
                <a:close/>
                <a:moveTo>
                  <a:pt x="1112094" y="2956706"/>
                </a:moveTo>
                <a:cubicBezTo>
                  <a:pt x="1135383" y="2956932"/>
                  <a:pt x="1143523" y="2979091"/>
                  <a:pt x="1143523" y="3007581"/>
                </a:cubicBezTo>
                <a:cubicBezTo>
                  <a:pt x="1143523" y="3040140"/>
                  <a:pt x="1133574" y="3060942"/>
                  <a:pt x="1109155" y="3060942"/>
                </a:cubicBezTo>
                <a:cubicBezTo>
                  <a:pt x="1103049" y="3060942"/>
                  <a:pt x="1096944" y="3060038"/>
                  <a:pt x="1091291" y="3058003"/>
                </a:cubicBezTo>
                <a:lnTo>
                  <a:pt x="1091291" y="2960776"/>
                </a:lnTo>
                <a:cubicBezTo>
                  <a:pt x="1097848" y="2957837"/>
                  <a:pt x="1104859" y="2956480"/>
                  <a:pt x="1112094" y="2956706"/>
                </a:cubicBezTo>
                <a:close/>
                <a:moveTo>
                  <a:pt x="1288684" y="2940426"/>
                </a:moveTo>
                <a:lnTo>
                  <a:pt x="1288684" y="3077223"/>
                </a:lnTo>
                <a:lnTo>
                  <a:pt x="1319661" y="3077223"/>
                </a:lnTo>
                <a:lnTo>
                  <a:pt x="1319661" y="2940426"/>
                </a:lnTo>
                <a:close/>
                <a:moveTo>
                  <a:pt x="999944" y="2940426"/>
                </a:moveTo>
                <a:lnTo>
                  <a:pt x="999944" y="3077223"/>
                </a:lnTo>
                <a:lnTo>
                  <a:pt x="1030921" y="3077223"/>
                </a:lnTo>
                <a:lnTo>
                  <a:pt x="1030921" y="2940426"/>
                </a:lnTo>
                <a:close/>
                <a:moveTo>
                  <a:pt x="728386" y="2940426"/>
                </a:moveTo>
                <a:lnTo>
                  <a:pt x="771573" y="3006450"/>
                </a:lnTo>
                <a:lnTo>
                  <a:pt x="723411" y="3077448"/>
                </a:lnTo>
                <a:lnTo>
                  <a:pt x="759137" y="3077448"/>
                </a:lnTo>
                <a:lnTo>
                  <a:pt x="788757" y="3027704"/>
                </a:lnTo>
                <a:lnTo>
                  <a:pt x="789436" y="3027704"/>
                </a:lnTo>
                <a:lnTo>
                  <a:pt x="818603" y="3077448"/>
                </a:lnTo>
                <a:lnTo>
                  <a:pt x="857042" y="3077448"/>
                </a:lnTo>
                <a:lnTo>
                  <a:pt x="808429" y="3004415"/>
                </a:lnTo>
                <a:lnTo>
                  <a:pt x="852520" y="2940426"/>
                </a:lnTo>
                <a:lnTo>
                  <a:pt x="819282" y="2940426"/>
                </a:lnTo>
                <a:lnTo>
                  <a:pt x="791923" y="2985196"/>
                </a:lnTo>
                <a:lnTo>
                  <a:pt x="791471" y="2985196"/>
                </a:lnTo>
                <a:lnTo>
                  <a:pt x="765242" y="2940426"/>
                </a:lnTo>
                <a:close/>
                <a:moveTo>
                  <a:pt x="1269691" y="2938390"/>
                </a:moveTo>
                <a:cubicBezTo>
                  <a:pt x="1237584" y="2935904"/>
                  <a:pt x="1216555" y="2940426"/>
                  <a:pt x="1198467" y="2947887"/>
                </a:cubicBezTo>
                <a:lnTo>
                  <a:pt x="1198467" y="3077448"/>
                </a:lnTo>
                <a:lnTo>
                  <a:pt x="1229444" y="3077448"/>
                </a:lnTo>
                <a:lnTo>
                  <a:pt x="1229444" y="2961906"/>
                </a:lnTo>
                <a:cubicBezTo>
                  <a:pt x="1236453" y="2957836"/>
                  <a:pt x="1252959" y="2957158"/>
                  <a:pt x="1263360" y="2960776"/>
                </a:cubicBezTo>
                <a:cubicBezTo>
                  <a:pt x="1263360" y="2960776"/>
                  <a:pt x="1269691" y="2938390"/>
                  <a:pt x="1269691" y="2938390"/>
                </a:cubicBezTo>
                <a:close/>
                <a:moveTo>
                  <a:pt x="1395182" y="2937940"/>
                </a:moveTo>
                <a:cubicBezTo>
                  <a:pt x="1366693" y="2937940"/>
                  <a:pt x="1347699" y="2955576"/>
                  <a:pt x="1347699" y="2977508"/>
                </a:cubicBezTo>
                <a:cubicBezTo>
                  <a:pt x="1347699" y="2991753"/>
                  <a:pt x="1353578" y="3005998"/>
                  <a:pt x="1382068" y="3015947"/>
                </a:cubicBezTo>
                <a:cubicBezTo>
                  <a:pt x="1397443" y="3021374"/>
                  <a:pt x="1406488" y="3027252"/>
                  <a:pt x="1406488" y="3038558"/>
                </a:cubicBezTo>
                <a:cubicBezTo>
                  <a:pt x="1406488" y="3049637"/>
                  <a:pt x="1394956" y="3057777"/>
                  <a:pt x="1380937" y="3057777"/>
                </a:cubicBezTo>
                <a:cubicBezTo>
                  <a:pt x="1370762" y="3058004"/>
                  <a:pt x="1361040" y="3055290"/>
                  <a:pt x="1352673" y="3049863"/>
                </a:cubicBezTo>
                <a:lnTo>
                  <a:pt x="1343855" y="3069761"/>
                </a:lnTo>
                <a:cubicBezTo>
                  <a:pt x="1356517" y="3076770"/>
                  <a:pt x="1370989" y="3080162"/>
                  <a:pt x="1385459" y="3079710"/>
                </a:cubicBezTo>
                <a:cubicBezTo>
                  <a:pt x="1418245" y="3079483"/>
                  <a:pt x="1439047" y="3060264"/>
                  <a:pt x="1439047" y="3037653"/>
                </a:cubicBezTo>
                <a:cubicBezTo>
                  <a:pt x="1439047" y="3021826"/>
                  <a:pt x="1432490" y="3008033"/>
                  <a:pt x="1403096" y="2997406"/>
                </a:cubicBezTo>
                <a:cubicBezTo>
                  <a:pt x="1389755" y="2992657"/>
                  <a:pt x="1378676" y="2987005"/>
                  <a:pt x="1378676" y="2975926"/>
                </a:cubicBezTo>
                <a:cubicBezTo>
                  <a:pt x="1378676" y="2966203"/>
                  <a:pt x="1388173" y="2957837"/>
                  <a:pt x="1402192" y="2957837"/>
                </a:cubicBezTo>
                <a:cubicBezTo>
                  <a:pt x="1410557" y="2958063"/>
                  <a:pt x="1418924" y="2960777"/>
                  <a:pt x="1425933" y="2965525"/>
                </a:cubicBezTo>
                <a:lnTo>
                  <a:pt x="1434299" y="2947436"/>
                </a:lnTo>
                <a:cubicBezTo>
                  <a:pt x="1422316" y="2940879"/>
                  <a:pt x="1408749" y="2937487"/>
                  <a:pt x="1395182" y="2937940"/>
                </a:cubicBezTo>
                <a:close/>
                <a:moveTo>
                  <a:pt x="644499" y="2902892"/>
                </a:moveTo>
                <a:cubicBezTo>
                  <a:pt x="621661" y="2902666"/>
                  <a:pt x="604703" y="2924373"/>
                  <a:pt x="604703" y="2950827"/>
                </a:cubicBezTo>
                <a:lnTo>
                  <a:pt x="604703" y="3029965"/>
                </a:lnTo>
                <a:cubicBezTo>
                  <a:pt x="604703" y="3056420"/>
                  <a:pt x="621661" y="3077900"/>
                  <a:pt x="644499" y="3077900"/>
                </a:cubicBezTo>
                <a:lnTo>
                  <a:pt x="706906" y="3077900"/>
                </a:lnTo>
                <a:lnTo>
                  <a:pt x="706906" y="3056420"/>
                </a:lnTo>
                <a:lnTo>
                  <a:pt x="659196" y="3056420"/>
                </a:lnTo>
                <a:cubicBezTo>
                  <a:pt x="644725" y="3056420"/>
                  <a:pt x="637037" y="3045341"/>
                  <a:pt x="637037" y="3033130"/>
                </a:cubicBezTo>
                <a:lnTo>
                  <a:pt x="637037" y="2998536"/>
                </a:lnTo>
                <a:lnTo>
                  <a:pt x="701253" y="2998536"/>
                </a:lnTo>
                <a:lnTo>
                  <a:pt x="701253" y="2977056"/>
                </a:lnTo>
                <a:lnTo>
                  <a:pt x="637037" y="2977056"/>
                </a:lnTo>
                <a:lnTo>
                  <a:pt x="637037" y="2947662"/>
                </a:lnTo>
                <a:cubicBezTo>
                  <a:pt x="637037" y="2935226"/>
                  <a:pt x="644725" y="2924373"/>
                  <a:pt x="659196" y="2924373"/>
                </a:cubicBezTo>
                <a:lnTo>
                  <a:pt x="707131" y="2924373"/>
                </a:lnTo>
                <a:lnTo>
                  <a:pt x="707131" y="2902892"/>
                </a:lnTo>
                <a:close/>
                <a:moveTo>
                  <a:pt x="877165" y="2902666"/>
                </a:moveTo>
                <a:lnTo>
                  <a:pt x="877165" y="3029740"/>
                </a:lnTo>
                <a:cubicBezTo>
                  <a:pt x="877165" y="3056194"/>
                  <a:pt x="894123" y="3077675"/>
                  <a:pt x="916960" y="3077675"/>
                </a:cubicBezTo>
                <a:lnTo>
                  <a:pt x="979140" y="3077675"/>
                </a:lnTo>
                <a:lnTo>
                  <a:pt x="979140" y="3056194"/>
                </a:lnTo>
                <a:lnTo>
                  <a:pt x="931657" y="3056194"/>
                </a:lnTo>
                <a:cubicBezTo>
                  <a:pt x="916960" y="3056194"/>
                  <a:pt x="909499" y="3045341"/>
                  <a:pt x="909499" y="3032905"/>
                </a:cubicBezTo>
                <a:lnTo>
                  <a:pt x="909499" y="2902666"/>
                </a:lnTo>
                <a:close/>
                <a:moveTo>
                  <a:pt x="1091291" y="2901309"/>
                </a:moveTo>
                <a:lnTo>
                  <a:pt x="1060541" y="2906962"/>
                </a:lnTo>
                <a:lnTo>
                  <a:pt x="1060541" y="3069986"/>
                </a:lnTo>
                <a:cubicBezTo>
                  <a:pt x="1069359" y="3075639"/>
                  <a:pt x="1086995" y="3079935"/>
                  <a:pt x="1108024" y="3079935"/>
                </a:cubicBezTo>
                <a:cubicBezTo>
                  <a:pt x="1150307" y="3079935"/>
                  <a:pt x="1174048" y="3051898"/>
                  <a:pt x="1174274" y="3005772"/>
                </a:cubicBezTo>
                <a:cubicBezTo>
                  <a:pt x="1174274" y="2965072"/>
                  <a:pt x="1152115" y="2938844"/>
                  <a:pt x="1120460" y="2938844"/>
                </a:cubicBezTo>
                <a:cubicBezTo>
                  <a:pt x="1110511" y="2938617"/>
                  <a:pt x="1100562" y="2940652"/>
                  <a:pt x="1091291" y="2944496"/>
                </a:cubicBezTo>
                <a:close/>
                <a:moveTo>
                  <a:pt x="1159351" y="2803630"/>
                </a:moveTo>
                <a:cubicBezTo>
                  <a:pt x="1098302" y="2803630"/>
                  <a:pt x="1032955" y="2827824"/>
                  <a:pt x="1001074" y="2884125"/>
                </a:cubicBezTo>
                <a:cubicBezTo>
                  <a:pt x="998361" y="2887743"/>
                  <a:pt x="996778" y="2892040"/>
                  <a:pt x="996326" y="2896561"/>
                </a:cubicBezTo>
                <a:cubicBezTo>
                  <a:pt x="996100" y="2901083"/>
                  <a:pt x="997683" y="2905606"/>
                  <a:pt x="1000622" y="2908998"/>
                </a:cubicBezTo>
                <a:cubicBezTo>
                  <a:pt x="1004240" y="2913294"/>
                  <a:pt x="1009441" y="2916007"/>
                  <a:pt x="1015093" y="2916459"/>
                </a:cubicBezTo>
                <a:cubicBezTo>
                  <a:pt x="1022329" y="2916686"/>
                  <a:pt x="1028886" y="2912842"/>
                  <a:pt x="1032503" y="2906737"/>
                </a:cubicBezTo>
                <a:cubicBezTo>
                  <a:pt x="1063481" y="2850435"/>
                  <a:pt x="1098980" y="2811996"/>
                  <a:pt x="1158899" y="2811996"/>
                </a:cubicBezTo>
                <a:cubicBezTo>
                  <a:pt x="1218818" y="2811996"/>
                  <a:pt x="1256578" y="2852696"/>
                  <a:pt x="1287556" y="2907641"/>
                </a:cubicBezTo>
                <a:cubicBezTo>
                  <a:pt x="1291852" y="2913519"/>
                  <a:pt x="1299313" y="2916686"/>
                  <a:pt x="1306549" y="2915780"/>
                </a:cubicBezTo>
                <a:cubicBezTo>
                  <a:pt x="1317854" y="2915328"/>
                  <a:pt x="1323281" y="2902893"/>
                  <a:pt x="1323055" y="2896788"/>
                </a:cubicBezTo>
                <a:cubicBezTo>
                  <a:pt x="1322829" y="2892265"/>
                  <a:pt x="1321246" y="2887969"/>
                  <a:pt x="1318759" y="2884352"/>
                </a:cubicBezTo>
                <a:cubicBezTo>
                  <a:pt x="1286425" y="2827598"/>
                  <a:pt x="1220401" y="2803630"/>
                  <a:pt x="1159351" y="2803630"/>
                </a:cubicBezTo>
                <a:close/>
                <a:moveTo>
                  <a:pt x="0" y="0"/>
                </a:moveTo>
                <a:lnTo>
                  <a:pt x="12191995" y="0"/>
                </a:lnTo>
                <a:lnTo>
                  <a:pt x="12191995"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001BB61C-4E6A-2C9E-9C7C-057AFC843970}"/>
              </a:ext>
            </a:extLst>
          </p:cNvPr>
          <p:cNvSpPr>
            <a:spLocks noGrp="1"/>
          </p:cNvSpPr>
          <p:nvPr>
            <p:ph type="pic" sz="quarter" idx="17"/>
          </p:nvPr>
        </p:nvSpPr>
        <p:spPr>
          <a:xfrm>
            <a:off x="6" y="3429000"/>
            <a:ext cx="12191995" cy="3429000"/>
          </a:xfrm>
          <a:custGeom>
            <a:avLst/>
            <a:gdLst>
              <a:gd name="connsiteX0" fmla="*/ 1295470 w 12191995"/>
              <a:gd name="connsiteY0" fmla="*/ 3225097 h 3429000"/>
              <a:gd name="connsiteX1" fmla="*/ 1295470 w 12191995"/>
              <a:gd name="connsiteY1" fmla="*/ 3229167 h 3429000"/>
              <a:gd name="connsiteX2" fmla="*/ 1284617 w 12191995"/>
              <a:gd name="connsiteY2" fmla="*/ 3238890 h 3429000"/>
              <a:gd name="connsiteX3" fmla="*/ 1276702 w 12191995"/>
              <a:gd name="connsiteY3" fmla="*/ 3232333 h 3429000"/>
              <a:gd name="connsiteX4" fmla="*/ 1284617 w 12191995"/>
              <a:gd name="connsiteY4" fmla="*/ 3226228 h 3429000"/>
              <a:gd name="connsiteX5" fmla="*/ 1290495 w 12191995"/>
              <a:gd name="connsiteY5" fmla="*/ 3226228 h 3429000"/>
              <a:gd name="connsiteX6" fmla="*/ 1295470 w 12191995"/>
              <a:gd name="connsiteY6" fmla="*/ 3225097 h 3429000"/>
              <a:gd name="connsiteX7" fmla="*/ 1099209 w 12191995"/>
              <a:gd name="connsiteY7" fmla="*/ 3225097 h 3429000"/>
              <a:gd name="connsiteX8" fmla="*/ 1099209 w 12191995"/>
              <a:gd name="connsiteY8" fmla="*/ 3229167 h 3429000"/>
              <a:gd name="connsiteX9" fmla="*/ 1088355 w 12191995"/>
              <a:gd name="connsiteY9" fmla="*/ 3238890 h 3429000"/>
              <a:gd name="connsiteX10" fmla="*/ 1080441 w 12191995"/>
              <a:gd name="connsiteY10" fmla="*/ 3232333 h 3429000"/>
              <a:gd name="connsiteX11" fmla="*/ 1088355 w 12191995"/>
              <a:gd name="connsiteY11" fmla="*/ 3226228 h 3429000"/>
              <a:gd name="connsiteX12" fmla="*/ 1094234 w 12191995"/>
              <a:gd name="connsiteY12" fmla="*/ 3226228 h 3429000"/>
              <a:gd name="connsiteX13" fmla="*/ 1099209 w 12191995"/>
              <a:gd name="connsiteY13" fmla="*/ 3225097 h 3429000"/>
              <a:gd name="connsiteX14" fmla="*/ 703743 w 12191995"/>
              <a:gd name="connsiteY14" fmla="*/ 3222611 h 3429000"/>
              <a:gd name="connsiteX15" fmla="*/ 703743 w 12191995"/>
              <a:gd name="connsiteY15" fmla="*/ 3230073 h 3429000"/>
              <a:gd name="connsiteX16" fmla="*/ 687915 w 12191995"/>
              <a:gd name="connsiteY16" fmla="*/ 3244318 h 3429000"/>
              <a:gd name="connsiteX17" fmla="*/ 675253 w 12191995"/>
              <a:gd name="connsiteY17" fmla="*/ 3234142 h 3429000"/>
              <a:gd name="connsiteX18" fmla="*/ 686785 w 12191995"/>
              <a:gd name="connsiteY18" fmla="*/ 3224646 h 3429000"/>
              <a:gd name="connsiteX19" fmla="*/ 696734 w 12191995"/>
              <a:gd name="connsiteY19" fmla="*/ 3224646 h 3429000"/>
              <a:gd name="connsiteX20" fmla="*/ 703743 w 12191995"/>
              <a:gd name="connsiteY20" fmla="*/ 3222611 h 3429000"/>
              <a:gd name="connsiteX21" fmla="*/ 1392923 w 12191995"/>
              <a:gd name="connsiteY21" fmla="*/ 3205201 h 3429000"/>
              <a:gd name="connsiteX22" fmla="*/ 1405359 w 12191995"/>
              <a:gd name="connsiteY22" fmla="*/ 3215375 h 3429000"/>
              <a:gd name="connsiteX23" fmla="*/ 1380261 w 12191995"/>
              <a:gd name="connsiteY23" fmla="*/ 3215375 h 3429000"/>
              <a:gd name="connsiteX24" fmla="*/ 1392923 w 12191995"/>
              <a:gd name="connsiteY24" fmla="*/ 3205201 h 3429000"/>
              <a:gd name="connsiteX25" fmla="*/ 850035 w 12191995"/>
              <a:gd name="connsiteY25" fmla="*/ 3200452 h 3429000"/>
              <a:gd name="connsiteX26" fmla="*/ 870385 w 12191995"/>
              <a:gd name="connsiteY26" fmla="*/ 3222385 h 3429000"/>
              <a:gd name="connsiteX27" fmla="*/ 850035 w 12191995"/>
              <a:gd name="connsiteY27" fmla="*/ 3244318 h 3429000"/>
              <a:gd name="connsiteX28" fmla="*/ 829685 w 12191995"/>
              <a:gd name="connsiteY28" fmla="*/ 3222385 h 3429000"/>
              <a:gd name="connsiteX29" fmla="*/ 850035 w 12191995"/>
              <a:gd name="connsiteY29" fmla="*/ 3200452 h 3429000"/>
              <a:gd name="connsiteX30" fmla="*/ 751451 w 12191995"/>
              <a:gd name="connsiteY30" fmla="*/ 3194573 h 3429000"/>
              <a:gd name="connsiteX31" fmla="*/ 735171 w 12191995"/>
              <a:gd name="connsiteY31" fmla="*/ 3204749 h 3429000"/>
              <a:gd name="connsiteX32" fmla="*/ 735171 w 12191995"/>
              <a:gd name="connsiteY32" fmla="*/ 3195478 h 3429000"/>
              <a:gd name="connsiteX33" fmla="*/ 728162 w 12191995"/>
              <a:gd name="connsiteY33" fmla="*/ 3195478 h 3429000"/>
              <a:gd name="connsiteX34" fmla="*/ 728162 w 12191995"/>
              <a:gd name="connsiteY34" fmla="*/ 3249292 h 3429000"/>
              <a:gd name="connsiteX35" fmla="*/ 735398 w 12191995"/>
              <a:gd name="connsiteY35" fmla="*/ 3249292 h 3429000"/>
              <a:gd name="connsiteX36" fmla="*/ 735398 w 12191995"/>
              <a:gd name="connsiteY36" fmla="*/ 3219219 h 3429000"/>
              <a:gd name="connsiteX37" fmla="*/ 751677 w 12191995"/>
              <a:gd name="connsiteY37" fmla="*/ 3202035 h 3429000"/>
              <a:gd name="connsiteX38" fmla="*/ 755295 w 12191995"/>
              <a:gd name="connsiteY38" fmla="*/ 3202035 h 3429000"/>
              <a:gd name="connsiteX39" fmla="*/ 755521 w 12191995"/>
              <a:gd name="connsiteY39" fmla="*/ 3194800 h 3429000"/>
              <a:gd name="connsiteX40" fmla="*/ 751451 w 12191995"/>
              <a:gd name="connsiteY40" fmla="*/ 3194573 h 3429000"/>
              <a:gd name="connsiteX41" fmla="*/ 850035 w 12191995"/>
              <a:gd name="connsiteY41" fmla="*/ 3193895 h 3429000"/>
              <a:gd name="connsiteX42" fmla="*/ 822224 w 12191995"/>
              <a:gd name="connsiteY42" fmla="*/ 3222385 h 3429000"/>
              <a:gd name="connsiteX43" fmla="*/ 850035 w 12191995"/>
              <a:gd name="connsiteY43" fmla="*/ 3250648 h 3429000"/>
              <a:gd name="connsiteX44" fmla="*/ 878073 w 12191995"/>
              <a:gd name="connsiteY44" fmla="*/ 3222385 h 3429000"/>
              <a:gd name="connsiteX45" fmla="*/ 850035 w 12191995"/>
              <a:gd name="connsiteY45" fmla="*/ 3193895 h 3429000"/>
              <a:gd name="connsiteX46" fmla="*/ 690628 w 12191995"/>
              <a:gd name="connsiteY46" fmla="*/ 3193895 h 3429000"/>
              <a:gd name="connsiteX47" fmla="*/ 670053 w 12191995"/>
              <a:gd name="connsiteY47" fmla="*/ 3200679 h 3429000"/>
              <a:gd name="connsiteX48" fmla="*/ 673670 w 12191995"/>
              <a:gd name="connsiteY48" fmla="*/ 3206331 h 3429000"/>
              <a:gd name="connsiteX49" fmla="*/ 690176 w 12191995"/>
              <a:gd name="connsiteY49" fmla="*/ 3200452 h 3429000"/>
              <a:gd name="connsiteX50" fmla="*/ 703743 w 12191995"/>
              <a:gd name="connsiteY50" fmla="*/ 3211984 h 3429000"/>
              <a:gd name="connsiteX51" fmla="*/ 703516 w 12191995"/>
              <a:gd name="connsiteY51" fmla="*/ 3213341 h 3429000"/>
              <a:gd name="connsiteX52" fmla="*/ 698316 w 12191995"/>
              <a:gd name="connsiteY52" fmla="*/ 3218315 h 3429000"/>
              <a:gd name="connsiteX53" fmla="*/ 685428 w 12191995"/>
              <a:gd name="connsiteY53" fmla="*/ 3218315 h 3429000"/>
              <a:gd name="connsiteX54" fmla="*/ 667113 w 12191995"/>
              <a:gd name="connsiteY54" fmla="*/ 3234142 h 3429000"/>
              <a:gd name="connsiteX55" fmla="*/ 686785 w 12191995"/>
              <a:gd name="connsiteY55" fmla="*/ 3250648 h 3429000"/>
              <a:gd name="connsiteX56" fmla="*/ 703743 w 12191995"/>
              <a:gd name="connsiteY56" fmla="*/ 3242508 h 3429000"/>
              <a:gd name="connsiteX57" fmla="*/ 703743 w 12191995"/>
              <a:gd name="connsiteY57" fmla="*/ 3249292 h 3429000"/>
              <a:gd name="connsiteX58" fmla="*/ 711204 w 12191995"/>
              <a:gd name="connsiteY58" fmla="*/ 3249292 h 3429000"/>
              <a:gd name="connsiteX59" fmla="*/ 711204 w 12191995"/>
              <a:gd name="connsiteY59" fmla="*/ 3212210 h 3429000"/>
              <a:gd name="connsiteX60" fmla="*/ 690628 w 12191995"/>
              <a:gd name="connsiteY60" fmla="*/ 3193895 h 3429000"/>
              <a:gd name="connsiteX61" fmla="*/ 1166814 w 12191995"/>
              <a:gd name="connsiteY61" fmla="*/ 3193443 h 3429000"/>
              <a:gd name="connsiteX62" fmla="*/ 1166814 w 12191995"/>
              <a:gd name="connsiteY62" fmla="*/ 3206783 h 3429000"/>
              <a:gd name="connsiteX63" fmla="*/ 1174727 w 12191995"/>
              <a:gd name="connsiteY63" fmla="*/ 3206783 h 3429000"/>
              <a:gd name="connsiteX64" fmla="*/ 1174727 w 12191995"/>
              <a:gd name="connsiteY64" fmla="*/ 3249292 h 3429000"/>
              <a:gd name="connsiteX65" fmla="*/ 1190555 w 12191995"/>
              <a:gd name="connsiteY65" fmla="*/ 3249292 h 3429000"/>
              <a:gd name="connsiteX66" fmla="*/ 1190555 w 12191995"/>
              <a:gd name="connsiteY66" fmla="*/ 3193443 h 3429000"/>
              <a:gd name="connsiteX67" fmla="*/ 1198921 w 12191995"/>
              <a:gd name="connsiteY67" fmla="*/ 3193216 h 3429000"/>
              <a:gd name="connsiteX68" fmla="*/ 1217915 w 12191995"/>
              <a:gd name="connsiteY68" fmla="*/ 3249291 h 3429000"/>
              <a:gd name="connsiteX69" fmla="*/ 1237587 w 12191995"/>
              <a:gd name="connsiteY69" fmla="*/ 3249291 h 3429000"/>
              <a:gd name="connsiteX70" fmla="*/ 1257484 w 12191995"/>
              <a:gd name="connsiteY70" fmla="*/ 3193216 h 3429000"/>
              <a:gd name="connsiteX71" fmla="*/ 1240752 w 12191995"/>
              <a:gd name="connsiteY71" fmla="*/ 3193216 h 3429000"/>
              <a:gd name="connsiteX72" fmla="*/ 1228090 w 12191995"/>
              <a:gd name="connsiteY72" fmla="*/ 3232107 h 3429000"/>
              <a:gd name="connsiteX73" fmla="*/ 1216106 w 12191995"/>
              <a:gd name="connsiteY73" fmla="*/ 3193216 h 3429000"/>
              <a:gd name="connsiteX74" fmla="*/ 1393150 w 12191995"/>
              <a:gd name="connsiteY74" fmla="*/ 3192312 h 3429000"/>
              <a:gd name="connsiteX75" fmla="*/ 1363981 w 12191995"/>
              <a:gd name="connsiteY75" fmla="*/ 3221706 h 3429000"/>
              <a:gd name="connsiteX76" fmla="*/ 1393375 w 12191995"/>
              <a:gd name="connsiteY76" fmla="*/ 3251100 h 3429000"/>
              <a:gd name="connsiteX77" fmla="*/ 1421413 w 12191995"/>
              <a:gd name="connsiteY77" fmla="*/ 3233464 h 3429000"/>
              <a:gd name="connsiteX78" fmla="*/ 1404907 w 12191995"/>
              <a:gd name="connsiteY78" fmla="*/ 3231655 h 3429000"/>
              <a:gd name="connsiteX79" fmla="*/ 1393602 w 12191995"/>
              <a:gd name="connsiteY79" fmla="*/ 3237308 h 3429000"/>
              <a:gd name="connsiteX80" fmla="*/ 1380713 w 12191995"/>
              <a:gd name="connsiteY80" fmla="*/ 3226002 h 3429000"/>
              <a:gd name="connsiteX81" fmla="*/ 1422317 w 12191995"/>
              <a:gd name="connsiteY81" fmla="*/ 3226002 h 3429000"/>
              <a:gd name="connsiteX82" fmla="*/ 1422544 w 12191995"/>
              <a:gd name="connsiteY82" fmla="*/ 3225776 h 3429000"/>
              <a:gd name="connsiteX83" fmla="*/ 1393150 w 12191995"/>
              <a:gd name="connsiteY83" fmla="*/ 3192312 h 3429000"/>
              <a:gd name="connsiteX84" fmla="*/ 1157996 w 12191995"/>
              <a:gd name="connsiteY84" fmla="*/ 3192312 h 3429000"/>
              <a:gd name="connsiteX85" fmla="*/ 1143526 w 12191995"/>
              <a:gd name="connsiteY85" fmla="*/ 3202035 h 3429000"/>
              <a:gd name="connsiteX86" fmla="*/ 1143526 w 12191995"/>
              <a:gd name="connsiteY86" fmla="*/ 3193217 h 3429000"/>
              <a:gd name="connsiteX87" fmla="*/ 1128150 w 12191995"/>
              <a:gd name="connsiteY87" fmla="*/ 3193217 h 3429000"/>
              <a:gd name="connsiteX88" fmla="*/ 1128150 w 12191995"/>
              <a:gd name="connsiteY88" fmla="*/ 3249292 h 3429000"/>
              <a:gd name="connsiteX89" fmla="*/ 1143978 w 12191995"/>
              <a:gd name="connsiteY89" fmla="*/ 3249292 h 3429000"/>
              <a:gd name="connsiteX90" fmla="*/ 1143978 w 12191995"/>
              <a:gd name="connsiteY90" fmla="*/ 3222611 h 3429000"/>
              <a:gd name="connsiteX91" fmla="*/ 1155735 w 12191995"/>
              <a:gd name="connsiteY91" fmla="*/ 3209045 h 3429000"/>
              <a:gd name="connsiteX92" fmla="*/ 1162519 w 12191995"/>
              <a:gd name="connsiteY92" fmla="*/ 3209045 h 3429000"/>
              <a:gd name="connsiteX93" fmla="*/ 1162292 w 12191995"/>
              <a:gd name="connsiteY93" fmla="*/ 3192764 h 3429000"/>
              <a:gd name="connsiteX94" fmla="*/ 1157996 w 12191995"/>
              <a:gd name="connsiteY94" fmla="*/ 3192312 h 3429000"/>
              <a:gd name="connsiteX95" fmla="*/ 1287103 w 12191995"/>
              <a:gd name="connsiteY95" fmla="*/ 3191859 h 3429000"/>
              <a:gd name="connsiteX96" fmla="*/ 1263136 w 12191995"/>
              <a:gd name="connsiteY96" fmla="*/ 3198643 h 3429000"/>
              <a:gd name="connsiteX97" fmla="*/ 1269241 w 12191995"/>
              <a:gd name="connsiteY97" fmla="*/ 3210626 h 3429000"/>
              <a:gd name="connsiteX98" fmla="*/ 1286199 w 12191995"/>
              <a:gd name="connsiteY98" fmla="*/ 3205425 h 3429000"/>
              <a:gd name="connsiteX99" fmla="*/ 1295470 w 12191995"/>
              <a:gd name="connsiteY99" fmla="*/ 3211983 h 3429000"/>
              <a:gd name="connsiteX100" fmla="*/ 1295470 w 12191995"/>
              <a:gd name="connsiteY100" fmla="*/ 3212435 h 3429000"/>
              <a:gd name="connsiteX101" fmla="*/ 1291626 w 12191995"/>
              <a:gd name="connsiteY101" fmla="*/ 3215826 h 3429000"/>
              <a:gd name="connsiteX102" fmla="*/ 1280546 w 12191995"/>
              <a:gd name="connsiteY102" fmla="*/ 3215826 h 3429000"/>
              <a:gd name="connsiteX103" fmla="*/ 1260196 w 12191995"/>
              <a:gd name="connsiteY103" fmla="*/ 3233011 h 3429000"/>
              <a:gd name="connsiteX104" fmla="*/ 1279868 w 12191995"/>
              <a:gd name="connsiteY104" fmla="*/ 3250647 h 3429000"/>
              <a:gd name="connsiteX105" fmla="*/ 1295470 w 12191995"/>
              <a:gd name="connsiteY105" fmla="*/ 3243864 h 3429000"/>
              <a:gd name="connsiteX106" fmla="*/ 1295470 w 12191995"/>
              <a:gd name="connsiteY106" fmla="*/ 3249291 h 3429000"/>
              <a:gd name="connsiteX107" fmla="*/ 1311297 w 12191995"/>
              <a:gd name="connsiteY107" fmla="*/ 3249291 h 3429000"/>
              <a:gd name="connsiteX108" fmla="*/ 1311297 w 12191995"/>
              <a:gd name="connsiteY108" fmla="*/ 3212435 h 3429000"/>
              <a:gd name="connsiteX109" fmla="*/ 1287103 w 12191995"/>
              <a:gd name="connsiteY109" fmla="*/ 3191859 h 3429000"/>
              <a:gd name="connsiteX110" fmla="*/ 1090842 w 12191995"/>
              <a:gd name="connsiteY110" fmla="*/ 3191859 h 3429000"/>
              <a:gd name="connsiteX111" fmla="*/ 1066875 w 12191995"/>
              <a:gd name="connsiteY111" fmla="*/ 3198643 h 3429000"/>
              <a:gd name="connsiteX112" fmla="*/ 1072979 w 12191995"/>
              <a:gd name="connsiteY112" fmla="*/ 3210626 h 3429000"/>
              <a:gd name="connsiteX113" fmla="*/ 1089938 w 12191995"/>
              <a:gd name="connsiteY113" fmla="*/ 3205425 h 3429000"/>
              <a:gd name="connsiteX114" fmla="*/ 1099209 w 12191995"/>
              <a:gd name="connsiteY114" fmla="*/ 3211983 h 3429000"/>
              <a:gd name="connsiteX115" fmla="*/ 1099209 w 12191995"/>
              <a:gd name="connsiteY115" fmla="*/ 3212435 h 3429000"/>
              <a:gd name="connsiteX116" fmla="*/ 1095365 w 12191995"/>
              <a:gd name="connsiteY116" fmla="*/ 3215826 h 3429000"/>
              <a:gd name="connsiteX117" fmla="*/ 1084285 w 12191995"/>
              <a:gd name="connsiteY117" fmla="*/ 3215826 h 3429000"/>
              <a:gd name="connsiteX118" fmla="*/ 1063935 w 12191995"/>
              <a:gd name="connsiteY118" fmla="*/ 3233011 h 3429000"/>
              <a:gd name="connsiteX119" fmla="*/ 1083607 w 12191995"/>
              <a:gd name="connsiteY119" fmla="*/ 3250647 h 3429000"/>
              <a:gd name="connsiteX120" fmla="*/ 1099209 w 12191995"/>
              <a:gd name="connsiteY120" fmla="*/ 3243864 h 3429000"/>
              <a:gd name="connsiteX121" fmla="*/ 1099209 w 12191995"/>
              <a:gd name="connsiteY121" fmla="*/ 3249291 h 3429000"/>
              <a:gd name="connsiteX122" fmla="*/ 1115036 w 12191995"/>
              <a:gd name="connsiteY122" fmla="*/ 3249291 h 3429000"/>
              <a:gd name="connsiteX123" fmla="*/ 1115036 w 12191995"/>
              <a:gd name="connsiteY123" fmla="*/ 3212435 h 3429000"/>
              <a:gd name="connsiteX124" fmla="*/ 1090842 w 12191995"/>
              <a:gd name="connsiteY124" fmla="*/ 3191859 h 3429000"/>
              <a:gd name="connsiteX125" fmla="*/ 769540 w 12191995"/>
              <a:gd name="connsiteY125" fmla="*/ 3172414 h 3429000"/>
              <a:gd name="connsiteX126" fmla="*/ 769540 w 12191995"/>
              <a:gd name="connsiteY126" fmla="*/ 3195025 h 3429000"/>
              <a:gd name="connsiteX127" fmla="*/ 760270 w 12191995"/>
              <a:gd name="connsiteY127" fmla="*/ 3195025 h 3429000"/>
              <a:gd name="connsiteX128" fmla="*/ 760270 w 12191995"/>
              <a:gd name="connsiteY128" fmla="*/ 3201130 h 3429000"/>
              <a:gd name="connsiteX129" fmla="*/ 769540 w 12191995"/>
              <a:gd name="connsiteY129" fmla="*/ 3201130 h 3429000"/>
              <a:gd name="connsiteX130" fmla="*/ 769540 w 12191995"/>
              <a:gd name="connsiteY130" fmla="*/ 3237759 h 3429000"/>
              <a:gd name="connsiteX131" fmla="*/ 781976 w 12191995"/>
              <a:gd name="connsiteY131" fmla="*/ 3249291 h 3429000"/>
              <a:gd name="connsiteX132" fmla="*/ 790343 w 12191995"/>
              <a:gd name="connsiteY132" fmla="*/ 3248839 h 3429000"/>
              <a:gd name="connsiteX133" fmla="*/ 790343 w 12191995"/>
              <a:gd name="connsiteY133" fmla="*/ 3242734 h 3429000"/>
              <a:gd name="connsiteX134" fmla="*/ 784690 w 12191995"/>
              <a:gd name="connsiteY134" fmla="*/ 3243186 h 3429000"/>
              <a:gd name="connsiteX135" fmla="*/ 777002 w 12191995"/>
              <a:gd name="connsiteY135" fmla="*/ 3237986 h 3429000"/>
              <a:gd name="connsiteX136" fmla="*/ 777002 w 12191995"/>
              <a:gd name="connsiteY136" fmla="*/ 3201356 h 3429000"/>
              <a:gd name="connsiteX137" fmla="*/ 790343 w 12191995"/>
              <a:gd name="connsiteY137" fmla="*/ 3201356 h 3429000"/>
              <a:gd name="connsiteX138" fmla="*/ 790343 w 12191995"/>
              <a:gd name="connsiteY138" fmla="*/ 3195251 h 3429000"/>
              <a:gd name="connsiteX139" fmla="*/ 777002 w 12191995"/>
              <a:gd name="connsiteY139" fmla="*/ 3195251 h 3429000"/>
              <a:gd name="connsiteX140" fmla="*/ 777002 w 12191995"/>
              <a:gd name="connsiteY140" fmla="*/ 3172641 h 3429000"/>
              <a:gd name="connsiteX141" fmla="*/ 777002 w 12191995"/>
              <a:gd name="connsiteY141" fmla="*/ 3172414 h 3429000"/>
              <a:gd name="connsiteX142" fmla="*/ 1328256 w 12191995"/>
              <a:gd name="connsiteY142" fmla="*/ 3171735 h 3429000"/>
              <a:gd name="connsiteX143" fmla="*/ 1328256 w 12191995"/>
              <a:gd name="connsiteY143" fmla="*/ 3192989 h 3429000"/>
              <a:gd name="connsiteX144" fmla="*/ 1319438 w 12191995"/>
              <a:gd name="connsiteY144" fmla="*/ 3192989 h 3429000"/>
              <a:gd name="connsiteX145" fmla="*/ 1319438 w 12191995"/>
              <a:gd name="connsiteY145" fmla="*/ 3206330 h 3429000"/>
              <a:gd name="connsiteX146" fmla="*/ 1328256 w 12191995"/>
              <a:gd name="connsiteY146" fmla="*/ 3206330 h 3429000"/>
              <a:gd name="connsiteX147" fmla="*/ 1328256 w 12191995"/>
              <a:gd name="connsiteY147" fmla="*/ 3237080 h 3429000"/>
              <a:gd name="connsiteX148" fmla="*/ 1344311 w 12191995"/>
              <a:gd name="connsiteY148" fmla="*/ 3249742 h 3429000"/>
              <a:gd name="connsiteX149" fmla="*/ 1356746 w 12191995"/>
              <a:gd name="connsiteY149" fmla="*/ 3249064 h 3429000"/>
              <a:gd name="connsiteX150" fmla="*/ 1356746 w 12191995"/>
              <a:gd name="connsiteY150" fmla="*/ 3235498 h 3429000"/>
              <a:gd name="connsiteX151" fmla="*/ 1349511 w 12191995"/>
              <a:gd name="connsiteY151" fmla="*/ 3235950 h 3429000"/>
              <a:gd name="connsiteX152" fmla="*/ 1344311 w 12191995"/>
              <a:gd name="connsiteY152" fmla="*/ 3231880 h 3429000"/>
              <a:gd name="connsiteX153" fmla="*/ 1344311 w 12191995"/>
              <a:gd name="connsiteY153" fmla="*/ 3206556 h 3429000"/>
              <a:gd name="connsiteX154" fmla="*/ 1356520 w 12191995"/>
              <a:gd name="connsiteY154" fmla="*/ 3206556 h 3429000"/>
              <a:gd name="connsiteX155" fmla="*/ 1356520 w 12191995"/>
              <a:gd name="connsiteY155" fmla="*/ 3193216 h 3429000"/>
              <a:gd name="connsiteX156" fmla="*/ 1344311 w 12191995"/>
              <a:gd name="connsiteY156" fmla="*/ 3193216 h 3429000"/>
              <a:gd name="connsiteX157" fmla="*/ 1344311 w 12191995"/>
              <a:gd name="connsiteY157" fmla="*/ 3171961 h 3429000"/>
              <a:gd name="connsiteX158" fmla="*/ 617143 w 12191995"/>
              <a:gd name="connsiteY158" fmla="*/ 3170379 h 3429000"/>
              <a:gd name="connsiteX159" fmla="*/ 633196 w 12191995"/>
              <a:gd name="connsiteY159" fmla="*/ 3170379 h 3429000"/>
              <a:gd name="connsiteX160" fmla="*/ 653999 w 12191995"/>
              <a:gd name="connsiteY160" fmla="*/ 3189599 h 3429000"/>
              <a:gd name="connsiteX161" fmla="*/ 633196 w 12191995"/>
              <a:gd name="connsiteY161" fmla="*/ 3209270 h 3429000"/>
              <a:gd name="connsiteX162" fmla="*/ 617143 w 12191995"/>
              <a:gd name="connsiteY162" fmla="*/ 3209270 h 3429000"/>
              <a:gd name="connsiteX163" fmla="*/ 1181963 w 12191995"/>
              <a:gd name="connsiteY163" fmla="*/ 3163822 h 3429000"/>
              <a:gd name="connsiteX164" fmla="*/ 1171788 w 12191995"/>
              <a:gd name="connsiteY164" fmla="*/ 3173998 h 3429000"/>
              <a:gd name="connsiteX165" fmla="*/ 1181963 w 12191995"/>
              <a:gd name="connsiteY165" fmla="*/ 3184172 h 3429000"/>
              <a:gd name="connsiteX166" fmla="*/ 1192138 w 12191995"/>
              <a:gd name="connsiteY166" fmla="*/ 3173998 h 3429000"/>
              <a:gd name="connsiteX167" fmla="*/ 1181963 w 12191995"/>
              <a:gd name="connsiteY167" fmla="*/ 3163822 h 3429000"/>
              <a:gd name="connsiteX168" fmla="*/ 1038610 w 12191995"/>
              <a:gd name="connsiteY168" fmla="*/ 3163822 h 3429000"/>
              <a:gd name="connsiteX169" fmla="*/ 1038610 w 12191995"/>
              <a:gd name="connsiteY169" fmla="*/ 3249292 h 3429000"/>
              <a:gd name="connsiteX170" fmla="*/ 1054438 w 12191995"/>
              <a:gd name="connsiteY170" fmla="*/ 3249292 h 3429000"/>
              <a:gd name="connsiteX171" fmla="*/ 1054438 w 12191995"/>
              <a:gd name="connsiteY171" fmla="*/ 3163822 h 3429000"/>
              <a:gd name="connsiteX172" fmla="*/ 609681 w 12191995"/>
              <a:gd name="connsiteY172" fmla="*/ 3163822 h 3429000"/>
              <a:gd name="connsiteX173" fmla="*/ 609681 w 12191995"/>
              <a:gd name="connsiteY173" fmla="*/ 3249292 h 3429000"/>
              <a:gd name="connsiteX174" fmla="*/ 617143 w 12191995"/>
              <a:gd name="connsiteY174" fmla="*/ 3249292 h 3429000"/>
              <a:gd name="connsiteX175" fmla="*/ 617143 w 12191995"/>
              <a:gd name="connsiteY175" fmla="*/ 3216279 h 3429000"/>
              <a:gd name="connsiteX176" fmla="*/ 632292 w 12191995"/>
              <a:gd name="connsiteY176" fmla="*/ 3216279 h 3429000"/>
              <a:gd name="connsiteX177" fmla="*/ 661686 w 12191995"/>
              <a:gd name="connsiteY177" fmla="*/ 3189825 h 3429000"/>
              <a:gd name="connsiteX178" fmla="*/ 632292 w 12191995"/>
              <a:gd name="connsiteY178" fmla="*/ 3163822 h 3429000"/>
              <a:gd name="connsiteX179" fmla="*/ 906789 w 12191995"/>
              <a:gd name="connsiteY179" fmla="*/ 3163144 h 3429000"/>
              <a:gd name="connsiteX180" fmla="*/ 894579 w 12191995"/>
              <a:gd name="connsiteY180" fmla="*/ 3176033 h 3429000"/>
              <a:gd name="connsiteX181" fmla="*/ 894353 w 12191995"/>
              <a:gd name="connsiteY181" fmla="*/ 3176033 h 3429000"/>
              <a:gd name="connsiteX182" fmla="*/ 894353 w 12191995"/>
              <a:gd name="connsiteY182" fmla="*/ 3195252 h 3429000"/>
              <a:gd name="connsiteX183" fmla="*/ 885082 w 12191995"/>
              <a:gd name="connsiteY183" fmla="*/ 3195252 h 3429000"/>
              <a:gd name="connsiteX184" fmla="*/ 885082 w 12191995"/>
              <a:gd name="connsiteY184" fmla="*/ 3201356 h 3429000"/>
              <a:gd name="connsiteX185" fmla="*/ 894353 w 12191995"/>
              <a:gd name="connsiteY185" fmla="*/ 3201356 h 3429000"/>
              <a:gd name="connsiteX186" fmla="*/ 894353 w 12191995"/>
              <a:gd name="connsiteY186" fmla="*/ 3249066 h 3429000"/>
              <a:gd name="connsiteX187" fmla="*/ 901815 w 12191995"/>
              <a:gd name="connsiteY187" fmla="*/ 3249066 h 3429000"/>
              <a:gd name="connsiteX188" fmla="*/ 901815 w 12191995"/>
              <a:gd name="connsiteY188" fmla="*/ 3201356 h 3429000"/>
              <a:gd name="connsiteX189" fmla="*/ 912894 w 12191995"/>
              <a:gd name="connsiteY189" fmla="*/ 3201356 h 3429000"/>
              <a:gd name="connsiteX190" fmla="*/ 912894 w 12191995"/>
              <a:gd name="connsiteY190" fmla="*/ 3195252 h 3429000"/>
              <a:gd name="connsiteX191" fmla="*/ 901815 w 12191995"/>
              <a:gd name="connsiteY191" fmla="*/ 3195252 h 3429000"/>
              <a:gd name="connsiteX192" fmla="*/ 901815 w 12191995"/>
              <a:gd name="connsiteY192" fmla="*/ 3176711 h 3429000"/>
              <a:gd name="connsiteX193" fmla="*/ 908597 w 12191995"/>
              <a:gd name="connsiteY193" fmla="*/ 3169476 h 3429000"/>
              <a:gd name="connsiteX194" fmla="*/ 914024 w 12191995"/>
              <a:gd name="connsiteY194" fmla="*/ 3170153 h 3429000"/>
              <a:gd name="connsiteX195" fmla="*/ 914024 w 12191995"/>
              <a:gd name="connsiteY195" fmla="*/ 3163596 h 3429000"/>
              <a:gd name="connsiteX196" fmla="*/ 906789 w 12191995"/>
              <a:gd name="connsiteY196" fmla="*/ 3163144 h 3429000"/>
              <a:gd name="connsiteX197" fmla="*/ 987283 w 12191995"/>
              <a:gd name="connsiteY197" fmla="*/ 3162013 h 3429000"/>
              <a:gd name="connsiteX198" fmla="*/ 942739 w 12191995"/>
              <a:gd name="connsiteY198" fmla="*/ 3206331 h 3429000"/>
              <a:gd name="connsiteX199" fmla="*/ 987283 w 12191995"/>
              <a:gd name="connsiteY199" fmla="*/ 3250648 h 3429000"/>
              <a:gd name="connsiteX200" fmla="*/ 1029113 w 12191995"/>
              <a:gd name="connsiteY200" fmla="*/ 3218767 h 3429000"/>
              <a:gd name="connsiteX201" fmla="*/ 1010347 w 12191995"/>
              <a:gd name="connsiteY201" fmla="*/ 3218767 h 3429000"/>
              <a:gd name="connsiteX202" fmla="*/ 987057 w 12191995"/>
              <a:gd name="connsiteY202" fmla="*/ 3235047 h 3429000"/>
              <a:gd name="connsiteX203" fmla="*/ 960149 w 12191995"/>
              <a:gd name="connsiteY203" fmla="*/ 3206331 h 3429000"/>
              <a:gd name="connsiteX204" fmla="*/ 987057 w 12191995"/>
              <a:gd name="connsiteY204" fmla="*/ 3177615 h 3429000"/>
              <a:gd name="connsiteX205" fmla="*/ 1010347 w 12191995"/>
              <a:gd name="connsiteY205" fmla="*/ 3193895 h 3429000"/>
              <a:gd name="connsiteX206" fmla="*/ 1029113 w 12191995"/>
              <a:gd name="connsiteY206" fmla="*/ 3193895 h 3429000"/>
              <a:gd name="connsiteX207" fmla="*/ 987283 w 12191995"/>
              <a:gd name="connsiteY207" fmla="*/ 3162013 h 3429000"/>
              <a:gd name="connsiteX208" fmla="*/ 1451259 w 12191995"/>
              <a:gd name="connsiteY208" fmla="*/ 3055516 h 3429000"/>
              <a:gd name="connsiteX209" fmla="*/ 1453972 w 12191995"/>
              <a:gd name="connsiteY209" fmla="*/ 3055516 h 3429000"/>
              <a:gd name="connsiteX210" fmla="*/ 1456686 w 12191995"/>
              <a:gd name="connsiteY210" fmla="*/ 3056194 h 3429000"/>
              <a:gd name="connsiteX211" fmla="*/ 1457364 w 12191995"/>
              <a:gd name="connsiteY211" fmla="*/ 3058229 h 3429000"/>
              <a:gd name="connsiteX212" fmla="*/ 1456460 w 12191995"/>
              <a:gd name="connsiteY212" fmla="*/ 3060038 h 3429000"/>
              <a:gd name="connsiteX213" fmla="*/ 1454199 w 12191995"/>
              <a:gd name="connsiteY213" fmla="*/ 3060716 h 3429000"/>
              <a:gd name="connsiteX214" fmla="*/ 1451259 w 12191995"/>
              <a:gd name="connsiteY214" fmla="*/ 3060716 h 3429000"/>
              <a:gd name="connsiteX215" fmla="*/ 1448094 w 12191995"/>
              <a:gd name="connsiteY215" fmla="*/ 3053254 h 3429000"/>
              <a:gd name="connsiteX216" fmla="*/ 1448094 w 12191995"/>
              <a:gd name="connsiteY216" fmla="*/ 3070213 h 3429000"/>
              <a:gd name="connsiteX217" fmla="*/ 1451259 w 12191995"/>
              <a:gd name="connsiteY217" fmla="*/ 3070213 h 3429000"/>
              <a:gd name="connsiteX218" fmla="*/ 1451259 w 12191995"/>
              <a:gd name="connsiteY218" fmla="*/ 3063429 h 3429000"/>
              <a:gd name="connsiteX219" fmla="*/ 1454651 w 12191995"/>
              <a:gd name="connsiteY219" fmla="*/ 3063429 h 3429000"/>
              <a:gd name="connsiteX220" fmla="*/ 1456912 w 12191995"/>
              <a:gd name="connsiteY220" fmla="*/ 3064108 h 3429000"/>
              <a:gd name="connsiteX221" fmla="*/ 1457591 w 12191995"/>
              <a:gd name="connsiteY221" fmla="*/ 3066142 h 3429000"/>
              <a:gd name="connsiteX222" fmla="*/ 1457591 w 12191995"/>
              <a:gd name="connsiteY222" fmla="*/ 3068856 h 3429000"/>
              <a:gd name="connsiteX223" fmla="*/ 1457816 w 12191995"/>
              <a:gd name="connsiteY223" fmla="*/ 3069986 h 3429000"/>
              <a:gd name="connsiteX224" fmla="*/ 1460756 w 12191995"/>
              <a:gd name="connsiteY224" fmla="*/ 3069986 h 3429000"/>
              <a:gd name="connsiteX225" fmla="*/ 1460756 w 12191995"/>
              <a:gd name="connsiteY225" fmla="*/ 3069761 h 3429000"/>
              <a:gd name="connsiteX226" fmla="*/ 1460304 w 12191995"/>
              <a:gd name="connsiteY226" fmla="*/ 3068630 h 3429000"/>
              <a:gd name="connsiteX227" fmla="*/ 1460304 w 12191995"/>
              <a:gd name="connsiteY227" fmla="*/ 3067273 h 3429000"/>
              <a:gd name="connsiteX228" fmla="*/ 1460304 w 12191995"/>
              <a:gd name="connsiteY228" fmla="*/ 3066142 h 3429000"/>
              <a:gd name="connsiteX229" fmla="*/ 1459626 w 12191995"/>
              <a:gd name="connsiteY229" fmla="*/ 3063655 h 3429000"/>
              <a:gd name="connsiteX230" fmla="*/ 1457816 w 12191995"/>
              <a:gd name="connsiteY230" fmla="*/ 3062073 h 3429000"/>
              <a:gd name="connsiteX231" fmla="*/ 1459626 w 12191995"/>
              <a:gd name="connsiteY231" fmla="*/ 3060490 h 3429000"/>
              <a:gd name="connsiteX232" fmla="*/ 1460304 w 12191995"/>
              <a:gd name="connsiteY232" fmla="*/ 3058455 h 3429000"/>
              <a:gd name="connsiteX233" fmla="*/ 1458495 w 12191995"/>
              <a:gd name="connsiteY233" fmla="*/ 3054611 h 3429000"/>
              <a:gd name="connsiteX234" fmla="*/ 1453746 w 12191995"/>
              <a:gd name="connsiteY234" fmla="*/ 3053254 h 3429000"/>
              <a:gd name="connsiteX235" fmla="*/ 1446285 w 12191995"/>
              <a:gd name="connsiteY235" fmla="*/ 3052576 h 3429000"/>
              <a:gd name="connsiteX236" fmla="*/ 1462339 w 12191995"/>
              <a:gd name="connsiteY236" fmla="*/ 3053028 h 3429000"/>
              <a:gd name="connsiteX237" fmla="*/ 1462339 w 12191995"/>
              <a:gd name="connsiteY237" fmla="*/ 3070665 h 3429000"/>
              <a:gd name="connsiteX238" fmla="*/ 1461660 w 12191995"/>
              <a:gd name="connsiteY238" fmla="*/ 3071343 h 3429000"/>
              <a:gd name="connsiteX239" fmla="*/ 1445607 w 12191995"/>
              <a:gd name="connsiteY239" fmla="*/ 3070665 h 3429000"/>
              <a:gd name="connsiteX240" fmla="*/ 1442214 w 12191995"/>
              <a:gd name="connsiteY240" fmla="*/ 3061846 h 3429000"/>
              <a:gd name="connsiteX241" fmla="*/ 1445833 w 12191995"/>
              <a:gd name="connsiteY241" fmla="*/ 3053028 h 3429000"/>
              <a:gd name="connsiteX242" fmla="*/ 1453662 w 12191995"/>
              <a:gd name="connsiteY242" fmla="*/ 3047008 h 3429000"/>
              <a:gd name="connsiteX243" fmla="*/ 1444023 w 12191995"/>
              <a:gd name="connsiteY243" fmla="*/ 3051220 h 3429000"/>
              <a:gd name="connsiteX244" fmla="*/ 1439954 w 12191995"/>
              <a:gd name="connsiteY244" fmla="*/ 3061846 h 3429000"/>
              <a:gd name="connsiteX245" fmla="*/ 1444023 w 12191995"/>
              <a:gd name="connsiteY245" fmla="*/ 3072474 h 3429000"/>
              <a:gd name="connsiteX246" fmla="*/ 1444476 w 12191995"/>
              <a:gd name="connsiteY246" fmla="*/ 3072926 h 3429000"/>
              <a:gd name="connsiteX247" fmla="*/ 1463922 w 12191995"/>
              <a:gd name="connsiteY247" fmla="*/ 3072474 h 3429000"/>
              <a:gd name="connsiteX248" fmla="*/ 1467992 w 12191995"/>
              <a:gd name="connsiteY248" fmla="*/ 3061846 h 3429000"/>
              <a:gd name="connsiteX249" fmla="*/ 1463922 w 12191995"/>
              <a:gd name="connsiteY249" fmla="*/ 3051220 h 3429000"/>
              <a:gd name="connsiteX250" fmla="*/ 1463469 w 12191995"/>
              <a:gd name="connsiteY250" fmla="*/ 3050768 h 3429000"/>
              <a:gd name="connsiteX251" fmla="*/ 1453662 w 12191995"/>
              <a:gd name="connsiteY251" fmla="*/ 3047008 h 3429000"/>
              <a:gd name="connsiteX252" fmla="*/ 1112094 w 12191995"/>
              <a:gd name="connsiteY252" fmla="*/ 2956706 h 3429000"/>
              <a:gd name="connsiteX253" fmla="*/ 1143523 w 12191995"/>
              <a:gd name="connsiteY253" fmla="*/ 3007581 h 3429000"/>
              <a:gd name="connsiteX254" fmla="*/ 1109155 w 12191995"/>
              <a:gd name="connsiteY254" fmla="*/ 3060942 h 3429000"/>
              <a:gd name="connsiteX255" fmla="*/ 1091291 w 12191995"/>
              <a:gd name="connsiteY255" fmla="*/ 3058003 h 3429000"/>
              <a:gd name="connsiteX256" fmla="*/ 1091291 w 12191995"/>
              <a:gd name="connsiteY256" fmla="*/ 2960776 h 3429000"/>
              <a:gd name="connsiteX257" fmla="*/ 1112094 w 12191995"/>
              <a:gd name="connsiteY257" fmla="*/ 2956706 h 3429000"/>
              <a:gd name="connsiteX258" fmla="*/ 1288684 w 12191995"/>
              <a:gd name="connsiteY258" fmla="*/ 2940426 h 3429000"/>
              <a:gd name="connsiteX259" fmla="*/ 1288684 w 12191995"/>
              <a:gd name="connsiteY259" fmla="*/ 3077223 h 3429000"/>
              <a:gd name="connsiteX260" fmla="*/ 1319661 w 12191995"/>
              <a:gd name="connsiteY260" fmla="*/ 3077223 h 3429000"/>
              <a:gd name="connsiteX261" fmla="*/ 1319661 w 12191995"/>
              <a:gd name="connsiteY261" fmla="*/ 2940426 h 3429000"/>
              <a:gd name="connsiteX262" fmla="*/ 999944 w 12191995"/>
              <a:gd name="connsiteY262" fmla="*/ 2940426 h 3429000"/>
              <a:gd name="connsiteX263" fmla="*/ 999944 w 12191995"/>
              <a:gd name="connsiteY263" fmla="*/ 3077223 h 3429000"/>
              <a:gd name="connsiteX264" fmla="*/ 1030921 w 12191995"/>
              <a:gd name="connsiteY264" fmla="*/ 3077223 h 3429000"/>
              <a:gd name="connsiteX265" fmla="*/ 1030921 w 12191995"/>
              <a:gd name="connsiteY265" fmla="*/ 2940426 h 3429000"/>
              <a:gd name="connsiteX266" fmla="*/ 728386 w 12191995"/>
              <a:gd name="connsiteY266" fmla="*/ 2940426 h 3429000"/>
              <a:gd name="connsiteX267" fmla="*/ 771573 w 12191995"/>
              <a:gd name="connsiteY267" fmla="*/ 3006450 h 3429000"/>
              <a:gd name="connsiteX268" fmla="*/ 723411 w 12191995"/>
              <a:gd name="connsiteY268" fmla="*/ 3077448 h 3429000"/>
              <a:gd name="connsiteX269" fmla="*/ 759137 w 12191995"/>
              <a:gd name="connsiteY269" fmla="*/ 3077448 h 3429000"/>
              <a:gd name="connsiteX270" fmla="*/ 788757 w 12191995"/>
              <a:gd name="connsiteY270" fmla="*/ 3027704 h 3429000"/>
              <a:gd name="connsiteX271" fmla="*/ 789436 w 12191995"/>
              <a:gd name="connsiteY271" fmla="*/ 3027704 h 3429000"/>
              <a:gd name="connsiteX272" fmla="*/ 818603 w 12191995"/>
              <a:gd name="connsiteY272" fmla="*/ 3077448 h 3429000"/>
              <a:gd name="connsiteX273" fmla="*/ 857042 w 12191995"/>
              <a:gd name="connsiteY273" fmla="*/ 3077448 h 3429000"/>
              <a:gd name="connsiteX274" fmla="*/ 808429 w 12191995"/>
              <a:gd name="connsiteY274" fmla="*/ 3004415 h 3429000"/>
              <a:gd name="connsiteX275" fmla="*/ 852520 w 12191995"/>
              <a:gd name="connsiteY275" fmla="*/ 2940426 h 3429000"/>
              <a:gd name="connsiteX276" fmla="*/ 819282 w 12191995"/>
              <a:gd name="connsiteY276" fmla="*/ 2940426 h 3429000"/>
              <a:gd name="connsiteX277" fmla="*/ 791923 w 12191995"/>
              <a:gd name="connsiteY277" fmla="*/ 2985196 h 3429000"/>
              <a:gd name="connsiteX278" fmla="*/ 791471 w 12191995"/>
              <a:gd name="connsiteY278" fmla="*/ 2985196 h 3429000"/>
              <a:gd name="connsiteX279" fmla="*/ 765242 w 12191995"/>
              <a:gd name="connsiteY279" fmla="*/ 2940426 h 3429000"/>
              <a:gd name="connsiteX280" fmla="*/ 1269691 w 12191995"/>
              <a:gd name="connsiteY280" fmla="*/ 2938390 h 3429000"/>
              <a:gd name="connsiteX281" fmla="*/ 1198467 w 12191995"/>
              <a:gd name="connsiteY281" fmla="*/ 2947887 h 3429000"/>
              <a:gd name="connsiteX282" fmla="*/ 1198467 w 12191995"/>
              <a:gd name="connsiteY282" fmla="*/ 3077448 h 3429000"/>
              <a:gd name="connsiteX283" fmla="*/ 1229444 w 12191995"/>
              <a:gd name="connsiteY283" fmla="*/ 3077448 h 3429000"/>
              <a:gd name="connsiteX284" fmla="*/ 1229444 w 12191995"/>
              <a:gd name="connsiteY284" fmla="*/ 2961906 h 3429000"/>
              <a:gd name="connsiteX285" fmla="*/ 1263360 w 12191995"/>
              <a:gd name="connsiteY285" fmla="*/ 2960776 h 3429000"/>
              <a:gd name="connsiteX286" fmla="*/ 1269691 w 12191995"/>
              <a:gd name="connsiteY286" fmla="*/ 2938390 h 3429000"/>
              <a:gd name="connsiteX287" fmla="*/ 1395182 w 12191995"/>
              <a:gd name="connsiteY287" fmla="*/ 2937940 h 3429000"/>
              <a:gd name="connsiteX288" fmla="*/ 1347699 w 12191995"/>
              <a:gd name="connsiteY288" fmla="*/ 2977508 h 3429000"/>
              <a:gd name="connsiteX289" fmla="*/ 1382068 w 12191995"/>
              <a:gd name="connsiteY289" fmla="*/ 3015947 h 3429000"/>
              <a:gd name="connsiteX290" fmla="*/ 1406488 w 12191995"/>
              <a:gd name="connsiteY290" fmla="*/ 3038558 h 3429000"/>
              <a:gd name="connsiteX291" fmla="*/ 1380937 w 12191995"/>
              <a:gd name="connsiteY291" fmla="*/ 3057777 h 3429000"/>
              <a:gd name="connsiteX292" fmla="*/ 1352673 w 12191995"/>
              <a:gd name="connsiteY292" fmla="*/ 3049863 h 3429000"/>
              <a:gd name="connsiteX293" fmla="*/ 1343855 w 12191995"/>
              <a:gd name="connsiteY293" fmla="*/ 3069761 h 3429000"/>
              <a:gd name="connsiteX294" fmla="*/ 1385459 w 12191995"/>
              <a:gd name="connsiteY294" fmla="*/ 3079710 h 3429000"/>
              <a:gd name="connsiteX295" fmla="*/ 1439047 w 12191995"/>
              <a:gd name="connsiteY295" fmla="*/ 3037653 h 3429000"/>
              <a:gd name="connsiteX296" fmla="*/ 1403096 w 12191995"/>
              <a:gd name="connsiteY296" fmla="*/ 2997406 h 3429000"/>
              <a:gd name="connsiteX297" fmla="*/ 1378676 w 12191995"/>
              <a:gd name="connsiteY297" fmla="*/ 2975926 h 3429000"/>
              <a:gd name="connsiteX298" fmla="*/ 1402192 w 12191995"/>
              <a:gd name="connsiteY298" fmla="*/ 2957837 h 3429000"/>
              <a:gd name="connsiteX299" fmla="*/ 1425933 w 12191995"/>
              <a:gd name="connsiteY299" fmla="*/ 2965525 h 3429000"/>
              <a:gd name="connsiteX300" fmla="*/ 1434299 w 12191995"/>
              <a:gd name="connsiteY300" fmla="*/ 2947436 h 3429000"/>
              <a:gd name="connsiteX301" fmla="*/ 1395182 w 12191995"/>
              <a:gd name="connsiteY301" fmla="*/ 2937940 h 3429000"/>
              <a:gd name="connsiteX302" fmla="*/ 644499 w 12191995"/>
              <a:gd name="connsiteY302" fmla="*/ 2902892 h 3429000"/>
              <a:gd name="connsiteX303" fmla="*/ 604703 w 12191995"/>
              <a:gd name="connsiteY303" fmla="*/ 2950827 h 3429000"/>
              <a:gd name="connsiteX304" fmla="*/ 604703 w 12191995"/>
              <a:gd name="connsiteY304" fmla="*/ 3029965 h 3429000"/>
              <a:gd name="connsiteX305" fmla="*/ 644499 w 12191995"/>
              <a:gd name="connsiteY305" fmla="*/ 3077900 h 3429000"/>
              <a:gd name="connsiteX306" fmla="*/ 706906 w 12191995"/>
              <a:gd name="connsiteY306" fmla="*/ 3077900 h 3429000"/>
              <a:gd name="connsiteX307" fmla="*/ 706906 w 12191995"/>
              <a:gd name="connsiteY307" fmla="*/ 3056420 h 3429000"/>
              <a:gd name="connsiteX308" fmla="*/ 659196 w 12191995"/>
              <a:gd name="connsiteY308" fmla="*/ 3056420 h 3429000"/>
              <a:gd name="connsiteX309" fmla="*/ 637037 w 12191995"/>
              <a:gd name="connsiteY309" fmla="*/ 3033130 h 3429000"/>
              <a:gd name="connsiteX310" fmla="*/ 637037 w 12191995"/>
              <a:gd name="connsiteY310" fmla="*/ 2998536 h 3429000"/>
              <a:gd name="connsiteX311" fmla="*/ 701253 w 12191995"/>
              <a:gd name="connsiteY311" fmla="*/ 2998536 h 3429000"/>
              <a:gd name="connsiteX312" fmla="*/ 701253 w 12191995"/>
              <a:gd name="connsiteY312" fmla="*/ 2977056 h 3429000"/>
              <a:gd name="connsiteX313" fmla="*/ 637037 w 12191995"/>
              <a:gd name="connsiteY313" fmla="*/ 2977056 h 3429000"/>
              <a:gd name="connsiteX314" fmla="*/ 637037 w 12191995"/>
              <a:gd name="connsiteY314" fmla="*/ 2947662 h 3429000"/>
              <a:gd name="connsiteX315" fmla="*/ 659196 w 12191995"/>
              <a:gd name="connsiteY315" fmla="*/ 2924373 h 3429000"/>
              <a:gd name="connsiteX316" fmla="*/ 707131 w 12191995"/>
              <a:gd name="connsiteY316" fmla="*/ 2924373 h 3429000"/>
              <a:gd name="connsiteX317" fmla="*/ 707131 w 12191995"/>
              <a:gd name="connsiteY317" fmla="*/ 2902892 h 3429000"/>
              <a:gd name="connsiteX318" fmla="*/ 877165 w 12191995"/>
              <a:gd name="connsiteY318" fmla="*/ 2902666 h 3429000"/>
              <a:gd name="connsiteX319" fmla="*/ 877165 w 12191995"/>
              <a:gd name="connsiteY319" fmla="*/ 3029740 h 3429000"/>
              <a:gd name="connsiteX320" fmla="*/ 916960 w 12191995"/>
              <a:gd name="connsiteY320" fmla="*/ 3077675 h 3429000"/>
              <a:gd name="connsiteX321" fmla="*/ 979140 w 12191995"/>
              <a:gd name="connsiteY321" fmla="*/ 3077675 h 3429000"/>
              <a:gd name="connsiteX322" fmla="*/ 979140 w 12191995"/>
              <a:gd name="connsiteY322" fmla="*/ 3056194 h 3429000"/>
              <a:gd name="connsiteX323" fmla="*/ 931657 w 12191995"/>
              <a:gd name="connsiteY323" fmla="*/ 3056194 h 3429000"/>
              <a:gd name="connsiteX324" fmla="*/ 909499 w 12191995"/>
              <a:gd name="connsiteY324" fmla="*/ 3032905 h 3429000"/>
              <a:gd name="connsiteX325" fmla="*/ 909499 w 12191995"/>
              <a:gd name="connsiteY325" fmla="*/ 2902666 h 3429000"/>
              <a:gd name="connsiteX326" fmla="*/ 1091291 w 12191995"/>
              <a:gd name="connsiteY326" fmla="*/ 2901309 h 3429000"/>
              <a:gd name="connsiteX327" fmla="*/ 1060541 w 12191995"/>
              <a:gd name="connsiteY327" fmla="*/ 2906962 h 3429000"/>
              <a:gd name="connsiteX328" fmla="*/ 1060541 w 12191995"/>
              <a:gd name="connsiteY328" fmla="*/ 3069986 h 3429000"/>
              <a:gd name="connsiteX329" fmla="*/ 1108024 w 12191995"/>
              <a:gd name="connsiteY329" fmla="*/ 3079935 h 3429000"/>
              <a:gd name="connsiteX330" fmla="*/ 1174274 w 12191995"/>
              <a:gd name="connsiteY330" fmla="*/ 3005772 h 3429000"/>
              <a:gd name="connsiteX331" fmla="*/ 1120460 w 12191995"/>
              <a:gd name="connsiteY331" fmla="*/ 2938844 h 3429000"/>
              <a:gd name="connsiteX332" fmla="*/ 1091291 w 12191995"/>
              <a:gd name="connsiteY332" fmla="*/ 2944496 h 3429000"/>
              <a:gd name="connsiteX333" fmla="*/ 1159351 w 12191995"/>
              <a:gd name="connsiteY333" fmla="*/ 2803630 h 3429000"/>
              <a:gd name="connsiteX334" fmla="*/ 1001074 w 12191995"/>
              <a:gd name="connsiteY334" fmla="*/ 2884125 h 3429000"/>
              <a:gd name="connsiteX335" fmla="*/ 996326 w 12191995"/>
              <a:gd name="connsiteY335" fmla="*/ 2896561 h 3429000"/>
              <a:gd name="connsiteX336" fmla="*/ 1000622 w 12191995"/>
              <a:gd name="connsiteY336" fmla="*/ 2908998 h 3429000"/>
              <a:gd name="connsiteX337" fmla="*/ 1015093 w 12191995"/>
              <a:gd name="connsiteY337" fmla="*/ 2916459 h 3429000"/>
              <a:gd name="connsiteX338" fmla="*/ 1032503 w 12191995"/>
              <a:gd name="connsiteY338" fmla="*/ 2906737 h 3429000"/>
              <a:gd name="connsiteX339" fmla="*/ 1158899 w 12191995"/>
              <a:gd name="connsiteY339" fmla="*/ 2811996 h 3429000"/>
              <a:gd name="connsiteX340" fmla="*/ 1287556 w 12191995"/>
              <a:gd name="connsiteY340" fmla="*/ 2907641 h 3429000"/>
              <a:gd name="connsiteX341" fmla="*/ 1306549 w 12191995"/>
              <a:gd name="connsiteY341" fmla="*/ 2915780 h 3429000"/>
              <a:gd name="connsiteX342" fmla="*/ 1323055 w 12191995"/>
              <a:gd name="connsiteY342" fmla="*/ 2896788 h 3429000"/>
              <a:gd name="connsiteX343" fmla="*/ 1318759 w 12191995"/>
              <a:gd name="connsiteY343" fmla="*/ 2884352 h 3429000"/>
              <a:gd name="connsiteX344" fmla="*/ 1159351 w 12191995"/>
              <a:gd name="connsiteY344" fmla="*/ 2803630 h 3429000"/>
              <a:gd name="connsiteX345" fmla="*/ 0 w 12191995"/>
              <a:gd name="connsiteY345" fmla="*/ 0 h 3429000"/>
              <a:gd name="connsiteX346" fmla="*/ 12191995 w 12191995"/>
              <a:gd name="connsiteY346" fmla="*/ 0 h 3429000"/>
              <a:gd name="connsiteX347" fmla="*/ 12191995 w 12191995"/>
              <a:gd name="connsiteY347" fmla="*/ 3429000 h 3429000"/>
              <a:gd name="connsiteX348" fmla="*/ 0 w 12191995"/>
              <a:gd name="connsiteY348"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12191995" h="3429000">
                <a:moveTo>
                  <a:pt x="1295470" y="3225097"/>
                </a:moveTo>
                <a:lnTo>
                  <a:pt x="1295470" y="3229167"/>
                </a:lnTo>
                <a:cubicBezTo>
                  <a:pt x="1295470" y="3236177"/>
                  <a:pt x="1290269" y="3239115"/>
                  <a:pt x="1284617" y="3238890"/>
                </a:cubicBezTo>
                <a:cubicBezTo>
                  <a:pt x="1279868" y="3238890"/>
                  <a:pt x="1276702" y="3236177"/>
                  <a:pt x="1276702" y="3232333"/>
                </a:cubicBezTo>
                <a:cubicBezTo>
                  <a:pt x="1276702" y="3228489"/>
                  <a:pt x="1279642" y="3226228"/>
                  <a:pt x="1284617" y="3226228"/>
                </a:cubicBezTo>
                <a:lnTo>
                  <a:pt x="1290495" y="3226228"/>
                </a:lnTo>
                <a:cubicBezTo>
                  <a:pt x="1292756" y="3226228"/>
                  <a:pt x="1294566" y="3226002"/>
                  <a:pt x="1295470" y="3225097"/>
                </a:cubicBezTo>
                <a:close/>
                <a:moveTo>
                  <a:pt x="1099209" y="3225097"/>
                </a:moveTo>
                <a:lnTo>
                  <a:pt x="1099209" y="3229167"/>
                </a:lnTo>
                <a:cubicBezTo>
                  <a:pt x="1099209" y="3236177"/>
                  <a:pt x="1094008" y="3239115"/>
                  <a:pt x="1088355" y="3238890"/>
                </a:cubicBezTo>
                <a:cubicBezTo>
                  <a:pt x="1083607" y="3238890"/>
                  <a:pt x="1080441" y="3236177"/>
                  <a:pt x="1080441" y="3232333"/>
                </a:cubicBezTo>
                <a:cubicBezTo>
                  <a:pt x="1080441" y="3228489"/>
                  <a:pt x="1083381" y="3226228"/>
                  <a:pt x="1088355" y="3226228"/>
                </a:cubicBezTo>
                <a:lnTo>
                  <a:pt x="1094234" y="3226228"/>
                </a:lnTo>
                <a:cubicBezTo>
                  <a:pt x="1096495" y="3226228"/>
                  <a:pt x="1098304" y="3226002"/>
                  <a:pt x="1099209" y="3225097"/>
                </a:cubicBezTo>
                <a:close/>
                <a:moveTo>
                  <a:pt x="703743" y="3222611"/>
                </a:moveTo>
                <a:lnTo>
                  <a:pt x="703743" y="3230073"/>
                </a:lnTo>
                <a:cubicBezTo>
                  <a:pt x="703743" y="3239795"/>
                  <a:pt x="695829" y="3244318"/>
                  <a:pt x="687915" y="3244318"/>
                </a:cubicBezTo>
                <a:cubicBezTo>
                  <a:pt x="678871" y="3244318"/>
                  <a:pt x="675253" y="3238891"/>
                  <a:pt x="675253" y="3234142"/>
                </a:cubicBezTo>
                <a:cubicBezTo>
                  <a:pt x="675253" y="3228490"/>
                  <a:pt x="678871" y="3224646"/>
                  <a:pt x="686785" y="3224646"/>
                </a:cubicBezTo>
                <a:lnTo>
                  <a:pt x="696734" y="3224646"/>
                </a:lnTo>
                <a:cubicBezTo>
                  <a:pt x="699672" y="3224646"/>
                  <a:pt x="702386" y="3224194"/>
                  <a:pt x="703743" y="3222611"/>
                </a:cubicBezTo>
                <a:close/>
                <a:moveTo>
                  <a:pt x="1392923" y="3205201"/>
                </a:moveTo>
                <a:cubicBezTo>
                  <a:pt x="1399707" y="3205201"/>
                  <a:pt x="1404455" y="3209722"/>
                  <a:pt x="1405359" y="3215375"/>
                </a:cubicBezTo>
                <a:lnTo>
                  <a:pt x="1380261" y="3215375"/>
                </a:lnTo>
                <a:cubicBezTo>
                  <a:pt x="1381618" y="3209270"/>
                  <a:pt x="1386366" y="3204974"/>
                  <a:pt x="1392923" y="3205201"/>
                </a:cubicBezTo>
                <a:close/>
                <a:moveTo>
                  <a:pt x="850035" y="3200452"/>
                </a:moveTo>
                <a:cubicBezTo>
                  <a:pt x="862245" y="3200452"/>
                  <a:pt x="870385" y="3210175"/>
                  <a:pt x="870385" y="3222385"/>
                </a:cubicBezTo>
                <a:cubicBezTo>
                  <a:pt x="870385" y="3234821"/>
                  <a:pt x="862019" y="3244318"/>
                  <a:pt x="850035" y="3244318"/>
                </a:cubicBezTo>
                <a:cubicBezTo>
                  <a:pt x="838052" y="3244318"/>
                  <a:pt x="829685" y="3234821"/>
                  <a:pt x="829685" y="3222385"/>
                </a:cubicBezTo>
                <a:cubicBezTo>
                  <a:pt x="829685" y="3209949"/>
                  <a:pt x="838052" y="3200452"/>
                  <a:pt x="850035" y="3200452"/>
                </a:cubicBezTo>
                <a:close/>
                <a:moveTo>
                  <a:pt x="751451" y="3194573"/>
                </a:moveTo>
                <a:cubicBezTo>
                  <a:pt x="744894" y="3194573"/>
                  <a:pt x="738337" y="3197513"/>
                  <a:pt x="735171" y="3204749"/>
                </a:cubicBezTo>
                <a:lnTo>
                  <a:pt x="735171" y="3195478"/>
                </a:lnTo>
                <a:lnTo>
                  <a:pt x="728162" y="3195478"/>
                </a:lnTo>
                <a:lnTo>
                  <a:pt x="728162" y="3249292"/>
                </a:lnTo>
                <a:lnTo>
                  <a:pt x="735398" y="3249292"/>
                </a:lnTo>
                <a:lnTo>
                  <a:pt x="735398" y="3219219"/>
                </a:lnTo>
                <a:cubicBezTo>
                  <a:pt x="735398" y="3206331"/>
                  <a:pt x="742180" y="3202035"/>
                  <a:pt x="751677" y="3202035"/>
                </a:cubicBezTo>
                <a:lnTo>
                  <a:pt x="755295" y="3202035"/>
                </a:lnTo>
                <a:lnTo>
                  <a:pt x="755521" y="3194800"/>
                </a:lnTo>
                <a:cubicBezTo>
                  <a:pt x="753939" y="3194800"/>
                  <a:pt x="752582" y="3194573"/>
                  <a:pt x="751451" y="3194573"/>
                </a:cubicBezTo>
                <a:close/>
                <a:moveTo>
                  <a:pt x="850035" y="3193895"/>
                </a:moveTo>
                <a:cubicBezTo>
                  <a:pt x="834660" y="3193895"/>
                  <a:pt x="822224" y="3205879"/>
                  <a:pt x="822224" y="3222385"/>
                </a:cubicBezTo>
                <a:cubicBezTo>
                  <a:pt x="822224" y="3238891"/>
                  <a:pt x="834433" y="3250648"/>
                  <a:pt x="850035" y="3250648"/>
                </a:cubicBezTo>
                <a:cubicBezTo>
                  <a:pt x="865637" y="3250648"/>
                  <a:pt x="878073" y="3238891"/>
                  <a:pt x="878073" y="3222385"/>
                </a:cubicBezTo>
                <a:cubicBezTo>
                  <a:pt x="878073" y="3205879"/>
                  <a:pt x="865637" y="3193895"/>
                  <a:pt x="850035" y="3193895"/>
                </a:cubicBezTo>
                <a:close/>
                <a:moveTo>
                  <a:pt x="690628" y="3193895"/>
                </a:moveTo>
                <a:cubicBezTo>
                  <a:pt x="681358" y="3193895"/>
                  <a:pt x="673670" y="3197739"/>
                  <a:pt x="670053" y="3200679"/>
                </a:cubicBezTo>
                <a:lnTo>
                  <a:pt x="673670" y="3206331"/>
                </a:lnTo>
                <a:cubicBezTo>
                  <a:pt x="677966" y="3203392"/>
                  <a:pt x="683393" y="3200452"/>
                  <a:pt x="690176" y="3200452"/>
                </a:cubicBezTo>
                <a:cubicBezTo>
                  <a:pt x="697412" y="3200452"/>
                  <a:pt x="703743" y="3203844"/>
                  <a:pt x="703743" y="3211984"/>
                </a:cubicBezTo>
                <a:lnTo>
                  <a:pt x="703516" y="3213341"/>
                </a:lnTo>
                <a:cubicBezTo>
                  <a:pt x="703516" y="3216280"/>
                  <a:pt x="702160" y="3218315"/>
                  <a:pt x="698316" y="3218315"/>
                </a:cubicBezTo>
                <a:lnTo>
                  <a:pt x="685428" y="3218315"/>
                </a:lnTo>
                <a:cubicBezTo>
                  <a:pt x="674122" y="3218315"/>
                  <a:pt x="667113" y="3224420"/>
                  <a:pt x="667113" y="3234142"/>
                </a:cubicBezTo>
                <a:cubicBezTo>
                  <a:pt x="667113" y="3243866"/>
                  <a:pt x="675027" y="3250648"/>
                  <a:pt x="686785" y="3250648"/>
                </a:cubicBezTo>
                <a:cubicBezTo>
                  <a:pt x="693342" y="3250648"/>
                  <a:pt x="700578" y="3247935"/>
                  <a:pt x="703743" y="3242508"/>
                </a:cubicBezTo>
                <a:lnTo>
                  <a:pt x="703743" y="3249292"/>
                </a:lnTo>
                <a:lnTo>
                  <a:pt x="711204" y="3249292"/>
                </a:lnTo>
                <a:lnTo>
                  <a:pt x="711204" y="3212210"/>
                </a:lnTo>
                <a:cubicBezTo>
                  <a:pt x="711204" y="3201131"/>
                  <a:pt x="703516" y="3193895"/>
                  <a:pt x="690628" y="3193895"/>
                </a:cubicBezTo>
                <a:close/>
                <a:moveTo>
                  <a:pt x="1166814" y="3193443"/>
                </a:moveTo>
                <a:lnTo>
                  <a:pt x="1166814" y="3206783"/>
                </a:lnTo>
                <a:lnTo>
                  <a:pt x="1174727" y="3206783"/>
                </a:lnTo>
                <a:lnTo>
                  <a:pt x="1174727" y="3249292"/>
                </a:lnTo>
                <a:lnTo>
                  <a:pt x="1190555" y="3249292"/>
                </a:lnTo>
                <a:lnTo>
                  <a:pt x="1190555" y="3193443"/>
                </a:lnTo>
                <a:close/>
                <a:moveTo>
                  <a:pt x="1198921" y="3193216"/>
                </a:moveTo>
                <a:lnTo>
                  <a:pt x="1217915" y="3249291"/>
                </a:lnTo>
                <a:lnTo>
                  <a:pt x="1237587" y="3249291"/>
                </a:lnTo>
                <a:lnTo>
                  <a:pt x="1257484" y="3193216"/>
                </a:lnTo>
                <a:lnTo>
                  <a:pt x="1240752" y="3193216"/>
                </a:lnTo>
                <a:lnTo>
                  <a:pt x="1228090" y="3232107"/>
                </a:lnTo>
                <a:lnTo>
                  <a:pt x="1216106" y="3193216"/>
                </a:lnTo>
                <a:close/>
                <a:moveTo>
                  <a:pt x="1393150" y="3192312"/>
                </a:moveTo>
                <a:cubicBezTo>
                  <a:pt x="1376417" y="3192312"/>
                  <a:pt x="1363981" y="3204748"/>
                  <a:pt x="1363981" y="3221706"/>
                </a:cubicBezTo>
                <a:cubicBezTo>
                  <a:pt x="1363981" y="3238664"/>
                  <a:pt x="1376643" y="3251100"/>
                  <a:pt x="1393375" y="3251100"/>
                </a:cubicBezTo>
                <a:cubicBezTo>
                  <a:pt x="1405811" y="3251100"/>
                  <a:pt x="1416439" y="3245448"/>
                  <a:pt x="1421413" y="3233464"/>
                </a:cubicBezTo>
                <a:lnTo>
                  <a:pt x="1404907" y="3231655"/>
                </a:lnTo>
                <a:cubicBezTo>
                  <a:pt x="1402646" y="3235272"/>
                  <a:pt x="1398350" y="3237308"/>
                  <a:pt x="1393602" y="3237308"/>
                </a:cubicBezTo>
                <a:cubicBezTo>
                  <a:pt x="1386366" y="3237308"/>
                  <a:pt x="1381618" y="3232107"/>
                  <a:pt x="1380713" y="3226002"/>
                </a:cubicBezTo>
                <a:lnTo>
                  <a:pt x="1422317" y="3226002"/>
                </a:lnTo>
                <a:lnTo>
                  <a:pt x="1422544" y="3225776"/>
                </a:lnTo>
                <a:cubicBezTo>
                  <a:pt x="1422544" y="3202261"/>
                  <a:pt x="1408524" y="3192312"/>
                  <a:pt x="1393150" y="3192312"/>
                </a:cubicBezTo>
                <a:close/>
                <a:moveTo>
                  <a:pt x="1157996" y="3192312"/>
                </a:moveTo>
                <a:cubicBezTo>
                  <a:pt x="1150987" y="3192312"/>
                  <a:pt x="1145786" y="3196156"/>
                  <a:pt x="1143526" y="3202035"/>
                </a:cubicBezTo>
                <a:lnTo>
                  <a:pt x="1143526" y="3193217"/>
                </a:lnTo>
                <a:lnTo>
                  <a:pt x="1128150" y="3193217"/>
                </a:lnTo>
                <a:lnTo>
                  <a:pt x="1128150" y="3249292"/>
                </a:lnTo>
                <a:lnTo>
                  <a:pt x="1143978" y="3249292"/>
                </a:lnTo>
                <a:lnTo>
                  <a:pt x="1143978" y="3222611"/>
                </a:lnTo>
                <a:cubicBezTo>
                  <a:pt x="1143978" y="3212889"/>
                  <a:pt x="1147595" y="3209045"/>
                  <a:pt x="1155735" y="3209045"/>
                </a:cubicBezTo>
                <a:lnTo>
                  <a:pt x="1162519" y="3209045"/>
                </a:lnTo>
                <a:lnTo>
                  <a:pt x="1162292" y="3192764"/>
                </a:lnTo>
                <a:cubicBezTo>
                  <a:pt x="1160935" y="3192539"/>
                  <a:pt x="1159579" y="3192312"/>
                  <a:pt x="1157996" y="3192312"/>
                </a:cubicBezTo>
                <a:close/>
                <a:moveTo>
                  <a:pt x="1287103" y="3191859"/>
                </a:moveTo>
                <a:cubicBezTo>
                  <a:pt x="1273537" y="3191859"/>
                  <a:pt x="1263136" y="3198643"/>
                  <a:pt x="1263136" y="3198643"/>
                </a:cubicBezTo>
                <a:lnTo>
                  <a:pt x="1269241" y="3210626"/>
                </a:lnTo>
                <a:cubicBezTo>
                  <a:pt x="1273537" y="3208365"/>
                  <a:pt x="1280546" y="3205425"/>
                  <a:pt x="1286199" y="3205425"/>
                </a:cubicBezTo>
                <a:cubicBezTo>
                  <a:pt x="1292304" y="3205425"/>
                  <a:pt x="1295470" y="3207913"/>
                  <a:pt x="1295470" y="3211983"/>
                </a:cubicBezTo>
                <a:lnTo>
                  <a:pt x="1295470" y="3212435"/>
                </a:lnTo>
                <a:cubicBezTo>
                  <a:pt x="1295470" y="3214696"/>
                  <a:pt x="1294339" y="3215826"/>
                  <a:pt x="1291626" y="3215826"/>
                </a:cubicBezTo>
                <a:lnTo>
                  <a:pt x="1280546" y="3215826"/>
                </a:lnTo>
                <a:cubicBezTo>
                  <a:pt x="1268110" y="3215826"/>
                  <a:pt x="1260196" y="3222384"/>
                  <a:pt x="1260196" y="3233011"/>
                </a:cubicBezTo>
                <a:cubicBezTo>
                  <a:pt x="1260196" y="3242282"/>
                  <a:pt x="1268110" y="3250647"/>
                  <a:pt x="1279868" y="3250647"/>
                </a:cubicBezTo>
                <a:cubicBezTo>
                  <a:pt x="1286199" y="3250647"/>
                  <a:pt x="1292530" y="3248160"/>
                  <a:pt x="1295470" y="3243864"/>
                </a:cubicBezTo>
                <a:lnTo>
                  <a:pt x="1295470" y="3249291"/>
                </a:lnTo>
                <a:lnTo>
                  <a:pt x="1311297" y="3249291"/>
                </a:lnTo>
                <a:lnTo>
                  <a:pt x="1311297" y="3212435"/>
                </a:lnTo>
                <a:cubicBezTo>
                  <a:pt x="1311297" y="3197738"/>
                  <a:pt x="1299766" y="3191859"/>
                  <a:pt x="1287103" y="3191859"/>
                </a:cubicBezTo>
                <a:close/>
                <a:moveTo>
                  <a:pt x="1090842" y="3191859"/>
                </a:moveTo>
                <a:cubicBezTo>
                  <a:pt x="1077276" y="3191859"/>
                  <a:pt x="1066875" y="3198643"/>
                  <a:pt x="1066875" y="3198643"/>
                </a:cubicBezTo>
                <a:lnTo>
                  <a:pt x="1072979" y="3210626"/>
                </a:lnTo>
                <a:cubicBezTo>
                  <a:pt x="1077276" y="3208365"/>
                  <a:pt x="1084285" y="3205425"/>
                  <a:pt x="1089938" y="3205425"/>
                </a:cubicBezTo>
                <a:cubicBezTo>
                  <a:pt x="1096043" y="3205425"/>
                  <a:pt x="1099209" y="3207913"/>
                  <a:pt x="1099209" y="3211983"/>
                </a:cubicBezTo>
                <a:lnTo>
                  <a:pt x="1099209" y="3212435"/>
                </a:lnTo>
                <a:cubicBezTo>
                  <a:pt x="1099209" y="3214696"/>
                  <a:pt x="1098078" y="3215826"/>
                  <a:pt x="1095365" y="3215826"/>
                </a:cubicBezTo>
                <a:lnTo>
                  <a:pt x="1084285" y="3215826"/>
                </a:lnTo>
                <a:cubicBezTo>
                  <a:pt x="1071849" y="3215826"/>
                  <a:pt x="1063935" y="3222384"/>
                  <a:pt x="1063935" y="3233011"/>
                </a:cubicBezTo>
                <a:cubicBezTo>
                  <a:pt x="1063935" y="3242282"/>
                  <a:pt x="1071849" y="3250647"/>
                  <a:pt x="1083607" y="3250647"/>
                </a:cubicBezTo>
                <a:cubicBezTo>
                  <a:pt x="1089938" y="3250647"/>
                  <a:pt x="1096269" y="3248160"/>
                  <a:pt x="1099209" y="3243864"/>
                </a:cubicBezTo>
                <a:lnTo>
                  <a:pt x="1099209" y="3249291"/>
                </a:lnTo>
                <a:lnTo>
                  <a:pt x="1115036" y="3249291"/>
                </a:lnTo>
                <a:lnTo>
                  <a:pt x="1115036" y="3212435"/>
                </a:lnTo>
                <a:cubicBezTo>
                  <a:pt x="1115036" y="3197738"/>
                  <a:pt x="1103505" y="3191859"/>
                  <a:pt x="1090842" y="3191859"/>
                </a:cubicBezTo>
                <a:close/>
                <a:moveTo>
                  <a:pt x="769540" y="3172414"/>
                </a:moveTo>
                <a:lnTo>
                  <a:pt x="769540" y="3195025"/>
                </a:lnTo>
                <a:lnTo>
                  <a:pt x="760270" y="3195025"/>
                </a:lnTo>
                <a:lnTo>
                  <a:pt x="760270" y="3201130"/>
                </a:lnTo>
                <a:lnTo>
                  <a:pt x="769540" y="3201130"/>
                </a:lnTo>
                <a:lnTo>
                  <a:pt x="769540" y="3237759"/>
                </a:lnTo>
                <a:cubicBezTo>
                  <a:pt x="769540" y="3247708"/>
                  <a:pt x="776323" y="3249291"/>
                  <a:pt x="781976" y="3249291"/>
                </a:cubicBezTo>
                <a:cubicBezTo>
                  <a:pt x="786499" y="3249291"/>
                  <a:pt x="790343" y="3248839"/>
                  <a:pt x="790343" y="3248839"/>
                </a:cubicBezTo>
                <a:lnTo>
                  <a:pt x="790343" y="3242734"/>
                </a:lnTo>
                <a:cubicBezTo>
                  <a:pt x="790343" y="3242734"/>
                  <a:pt x="788081" y="3243186"/>
                  <a:pt x="784690" y="3243186"/>
                </a:cubicBezTo>
                <a:cubicBezTo>
                  <a:pt x="780620" y="3243186"/>
                  <a:pt x="777002" y="3242960"/>
                  <a:pt x="777002" y="3237986"/>
                </a:cubicBezTo>
                <a:lnTo>
                  <a:pt x="777002" y="3201356"/>
                </a:lnTo>
                <a:lnTo>
                  <a:pt x="790343" y="3201356"/>
                </a:lnTo>
                <a:lnTo>
                  <a:pt x="790343" y="3195251"/>
                </a:lnTo>
                <a:lnTo>
                  <a:pt x="777002" y="3195251"/>
                </a:lnTo>
                <a:lnTo>
                  <a:pt x="777002" y="3172641"/>
                </a:lnTo>
                <a:lnTo>
                  <a:pt x="777002" y="3172414"/>
                </a:lnTo>
                <a:close/>
                <a:moveTo>
                  <a:pt x="1328256" y="3171735"/>
                </a:moveTo>
                <a:lnTo>
                  <a:pt x="1328256" y="3192989"/>
                </a:lnTo>
                <a:lnTo>
                  <a:pt x="1319438" y="3192989"/>
                </a:lnTo>
                <a:lnTo>
                  <a:pt x="1319438" y="3206330"/>
                </a:lnTo>
                <a:lnTo>
                  <a:pt x="1328256" y="3206330"/>
                </a:lnTo>
                <a:lnTo>
                  <a:pt x="1328256" y="3237080"/>
                </a:lnTo>
                <a:cubicBezTo>
                  <a:pt x="1328256" y="3248386"/>
                  <a:pt x="1336396" y="3249742"/>
                  <a:pt x="1344311" y="3249742"/>
                </a:cubicBezTo>
                <a:cubicBezTo>
                  <a:pt x="1349059" y="3249742"/>
                  <a:pt x="1356746" y="3249064"/>
                  <a:pt x="1356746" y="3249064"/>
                </a:cubicBezTo>
                <a:lnTo>
                  <a:pt x="1356746" y="3235498"/>
                </a:lnTo>
                <a:cubicBezTo>
                  <a:pt x="1356746" y="3235498"/>
                  <a:pt x="1353581" y="3235950"/>
                  <a:pt x="1349511" y="3235950"/>
                </a:cubicBezTo>
                <a:cubicBezTo>
                  <a:pt x="1347249" y="3235950"/>
                  <a:pt x="1344311" y="3235498"/>
                  <a:pt x="1344311" y="3231880"/>
                </a:cubicBezTo>
                <a:lnTo>
                  <a:pt x="1344311" y="3206556"/>
                </a:lnTo>
                <a:lnTo>
                  <a:pt x="1356520" y="3206556"/>
                </a:lnTo>
                <a:lnTo>
                  <a:pt x="1356520" y="3193216"/>
                </a:lnTo>
                <a:lnTo>
                  <a:pt x="1344311" y="3193216"/>
                </a:lnTo>
                <a:lnTo>
                  <a:pt x="1344311" y="3171961"/>
                </a:lnTo>
                <a:close/>
                <a:moveTo>
                  <a:pt x="617143" y="3170379"/>
                </a:moveTo>
                <a:lnTo>
                  <a:pt x="633196" y="3170379"/>
                </a:lnTo>
                <a:cubicBezTo>
                  <a:pt x="644503" y="3170379"/>
                  <a:pt x="653999" y="3176711"/>
                  <a:pt x="653999" y="3189599"/>
                </a:cubicBezTo>
                <a:cubicBezTo>
                  <a:pt x="653999" y="3202487"/>
                  <a:pt x="644503" y="3209270"/>
                  <a:pt x="633196" y="3209270"/>
                </a:cubicBezTo>
                <a:lnTo>
                  <a:pt x="617143" y="3209270"/>
                </a:lnTo>
                <a:close/>
                <a:moveTo>
                  <a:pt x="1181963" y="3163822"/>
                </a:moveTo>
                <a:cubicBezTo>
                  <a:pt x="1176310" y="3163822"/>
                  <a:pt x="1171788" y="3168344"/>
                  <a:pt x="1171788" y="3173998"/>
                </a:cubicBezTo>
                <a:cubicBezTo>
                  <a:pt x="1171788" y="3179650"/>
                  <a:pt x="1176310" y="3184172"/>
                  <a:pt x="1181963" y="3184172"/>
                </a:cubicBezTo>
                <a:cubicBezTo>
                  <a:pt x="1187616" y="3184172"/>
                  <a:pt x="1192138" y="3179650"/>
                  <a:pt x="1192138" y="3173998"/>
                </a:cubicBezTo>
                <a:cubicBezTo>
                  <a:pt x="1192138" y="3168344"/>
                  <a:pt x="1187616" y="3163822"/>
                  <a:pt x="1181963" y="3163822"/>
                </a:cubicBezTo>
                <a:close/>
                <a:moveTo>
                  <a:pt x="1038610" y="3163822"/>
                </a:moveTo>
                <a:lnTo>
                  <a:pt x="1038610" y="3249292"/>
                </a:lnTo>
                <a:lnTo>
                  <a:pt x="1054438" y="3249292"/>
                </a:lnTo>
                <a:lnTo>
                  <a:pt x="1054438" y="3163822"/>
                </a:lnTo>
                <a:close/>
                <a:moveTo>
                  <a:pt x="609681" y="3163822"/>
                </a:moveTo>
                <a:lnTo>
                  <a:pt x="609681" y="3249292"/>
                </a:lnTo>
                <a:lnTo>
                  <a:pt x="617143" y="3249292"/>
                </a:lnTo>
                <a:lnTo>
                  <a:pt x="617143" y="3216279"/>
                </a:lnTo>
                <a:lnTo>
                  <a:pt x="632292" y="3216279"/>
                </a:lnTo>
                <a:cubicBezTo>
                  <a:pt x="651964" y="3216279"/>
                  <a:pt x="661686" y="3204070"/>
                  <a:pt x="661686" y="3189825"/>
                </a:cubicBezTo>
                <a:cubicBezTo>
                  <a:pt x="661686" y="3175354"/>
                  <a:pt x="651964" y="3163822"/>
                  <a:pt x="632292" y="3163822"/>
                </a:cubicBezTo>
                <a:close/>
                <a:moveTo>
                  <a:pt x="906789" y="3163144"/>
                </a:moveTo>
                <a:cubicBezTo>
                  <a:pt x="901136" y="3163144"/>
                  <a:pt x="894579" y="3166084"/>
                  <a:pt x="894579" y="3176033"/>
                </a:cubicBezTo>
                <a:lnTo>
                  <a:pt x="894353" y="3176033"/>
                </a:lnTo>
                <a:lnTo>
                  <a:pt x="894353" y="3195252"/>
                </a:lnTo>
                <a:lnTo>
                  <a:pt x="885082" y="3195252"/>
                </a:lnTo>
                <a:lnTo>
                  <a:pt x="885082" y="3201356"/>
                </a:lnTo>
                <a:lnTo>
                  <a:pt x="894353" y="3201356"/>
                </a:lnTo>
                <a:lnTo>
                  <a:pt x="894353" y="3249066"/>
                </a:lnTo>
                <a:lnTo>
                  <a:pt x="901815" y="3249066"/>
                </a:lnTo>
                <a:lnTo>
                  <a:pt x="901815" y="3201356"/>
                </a:lnTo>
                <a:lnTo>
                  <a:pt x="912894" y="3201356"/>
                </a:lnTo>
                <a:lnTo>
                  <a:pt x="912894" y="3195252"/>
                </a:lnTo>
                <a:lnTo>
                  <a:pt x="901815" y="3195252"/>
                </a:lnTo>
                <a:lnTo>
                  <a:pt x="901815" y="3176711"/>
                </a:lnTo>
                <a:cubicBezTo>
                  <a:pt x="901815" y="3171510"/>
                  <a:pt x="903849" y="3169476"/>
                  <a:pt x="908597" y="3169476"/>
                </a:cubicBezTo>
                <a:cubicBezTo>
                  <a:pt x="910633" y="3169476"/>
                  <a:pt x="914024" y="3170153"/>
                  <a:pt x="914024" y="3170153"/>
                </a:cubicBezTo>
                <a:lnTo>
                  <a:pt x="914024" y="3163596"/>
                </a:lnTo>
                <a:cubicBezTo>
                  <a:pt x="914024" y="3163596"/>
                  <a:pt x="910633" y="3163144"/>
                  <a:pt x="906789" y="3163144"/>
                </a:cubicBezTo>
                <a:close/>
                <a:moveTo>
                  <a:pt x="987283" y="3162013"/>
                </a:moveTo>
                <a:cubicBezTo>
                  <a:pt x="962185" y="3162013"/>
                  <a:pt x="942739" y="3180554"/>
                  <a:pt x="942739" y="3206331"/>
                </a:cubicBezTo>
                <a:cubicBezTo>
                  <a:pt x="942739" y="3232107"/>
                  <a:pt x="962185" y="3250648"/>
                  <a:pt x="987283" y="3250648"/>
                </a:cubicBezTo>
                <a:cubicBezTo>
                  <a:pt x="1006502" y="3250648"/>
                  <a:pt x="1024139" y="3238891"/>
                  <a:pt x="1029113" y="3218767"/>
                </a:cubicBezTo>
                <a:lnTo>
                  <a:pt x="1010347" y="3218767"/>
                </a:lnTo>
                <a:cubicBezTo>
                  <a:pt x="1007180" y="3228942"/>
                  <a:pt x="998363" y="3235047"/>
                  <a:pt x="987057" y="3235047"/>
                </a:cubicBezTo>
                <a:cubicBezTo>
                  <a:pt x="971003" y="3235047"/>
                  <a:pt x="960149" y="3222837"/>
                  <a:pt x="960149" y="3206331"/>
                </a:cubicBezTo>
                <a:cubicBezTo>
                  <a:pt x="960149" y="3189824"/>
                  <a:pt x="971003" y="3177615"/>
                  <a:pt x="987057" y="3177615"/>
                </a:cubicBezTo>
                <a:cubicBezTo>
                  <a:pt x="998363" y="3177615"/>
                  <a:pt x="1007180" y="3183720"/>
                  <a:pt x="1010347" y="3193895"/>
                </a:cubicBezTo>
                <a:lnTo>
                  <a:pt x="1029113" y="3193895"/>
                </a:lnTo>
                <a:cubicBezTo>
                  <a:pt x="1024139" y="3173771"/>
                  <a:pt x="1006502" y="3162013"/>
                  <a:pt x="987283" y="3162013"/>
                </a:cubicBezTo>
                <a:close/>
                <a:moveTo>
                  <a:pt x="1451259" y="3055516"/>
                </a:moveTo>
                <a:lnTo>
                  <a:pt x="1453972" y="3055516"/>
                </a:lnTo>
                <a:cubicBezTo>
                  <a:pt x="1454877" y="3055516"/>
                  <a:pt x="1455782" y="3055741"/>
                  <a:pt x="1456686" y="3056194"/>
                </a:cubicBezTo>
                <a:cubicBezTo>
                  <a:pt x="1457139" y="3056646"/>
                  <a:pt x="1457364" y="3057550"/>
                  <a:pt x="1457364" y="3058229"/>
                </a:cubicBezTo>
                <a:cubicBezTo>
                  <a:pt x="1457364" y="3059133"/>
                  <a:pt x="1457139" y="3059585"/>
                  <a:pt x="1456460" y="3060038"/>
                </a:cubicBezTo>
                <a:cubicBezTo>
                  <a:pt x="1455782" y="3060490"/>
                  <a:pt x="1455103" y="3060716"/>
                  <a:pt x="1454199" y="3060716"/>
                </a:cubicBezTo>
                <a:lnTo>
                  <a:pt x="1451259" y="3060716"/>
                </a:lnTo>
                <a:close/>
                <a:moveTo>
                  <a:pt x="1448094" y="3053254"/>
                </a:moveTo>
                <a:lnTo>
                  <a:pt x="1448094" y="3070213"/>
                </a:lnTo>
                <a:lnTo>
                  <a:pt x="1451259" y="3070213"/>
                </a:lnTo>
                <a:lnTo>
                  <a:pt x="1451259" y="3063429"/>
                </a:lnTo>
                <a:lnTo>
                  <a:pt x="1454651" y="3063429"/>
                </a:lnTo>
                <a:cubicBezTo>
                  <a:pt x="1455555" y="3063429"/>
                  <a:pt x="1456234" y="3063655"/>
                  <a:pt x="1456912" y="3064108"/>
                </a:cubicBezTo>
                <a:cubicBezTo>
                  <a:pt x="1457364" y="3064560"/>
                  <a:pt x="1457591" y="3065238"/>
                  <a:pt x="1457591" y="3066142"/>
                </a:cubicBezTo>
                <a:lnTo>
                  <a:pt x="1457591" y="3068856"/>
                </a:lnTo>
                <a:cubicBezTo>
                  <a:pt x="1457591" y="3069082"/>
                  <a:pt x="1457591" y="3069534"/>
                  <a:pt x="1457816" y="3069986"/>
                </a:cubicBezTo>
                <a:lnTo>
                  <a:pt x="1460756" y="3069986"/>
                </a:lnTo>
                <a:lnTo>
                  <a:pt x="1460756" y="3069761"/>
                </a:lnTo>
                <a:cubicBezTo>
                  <a:pt x="1460530" y="3069308"/>
                  <a:pt x="1460304" y="3069082"/>
                  <a:pt x="1460304" y="3068630"/>
                </a:cubicBezTo>
                <a:cubicBezTo>
                  <a:pt x="1460304" y="3068178"/>
                  <a:pt x="1460304" y="3067725"/>
                  <a:pt x="1460304" y="3067273"/>
                </a:cubicBezTo>
                <a:lnTo>
                  <a:pt x="1460304" y="3066142"/>
                </a:lnTo>
                <a:cubicBezTo>
                  <a:pt x="1460304" y="3065238"/>
                  <a:pt x="1460078" y="3064560"/>
                  <a:pt x="1459626" y="3063655"/>
                </a:cubicBezTo>
                <a:cubicBezTo>
                  <a:pt x="1459399" y="3062977"/>
                  <a:pt x="1458721" y="3062298"/>
                  <a:pt x="1457816" y="3062073"/>
                </a:cubicBezTo>
                <a:cubicBezTo>
                  <a:pt x="1458495" y="3061621"/>
                  <a:pt x="1459174" y="3061168"/>
                  <a:pt x="1459626" y="3060490"/>
                </a:cubicBezTo>
                <a:cubicBezTo>
                  <a:pt x="1460078" y="3060038"/>
                  <a:pt x="1460304" y="3059133"/>
                  <a:pt x="1460304" y="3058455"/>
                </a:cubicBezTo>
                <a:cubicBezTo>
                  <a:pt x="1460304" y="3056872"/>
                  <a:pt x="1459626" y="3055516"/>
                  <a:pt x="1458495" y="3054611"/>
                </a:cubicBezTo>
                <a:cubicBezTo>
                  <a:pt x="1457139" y="3053706"/>
                  <a:pt x="1455555" y="3053254"/>
                  <a:pt x="1453746" y="3053254"/>
                </a:cubicBezTo>
                <a:close/>
                <a:moveTo>
                  <a:pt x="1446285" y="3052576"/>
                </a:moveTo>
                <a:cubicBezTo>
                  <a:pt x="1450807" y="3048280"/>
                  <a:pt x="1458043" y="3048506"/>
                  <a:pt x="1462339" y="3053028"/>
                </a:cubicBezTo>
                <a:cubicBezTo>
                  <a:pt x="1466861" y="3058002"/>
                  <a:pt x="1466861" y="3065690"/>
                  <a:pt x="1462339" y="3070665"/>
                </a:cubicBezTo>
                <a:lnTo>
                  <a:pt x="1461660" y="3071343"/>
                </a:lnTo>
                <a:cubicBezTo>
                  <a:pt x="1457139" y="3075413"/>
                  <a:pt x="1449903" y="3075187"/>
                  <a:pt x="1445607" y="3070665"/>
                </a:cubicBezTo>
                <a:cubicBezTo>
                  <a:pt x="1443345" y="3068403"/>
                  <a:pt x="1442214" y="3065238"/>
                  <a:pt x="1442214" y="3061846"/>
                </a:cubicBezTo>
                <a:cubicBezTo>
                  <a:pt x="1442214" y="3058681"/>
                  <a:pt x="1443345" y="3055516"/>
                  <a:pt x="1445833" y="3053028"/>
                </a:cubicBezTo>
                <a:close/>
                <a:moveTo>
                  <a:pt x="1453662" y="3047008"/>
                </a:moveTo>
                <a:cubicBezTo>
                  <a:pt x="1450129" y="3047093"/>
                  <a:pt x="1446624" y="3048506"/>
                  <a:pt x="1444023" y="3051220"/>
                </a:cubicBezTo>
                <a:cubicBezTo>
                  <a:pt x="1441310" y="3054158"/>
                  <a:pt x="1439954" y="3058002"/>
                  <a:pt x="1439954" y="3061846"/>
                </a:cubicBezTo>
                <a:cubicBezTo>
                  <a:pt x="1439954" y="3065917"/>
                  <a:pt x="1441310" y="3069761"/>
                  <a:pt x="1444023" y="3072474"/>
                </a:cubicBezTo>
                <a:lnTo>
                  <a:pt x="1444476" y="3072926"/>
                </a:lnTo>
                <a:cubicBezTo>
                  <a:pt x="1449903" y="3078126"/>
                  <a:pt x="1458721" y="3077900"/>
                  <a:pt x="1463922" y="3072474"/>
                </a:cubicBezTo>
                <a:cubicBezTo>
                  <a:pt x="1466635" y="3069534"/>
                  <a:pt x="1467992" y="3065690"/>
                  <a:pt x="1467992" y="3061846"/>
                </a:cubicBezTo>
                <a:cubicBezTo>
                  <a:pt x="1468217" y="3057777"/>
                  <a:pt x="1466635" y="3054158"/>
                  <a:pt x="1463922" y="3051220"/>
                </a:cubicBezTo>
                <a:lnTo>
                  <a:pt x="1463469" y="3050768"/>
                </a:lnTo>
                <a:cubicBezTo>
                  <a:pt x="1460756" y="3048167"/>
                  <a:pt x="1457195" y="3046924"/>
                  <a:pt x="1453662" y="3047008"/>
                </a:cubicBezTo>
                <a:close/>
                <a:moveTo>
                  <a:pt x="1112094" y="2956706"/>
                </a:moveTo>
                <a:cubicBezTo>
                  <a:pt x="1135383" y="2956932"/>
                  <a:pt x="1143523" y="2979091"/>
                  <a:pt x="1143523" y="3007581"/>
                </a:cubicBezTo>
                <a:cubicBezTo>
                  <a:pt x="1143523" y="3040140"/>
                  <a:pt x="1133574" y="3060942"/>
                  <a:pt x="1109155" y="3060942"/>
                </a:cubicBezTo>
                <a:cubicBezTo>
                  <a:pt x="1103049" y="3060942"/>
                  <a:pt x="1096944" y="3060038"/>
                  <a:pt x="1091291" y="3058003"/>
                </a:cubicBezTo>
                <a:lnTo>
                  <a:pt x="1091291" y="2960776"/>
                </a:lnTo>
                <a:cubicBezTo>
                  <a:pt x="1097848" y="2957837"/>
                  <a:pt x="1104859" y="2956480"/>
                  <a:pt x="1112094" y="2956706"/>
                </a:cubicBezTo>
                <a:close/>
                <a:moveTo>
                  <a:pt x="1288684" y="2940426"/>
                </a:moveTo>
                <a:lnTo>
                  <a:pt x="1288684" y="3077223"/>
                </a:lnTo>
                <a:lnTo>
                  <a:pt x="1319661" y="3077223"/>
                </a:lnTo>
                <a:lnTo>
                  <a:pt x="1319661" y="2940426"/>
                </a:lnTo>
                <a:close/>
                <a:moveTo>
                  <a:pt x="999944" y="2940426"/>
                </a:moveTo>
                <a:lnTo>
                  <a:pt x="999944" y="3077223"/>
                </a:lnTo>
                <a:lnTo>
                  <a:pt x="1030921" y="3077223"/>
                </a:lnTo>
                <a:lnTo>
                  <a:pt x="1030921" y="2940426"/>
                </a:lnTo>
                <a:close/>
                <a:moveTo>
                  <a:pt x="728386" y="2940426"/>
                </a:moveTo>
                <a:lnTo>
                  <a:pt x="771573" y="3006450"/>
                </a:lnTo>
                <a:lnTo>
                  <a:pt x="723411" y="3077448"/>
                </a:lnTo>
                <a:lnTo>
                  <a:pt x="759137" y="3077448"/>
                </a:lnTo>
                <a:lnTo>
                  <a:pt x="788757" y="3027704"/>
                </a:lnTo>
                <a:lnTo>
                  <a:pt x="789436" y="3027704"/>
                </a:lnTo>
                <a:lnTo>
                  <a:pt x="818603" y="3077448"/>
                </a:lnTo>
                <a:lnTo>
                  <a:pt x="857042" y="3077448"/>
                </a:lnTo>
                <a:lnTo>
                  <a:pt x="808429" y="3004415"/>
                </a:lnTo>
                <a:lnTo>
                  <a:pt x="852520" y="2940426"/>
                </a:lnTo>
                <a:lnTo>
                  <a:pt x="819282" y="2940426"/>
                </a:lnTo>
                <a:lnTo>
                  <a:pt x="791923" y="2985196"/>
                </a:lnTo>
                <a:lnTo>
                  <a:pt x="791471" y="2985196"/>
                </a:lnTo>
                <a:lnTo>
                  <a:pt x="765242" y="2940426"/>
                </a:lnTo>
                <a:close/>
                <a:moveTo>
                  <a:pt x="1269691" y="2938390"/>
                </a:moveTo>
                <a:cubicBezTo>
                  <a:pt x="1237584" y="2935904"/>
                  <a:pt x="1216555" y="2940426"/>
                  <a:pt x="1198467" y="2947887"/>
                </a:cubicBezTo>
                <a:lnTo>
                  <a:pt x="1198467" y="3077448"/>
                </a:lnTo>
                <a:lnTo>
                  <a:pt x="1229444" y="3077448"/>
                </a:lnTo>
                <a:lnTo>
                  <a:pt x="1229444" y="2961906"/>
                </a:lnTo>
                <a:cubicBezTo>
                  <a:pt x="1236453" y="2957836"/>
                  <a:pt x="1252959" y="2957158"/>
                  <a:pt x="1263360" y="2960776"/>
                </a:cubicBezTo>
                <a:cubicBezTo>
                  <a:pt x="1263360" y="2960776"/>
                  <a:pt x="1269691" y="2938390"/>
                  <a:pt x="1269691" y="2938390"/>
                </a:cubicBezTo>
                <a:close/>
                <a:moveTo>
                  <a:pt x="1395182" y="2937940"/>
                </a:moveTo>
                <a:cubicBezTo>
                  <a:pt x="1366693" y="2937940"/>
                  <a:pt x="1347699" y="2955576"/>
                  <a:pt x="1347699" y="2977508"/>
                </a:cubicBezTo>
                <a:cubicBezTo>
                  <a:pt x="1347699" y="2991753"/>
                  <a:pt x="1353578" y="3005998"/>
                  <a:pt x="1382068" y="3015947"/>
                </a:cubicBezTo>
                <a:cubicBezTo>
                  <a:pt x="1397443" y="3021374"/>
                  <a:pt x="1406488" y="3027252"/>
                  <a:pt x="1406488" y="3038558"/>
                </a:cubicBezTo>
                <a:cubicBezTo>
                  <a:pt x="1406488" y="3049637"/>
                  <a:pt x="1394956" y="3057777"/>
                  <a:pt x="1380937" y="3057777"/>
                </a:cubicBezTo>
                <a:cubicBezTo>
                  <a:pt x="1370762" y="3058004"/>
                  <a:pt x="1361040" y="3055290"/>
                  <a:pt x="1352673" y="3049863"/>
                </a:cubicBezTo>
                <a:lnTo>
                  <a:pt x="1343855" y="3069761"/>
                </a:lnTo>
                <a:cubicBezTo>
                  <a:pt x="1356517" y="3076770"/>
                  <a:pt x="1370989" y="3080162"/>
                  <a:pt x="1385459" y="3079710"/>
                </a:cubicBezTo>
                <a:cubicBezTo>
                  <a:pt x="1418245" y="3079483"/>
                  <a:pt x="1439047" y="3060264"/>
                  <a:pt x="1439047" y="3037653"/>
                </a:cubicBezTo>
                <a:cubicBezTo>
                  <a:pt x="1439047" y="3021826"/>
                  <a:pt x="1432490" y="3008033"/>
                  <a:pt x="1403096" y="2997406"/>
                </a:cubicBezTo>
                <a:cubicBezTo>
                  <a:pt x="1389755" y="2992657"/>
                  <a:pt x="1378676" y="2987005"/>
                  <a:pt x="1378676" y="2975926"/>
                </a:cubicBezTo>
                <a:cubicBezTo>
                  <a:pt x="1378676" y="2966203"/>
                  <a:pt x="1388173" y="2957837"/>
                  <a:pt x="1402192" y="2957837"/>
                </a:cubicBezTo>
                <a:cubicBezTo>
                  <a:pt x="1410557" y="2958063"/>
                  <a:pt x="1418924" y="2960777"/>
                  <a:pt x="1425933" y="2965525"/>
                </a:cubicBezTo>
                <a:lnTo>
                  <a:pt x="1434299" y="2947436"/>
                </a:lnTo>
                <a:cubicBezTo>
                  <a:pt x="1422316" y="2940879"/>
                  <a:pt x="1408749" y="2937487"/>
                  <a:pt x="1395182" y="2937940"/>
                </a:cubicBezTo>
                <a:close/>
                <a:moveTo>
                  <a:pt x="644499" y="2902892"/>
                </a:moveTo>
                <a:cubicBezTo>
                  <a:pt x="621661" y="2902666"/>
                  <a:pt x="604703" y="2924373"/>
                  <a:pt x="604703" y="2950827"/>
                </a:cubicBezTo>
                <a:lnTo>
                  <a:pt x="604703" y="3029965"/>
                </a:lnTo>
                <a:cubicBezTo>
                  <a:pt x="604703" y="3056420"/>
                  <a:pt x="621661" y="3077900"/>
                  <a:pt x="644499" y="3077900"/>
                </a:cubicBezTo>
                <a:lnTo>
                  <a:pt x="706906" y="3077900"/>
                </a:lnTo>
                <a:lnTo>
                  <a:pt x="706906" y="3056420"/>
                </a:lnTo>
                <a:lnTo>
                  <a:pt x="659196" y="3056420"/>
                </a:lnTo>
                <a:cubicBezTo>
                  <a:pt x="644725" y="3056420"/>
                  <a:pt x="637037" y="3045341"/>
                  <a:pt x="637037" y="3033130"/>
                </a:cubicBezTo>
                <a:lnTo>
                  <a:pt x="637037" y="2998536"/>
                </a:lnTo>
                <a:lnTo>
                  <a:pt x="701253" y="2998536"/>
                </a:lnTo>
                <a:lnTo>
                  <a:pt x="701253" y="2977056"/>
                </a:lnTo>
                <a:lnTo>
                  <a:pt x="637037" y="2977056"/>
                </a:lnTo>
                <a:lnTo>
                  <a:pt x="637037" y="2947662"/>
                </a:lnTo>
                <a:cubicBezTo>
                  <a:pt x="637037" y="2935226"/>
                  <a:pt x="644725" y="2924373"/>
                  <a:pt x="659196" y="2924373"/>
                </a:cubicBezTo>
                <a:lnTo>
                  <a:pt x="707131" y="2924373"/>
                </a:lnTo>
                <a:lnTo>
                  <a:pt x="707131" y="2902892"/>
                </a:lnTo>
                <a:close/>
                <a:moveTo>
                  <a:pt x="877165" y="2902666"/>
                </a:moveTo>
                <a:lnTo>
                  <a:pt x="877165" y="3029740"/>
                </a:lnTo>
                <a:cubicBezTo>
                  <a:pt x="877165" y="3056194"/>
                  <a:pt x="894123" y="3077675"/>
                  <a:pt x="916960" y="3077675"/>
                </a:cubicBezTo>
                <a:lnTo>
                  <a:pt x="979140" y="3077675"/>
                </a:lnTo>
                <a:lnTo>
                  <a:pt x="979140" y="3056194"/>
                </a:lnTo>
                <a:lnTo>
                  <a:pt x="931657" y="3056194"/>
                </a:lnTo>
                <a:cubicBezTo>
                  <a:pt x="916960" y="3056194"/>
                  <a:pt x="909499" y="3045341"/>
                  <a:pt x="909499" y="3032905"/>
                </a:cubicBezTo>
                <a:lnTo>
                  <a:pt x="909499" y="2902666"/>
                </a:lnTo>
                <a:close/>
                <a:moveTo>
                  <a:pt x="1091291" y="2901309"/>
                </a:moveTo>
                <a:lnTo>
                  <a:pt x="1060541" y="2906962"/>
                </a:lnTo>
                <a:lnTo>
                  <a:pt x="1060541" y="3069986"/>
                </a:lnTo>
                <a:cubicBezTo>
                  <a:pt x="1069359" y="3075639"/>
                  <a:pt x="1086995" y="3079935"/>
                  <a:pt x="1108024" y="3079935"/>
                </a:cubicBezTo>
                <a:cubicBezTo>
                  <a:pt x="1150307" y="3079935"/>
                  <a:pt x="1174048" y="3051898"/>
                  <a:pt x="1174274" y="3005772"/>
                </a:cubicBezTo>
                <a:cubicBezTo>
                  <a:pt x="1174274" y="2965072"/>
                  <a:pt x="1152115" y="2938844"/>
                  <a:pt x="1120460" y="2938844"/>
                </a:cubicBezTo>
                <a:cubicBezTo>
                  <a:pt x="1110511" y="2938617"/>
                  <a:pt x="1100562" y="2940652"/>
                  <a:pt x="1091291" y="2944496"/>
                </a:cubicBezTo>
                <a:close/>
                <a:moveTo>
                  <a:pt x="1159351" y="2803630"/>
                </a:moveTo>
                <a:cubicBezTo>
                  <a:pt x="1098302" y="2803630"/>
                  <a:pt x="1032955" y="2827824"/>
                  <a:pt x="1001074" y="2884125"/>
                </a:cubicBezTo>
                <a:cubicBezTo>
                  <a:pt x="998361" y="2887743"/>
                  <a:pt x="996778" y="2892040"/>
                  <a:pt x="996326" y="2896561"/>
                </a:cubicBezTo>
                <a:cubicBezTo>
                  <a:pt x="996100" y="2901083"/>
                  <a:pt x="997683" y="2905606"/>
                  <a:pt x="1000622" y="2908998"/>
                </a:cubicBezTo>
                <a:cubicBezTo>
                  <a:pt x="1004240" y="2913294"/>
                  <a:pt x="1009441" y="2916007"/>
                  <a:pt x="1015093" y="2916459"/>
                </a:cubicBezTo>
                <a:cubicBezTo>
                  <a:pt x="1022329" y="2916686"/>
                  <a:pt x="1028886" y="2912842"/>
                  <a:pt x="1032503" y="2906737"/>
                </a:cubicBezTo>
                <a:cubicBezTo>
                  <a:pt x="1063481" y="2850435"/>
                  <a:pt x="1098980" y="2811996"/>
                  <a:pt x="1158899" y="2811996"/>
                </a:cubicBezTo>
                <a:cubicBezTo>
                  <a:pt x="1218818" y="2811996"/>
                  <a:pt x="1256578" y="2852696"/>
                  <a:pt x="1287556" y="2907641"/>
                </a:cubicBezTo>
                <a:cubicBezTo>
                  <a:pt x="1291852" y="2913519"/>
                  <a:pt x="1299313" y="2916686"/>
                  <a:pt x="1306549" y="2915780"/>
                </a:cubicBezTo>
                <a:cubicBezTo>
                  <a:pt x="1317854" y="2915328"/>
                  <a:pt x="1323281" y="2902893"/>
                  <a:pt x="1323055" y="2896788"/>
                </a:cubicBezTo>
                <a:cubicBezTo>
                  <a:pt x="1322829" y="2892265"/>
                  <a:pt x="1321246" y="2887969"/>
                  <a:pt x="1318759" y="2884352"/>
                </a:cubicBezTo>
                <a:cubicBezTo>
                  <a:pt x="1286425" y="2827598"/>
                  <a:pt x="1220401" y="2803630"/>
                  <a:pt x="1159351" y="2803630"/>
                </a:cubicBezTo>
                <a:close/>
                <a:moveTo>
                  <a:pt x="0" y="0"/>
                </a:moveTo>
                <a:lnTo>
                  <a:pt x="12191995" y="0"/>
                </a:lnTo>
                <a:lnTo>
                  <a:pt x="12191995"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110.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0" Type="http://schemas.openxmlformats.org/officeDocument/2006/relationships/slideLayout" Target="../slideLayouts/slideLayout33.xml"/><Relationship Id="rId29" Type="http://schemas.openxmlformats.org/officeDocument/2006/relationships/slideLayout" Target="../slideLayouts/slideLayout42.xml"/><Relationship Id="rId41" Type="http://schemas.openxmlformats.org/officeDocument/2006/relationships/slideLayout" Target="../slideLayouts/slideLayout54.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theme" Target="../theme/theme4.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8.xml"/><Relationship Id="rId1"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1.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theme" Target="../theme/theme6.xml"/><Relationship Id="rId5" Type="http://schemas.openxmlformats.org/officeDocument/2006/relationships/slideLayout" Target="../slideLayouts/slideLayout63.xml"/><Relationship Id="rId4" Type="http://schemas.openxmlformats.org/officeDocument/2006/relationships/slideLayout" Target="../slideLayouts/slideLayout62.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5.xml"/><Relationship Id="rId1" Type="http://schemas.openxmlformats.org/officeDocument/2006/relationships/slideLayout" Target="../slideLayouts/slideLayout6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slideLayout" Target="../slideLayouts/slideLayout78.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26" name="Group 25">
            <a:extLst>
              <a:ext uri="{FF2B5EF4-FFF2-40B4-BE49-F238E27FC236}">
                <a16:creationId xmlns:a16="http://schemas.microsoft.com/office/drawing/2014/main" id="{A1A5E482-4574-DBBB-6D07-43038BC36058}"/>
              </a:ext>
            </a:extLst>
          </p:cNvPr>
          <p:cNvGrpSpPr/>
          <p:nvPr userDrawn="1"/>
        </p:nvGrpSpPr>
        <p:grpSpPr>
          <a:xfrm>
            <a:off x="12337200" y="0"/>
            <a:ext cx="288000" cy="6858000"/>
            <a:chOff x="12337200" y="0"/>
            <a:chExt cx="288000" cy="6858000"/>
          </a:xfrm>
        </p:grpSpPr>
        <p:sp>
          <p:nvSpPr>
            <p:cNvPr id="8" name="Rectangle 7">
              <a:extLst>
                <a:ext uri="{FF2B5EF4-FFF2-40B4-BE49-F238E27FC236}">
                  <a16:creationId xmlns:a16="http://schemas.microsoft.com/office/drawing/2014/main" id="{6F0A564E-5B5A-C16B-74D2-EFAA6CB755C4}"/>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7918FA31-A0FC-BD87-1F11-F7469FA73F08}"/>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F358B965-7EBE-8A86-596A-3EB98DBA23AA}"/>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203C6244-8725-3CDB-756C-1B5982DCCFF9}"/>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64855A70-A130-E8A5-28DB-3D97EB97732F}"/>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EAD76882-1CBE-BF9E-9628-C5C4FBCF6270}"/>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904913EB-D3C2-17BF-B68F-0D480F35C1F5}"/>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066ACA2C-3BF2-7940-99B3-4B87A6340ABC}"/>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69E425DA-A88F-B815-0B38-63D6C4C47EEE}"/>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5F0620C3-5122-73F3-8D42-6FC72D1CF88D}"/>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BE28140C-25FC-A8FA-1DC7-61CFC4C3F9A5}"/>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3FA055DC-0472-FC3F-F639-36EB111EA362}"/>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EC81DD7-19F3-17C7-6350-70293127917D}"/>
              </a:ext>
            </a:extLst>
          </p:cNvPr>
          <p:cNvGrpSpPr/>
          <p:nvPr userDrawn="1"/>
        </p:nvGrpSpPr>
        <p:grpSpPr>
          <a:xfrm>
            <a:off x="594288" y="6242315"/>
            <a:ext cx="863309" cy="447470"/>
            <a:chOff x="5591148" y="1647262"/>
            <a:chExt cx="1029067" cy="533386"/>
          </a:xfrm>
        </p:grpSpPr>
        <p:sp>
          <p:nvSpPr>
            <p:cNvPr id="93" name="Freeform 92">
              <a:extLst>
                <a:ext uri="{FF2B5EF4-FFF2-40B4-BE49-F238E27FC236}">
                  <a16:creationId xmlns:a16="http://schemas.microsoft.com/office/drawing/2014/main" id="{BE499310-7AF5-49BF-E241-475769A123C3}"/>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61FF1273-3AFF-10C0-3D89-45AF44B2179D}"/>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C5571285-ACD5-0823-6E97-5C951D916957}"/>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1A9FA11-F3AA-3B21-FF90-7F132F7C9FF0}"/>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DFC570FE-821F-B925-4596-FC1DE23B3BAA}"/>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3FB1962D-0694-F7CE-FEF8-406D04BDD2F9}"/>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07D591FB-E44C-44CB-FC7D-649522AFB0E2}"/>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FF345C1D-F913-39AA-8A91-AE585B900315}"/>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2970068D-B638-BA07-87E4-2777C9FE4FD4}"/>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B6B225F3-0525-B998-BDBC-1571B2530530}"/>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B5A5B69E-2DB9-8311-B5A0-099E88318580}"/>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804E2BCF-4712-75DE-2092-C48917BFA592}"/>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1386E293-DE7B-80A7-53B1-F4B281966B04}"/>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0AF1AA3F-CB1C-96DA-3637-E77169D6A631}"/>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3D1576D3-2EA1-C878-27DA-0FE79A8DD0E4}"/>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E00AC936-1C84-D9F3-7BF5-8AC431D47B05}"/>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9057DFD3-8B5E-A46B-C33F-FBF23B350ABB}"/>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C257CC65-598A-E4DE-3CAF-7D99EEDAA2F7}"/>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B732DCA3-62D3-FAC0-6332-A5126BCC3E53}"/>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28F3E34B-DD07-D456-9812-AC8C3124135E}"/>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AF09EEA1-7EA6-CF57-09B8-53BA347607F2}"/>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EEEF3151-5B37-9B64-E756-766F5C01DD68}"/>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042F08B5-3AE6-97A5-2127-C4BAD9AC526C}"/>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C6D3633E-0AC6-DFA8-920E-12F6E763C400}"/>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A60371AF-C926-59CD-BEA0-8E69E3B163B2}"/>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EDC4579C-23D7-783D-DBD4-92DAE1659F80}"/>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40D891FA-F92A-2F4C-0392-CF953CA4BD96}"/>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F5E1749C-2891-5B0A-63EB-744C7EBB42A2}"/>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59ECEBE0-992C-0B32-021C-4A10FC76F476}"/>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A1C09D18-2223-F60E-280A-42A9257F628B}"/>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CC24845B-6BAA-A9FD-ED3B-991CF397DB29}"/>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F6D6BCDB-844A-2864-6D04-EA7DC4742F42}"/>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42468C56-DBB1-CBE7-2E5D-59780155EABF}"/>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C5CC287C-863C-D81E-1572-E5C8A2AB104C}"/>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0B104751-8E3E-19D2-5EDB-DC9828BEC4F9}"/>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DB12A557-E572-DFCD-DC7D-7A513F087248}"/>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05F6F54B-F5FE-FAC6-3E0C-2D21CA5B44E5}"/>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C28D76D4-643A-0A06-A2A7-284EBA0E17EB}"/>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208" name="Group 207">
            <a:extLst>
              <a:ext uri="{FF2B5EF4-FFF2-40B4-BE49-F238E27FC236}">
                <a16:creationId xmlns:a16="http://schemas.microsoft.com/office/drawing/2014/main" id="{229B0519-6E87-45BF-8A8B-75DCCAB45C07}"/>
              </a:ext>
            </a:extLst>
          </p:cNvPr>
          <p:cNvGrpSpPr/>
          <p:nvPr userDrawn="1"/>
        </p:nvGrpSpPr>
        <p:grpSpPr>
          <a:xfrm>
            <a:off x="592101" y="6241682"/>
            <a:ext cx="863309" cy="447470"/>
            <a:chOff x="5591148" y="347222"/>
            <a:chExt cx="1029067" cy="533386"/>
          </a:xfrm>
        </p:grpSpPr>
        <p:sp>
          <p:nvSpPr>
            <p:cNvPr id="223" name="Freeform 222">
              <a:extLst>
                <a:ext uri="{FF2B5EF4-FFF2-40B4-BE49-F238E27FC236}">
                  <a16:creationId xmlns:a16="http://schemas.microsoft.com/office/drawing/2014/main" id="{59C925D1-A473-57F4-FA69-09ACA74AA72E}"/>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0EA2D166-E9C3-804D-AB26-C3A33E6FB0D2}"/>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96EEB219-F72B-F996-5214-0E5BD464F455}"/>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9C351546-955E-E396-4447-2BCA0AF1EFCE}"/>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1605D032-53BE-4E40-A2C8-CCCE840CD4A6}"/>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8C07ED77-A8C9-5FF8-A26F-BF60C2980BE0}"/>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0DBDAF1A-AEB3-46A0-76B1-E830E033177B}"/>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B4C36EE8-D0F2-7242-4675-D58FE1C6D4BA}"/>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6DDFDF4A-3157-385B-0C85-D44ABC732315}"/>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C42D9706-F6AD-811C-FDAE-5A2675D0B423}"/>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5A1E61B9-D590-3C78-2B15-CC799DED4FA8}"/>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7A214DEE-5AA5-618C-5385-B36E7CAB83BE}"/>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EF9F759D-441D-F720-3DDB-463C3FF4FD41}"/>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B48A9CD4-B8A5-BFCD-2017-2FE6A0BAAE27}"/>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C24DEF71-4744-A6A2-F10F-2D2016EB1830}"/>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0DAEF384-85EC-4B54-8DD1-FF7F62B081EC}"/>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6ED97BF4-5475-D483-8BF7-3DB84B0EFA24}"/>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1351EAF3-C49A-9C47-E7E3-FEE7B1BB9D05}"/>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E83F906D-6268-DF52-D599-2004B08D8279}"/>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34C8EC8B-959B-1E89-B12F-3E94FE3C9A12}"/>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C0273784-9C7D-3A74-E378-F304D7995783}"/>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2F42E5F9-91C8-02A8-F275-87514AFCC7D7}"/>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245" name="Freeform 244">
              <a:extLst>
                <a:ext uri="{FF2B5EF4-FFF2-40B4-BE49-F238E27FC236}">
                  <a16:creationId xmlns:a16="http://schemas.microsoft.com/office/drawing/2014/main" id="{D95B7BB8-E30D-586D-E7ED-B5169D3FA77A}"/>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246" name="Freeform 245">
              <a:extLst>
                <a:ext uri="{FF2B5EF4-FFF2-40B4-BE49-F238E27FC236}">
                  <a16:creationId xmlns:a16="http://schemas.microsoft.com/office/drawing/2014/main" id="{DB135A14-41C7-7264-6CAB-9CA9C3671B4C}"/>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29AFF3BC-03F7-4000-3B37-F200E86B6C63}"/>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33" name="Group 32">
            <a:extLst>
              <a:ext uri="{FF2B5EF4-FFF2-40B4-BE49-F238E27FC236}">
                <a16:creationId xmlns:a16="http://schemas.microsoft.com/office/drawing/2014/main" id="{27BD935C-A789-708A-CE4D-B4F163A788AF}"/>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8018E2C2-EB3E-C454-4266-5ED03F18D0AB}"/>
                </a:ext>
              </a:extLst>
            </p:cNvPr>
            <p:cNvSpPr/>
            <p:nvPr userDrawn="1"/>
          </p:nvSpPr>
          <p:spPr>
            <a:xfrm>
              <a:off x="12337200" y="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ED0AB78A-0FD6-7BF6-4063-CF2E4E20E004}"/>
                </a:ext>
              </a:extLst>
            </p:cNvPr>
            <p:cNvSpPr/>
            <p:nvPr userDrawn="1"/>
          </p:nvSpPr>
          <p:spPr>
            <a:xfrm>
              <a:off x="12337200" y="438000"/>
              <a:ext cx="288000" cy="288000"/>
            </a:xfrm>
            <a:prstGeom prst="rect">
              <a:avLst/>
            </a:prstGeom>
            <a:solidFill>
              <a:schemeClr val="tx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8320282-2BDF-0AB3-9519-419A9F409D00}"/>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3A2A1F0-4186-B6E5-77A6-1B0BA12EE5E0}"/>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5B918C45-5877-590F-0DAE-2E5B7B9548D9}"/>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5A9A82B4-002D-4BA4-425A-FE530720C8D9}"/>
                </a:ext>
              </a:extLst>
            </p:cNvPr>
            <p:cNvSpPr/>
            <p:nvPr userDrawn="1"/>
          </p:nvSpPr>
          <p:spPr>
            <a:xfrm>
              <a:off x="12337200" y="2628000"/>
              <a:ext cx="288000" cy="288000"/>
            </a:xfrm>
            <a:prstGeom prst="rect">
              <a:avLst/>
            </a:prstGeom>
            <a:solidFill>
              <a:schemeClr val="accent4"/>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D88EED7B-5B5D-5C30-470F-04CE941BEDD5}"/>
                </a:ext>
              </a:extLst>
            </p:cNvPr>
            <p:cNvSpPr/>
            <p:nvPr userDrawn="1"/>
          </p:nvSpPr>
          <p:spPr>
            <a:xfrm>
              <a:off x="12337200" y="3066000"/>
              <a:ext cx="288000" cy="288000"/>
            </a:xfrm>
            <a:prstGeom prst="rect">
              <a:avLst/>
            </a:prstGeom>
            <a:solidFill>
              <a:srgbClr val="ED5564"/>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9601F10C-236A-9EAC-188A-FAD05E4A25C8}"/>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870E5DBC-2DA5-17C9-9EFD-3BA2F7669C7C}"/>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8351150E-D7B7-D437-8AD7-07FF7ABF5B76}"/>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28B8DBA6-7BE0-193B-C777-2A77A35831A5}"/>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Rectangle 31">
              <a:extLst>
                <a:ext uri="{FF2B5EF4-FFF2-40B4-BE49-F238E27FC236}">
                  <a16:creationId xmlns:a16="http://schemas.microsoft.com/office/drawing/2014/main" id="{8291ECC7-1962-5A11-C746-DF4052E0FA0C}"/>
                </a:ext>
              </a:extLst>
            </p:cNvPr>
            <p:cNvSpPr/>
            <p:nvPr userDrawn="1"/>
          </p:nvSpPr>
          <p:spPr>
            <a:xfrm>
              <a:off x="12337200" y="3504000"/>
              <a:ext cx="288000" cy="288000"/>
            </a:xfrm>
            <a:prstGeom prst="rect">
              <a:avLst/>
            </a:prstGeom>
            <a:solidFill>
              <a:schemeClr val="accent6"/>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085933D2-8A8E-064A-7949-0EE4C72FD5F4}"/>
              </a:ext>
            </a:extLst>
          </p:cNvPr>
          <p:cNvGrpSpPr/>
          <p:nvPr userDrawn="1"/>
        </p:nvGrpSpPr>
        <p:grpSpPr>
          <a:xfrm>
            <a:off x="592101" y="6241682"/>
            <a:ext cx="863309" cy="447470"/>
            <a:chOff x="5591148" y="347222"/>
            <a:chExt cx="1029067" cy="533386"/>
          </a:xfrm>
        </p:grpSpPr>
        <p:sp>
          <p:nvSpPr>
            <p:cNvPr id="8" name="Freeform 7">
              <a:extLst>
                <a:ext uri="{FF2B5EF4-FFF2-40B4-BE49-F238E27FC236}">
                  <a16:creationId xmlns:a16="http://schemas.microsoft.com/office/drawing/2014/main" id="{DA4E62A7-F221-C681-07DC-310B9A1D911B}"/>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533F8A9-4A87-6C44-844E-7F68E2CAECA8}"/>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49658A4F-7A0E-8A55-C295-1580E1182725}"/>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CA346A4-4F6D-E487-00F8-523A3DF0B07F}"/>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1355C426-5DEB-8BE2-A81A-947EDD42063C}"/>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0AF7D9AB-05BD-DA85-C15A-21B8BC1F7960}"/>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02C3579E-A155-2987-EC18-5C3142F2828A}"/>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DDF951A-B9DE-1759-2BAB-450E771CC12F}"/>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A17F528-4C56-8FE0-F0B6-F9AA6199A504}"/>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03FB286-AFA1-565D-34DC-9A1E59A2A63D}"/>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26EA55F-CD47-DEEC-37D7-C6B7B890B3F5}"/>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500A14DA-6D45-23CD-B4D9-BDE42E46B7D4}"/>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7D30E74-469D-A712-403B-6D8C64FDC64D}"/>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6DC1E1E-B580-6C46-5EB7-C766CF776A71}"/>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B5B33EE4-2F11-1A51-E654-37DEDFF02AE5}"/>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8B4185CA-18C7-21FF-3117-41EA14DB7BBC}"/>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97CDD59-6769-788A-3ADD-B653B5CC85EB}"/>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0928F149-B014-B6D5-58AF-F2C8D9F141C9}"/>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23AC2F98-0247-C37F-79EE-96B02BC7A7C2}"/>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8D44E8A-BA2E-31F0-5A31-BABFB7B83B3F}"/>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F7E371B-95EE-1A3D-B4F7-66E230534EF3}"/>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8E4C4C62-202E-6CDF-15C9-4AB8D9E4F648}"/>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B7ACB87-BAC4-C37F-F0A3-5E9758017CF2}"/>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2103D1F-452C-6B04-3C81-4CBF3B9DF2CC}"/>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8B8627F-A19B-0792-9179-2B160398DB40}"/>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746F3284-2F2F-BB30-9E37-F8F5AF0E8887}"/>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380E1AAF-88CA-DCF3-1DB5-EFEB58BE1686}"/>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E431A6F6-C43F-0EA1-75B8-8E75279D9096}"/>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F3B3D34A-099C-9040-4DB7-056FD7AA191B}"/>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AD385AC9-3982-4D2E-48F8-ACB1876BBFAC}"/>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FC73E97F-69ED-0657-4423-D946FCC37669}"/>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B637DE4D-A760-C3C7-7518-7A9CD7278ABF}"/>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ECD0434E-6884-6583-19E2-684DE2A92B52}"/>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B9DB51CE-8FB9-F6D8-7046-5692E7386508}"/>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A6548A39-763D-389B-6133-418ECAA41D16}"/>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190566FA-837E-E253-819C-FF06E4A4DBD9}"/>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4D9F5283-D642-DBCC-A3B0-691109F421E4}"/>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F68D986A-FE04-F1E4-5C01-2C02B427AA77}"/>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D06AED15-3121-409C-B775-22FF285853CE}"/>
              </a:ext>
            </a:extLst>
          </p:cNvPr>
          <p:cNvGrpSpPr/>
          <p:nvPr userDrawn="1"/>
        </p:nvGrpSpPr>
        <p:grpSpPr>
          <a:xfrm>
            <a:off x="592101" y="6241682"/>
            <a:ext cx="863309" cy="447470"/>
            <a:chOff x="5591148" y="347222"/>
            <a:chExt cx="1029067" cy="533386"/>
          </a:xfrm>
        </p:grpSpPr>
        <p:sp>
          <p:nvSpPr>
            <p:cNvPr id="8" name="Freeform 7">
              <a:extLst>
                <a:ext uri="{FF2B5EF4-FFF2-40B4-BE49-F238E27FC236}">
                  <a16:creationId xmlns:a16="http://schemas.microsoft.com/office/drawing/2014/main" id="{7E3A4A18-385B-FBFC-1BF9-B6CE4AF258DC}"/>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E8F29A26-5466-EA3C-0179-501F59D48437}"/>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A9FEBB0-DAFB-BC85-EEA6-2E9301443F46}"/>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2F898099-6E67-0D4B-00F6-065022A5A885}"/>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1D7085B-AD01-71D9-D68C-DE7CF89B33FA}"/>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CEB2660-74A2-BF63-1BBC-441CD71BF282}"/>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AA70056-B276-48C7-9382-411B74E02CCC}"/>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BA1593F5-D2DC-3331-B212-1D8F1F40BA6B}"/>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53B3F96-30ED-F5CA-0636-38C946B01D54}"/>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7F51DA6-0AD4-5C52-C960-9D107DD12BA7}"/>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3BFAAB21-8431-8E9E-916C-BF6F62B5E616}"/>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9F95195-94E4-40A5-FD08-688A8E63D6CA}"/>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F7D428E-EAA5-0E62-D3B1-24E76A2FC351}"/>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A833EAF-5DBD-44DC-CA60-BB742416C5AC}"/>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5956DEC-0C5D-B405-83BD-743DADE1B1EF}"/>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17010AA-45E1-07C0-F78A-08F3730005F7}"/>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E094AE-3CDB-DECC-5728-63D7A7D89319}"/>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8A6DE56-0EDD-6C95-01DE-52708AFA1703}"/>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C45D28B-AB93-23B0-92EE-C9F8813EDF77}"/>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B4AC892-F32B-C1A6-B8C3-C9C673BCCBE1}"/>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0DCF7AB1-90D5-B799-2CF7-2B86747AB740}"/>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2B4ADBF-56EE-E669-DBC9-1C9BEB925028}"/>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70273BF-A73A-AD0F-28F9-9493ED7078DA}"/>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A673C3EB-4CC0-39A0-0A50-ECE21724A8DC}"/>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0E42818-D270-E142-3ADC-8451D4F72E22}"/>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4708A25A-7C5C-EB38-D5EE-F13C932F29FB}"/>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F24C4270-7292-691E-3AAA-E81F3AD4C61B}"/>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6F71B1ED-215B-52FA-CD69-BB30BC16EF75}"/>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46DD01FA-86D9-04B7-B15C-7DC395D76D31}"/>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41D6405C-0597-E8E5-01DE-99F1A400E001}"/>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448AFA8-3677-0AD3-20E4-8502EEA7271F}"/>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C350BF47-C5AD-C9D7-C8C6-B2E216F6DD7D}"/>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A77165DD-5E54-A44B-4825-A18B73937869}"/>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D6CC70B1-D1AC-2E14-FA22-D42270E10B5C}"/>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78FCB026-25AA-F2EA-7381-D6E4E1B1AD2F}"/>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6CBD0432-520E-4513-02E9-97A641D85FFC}"/>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06F5737D-AB4A-1D92-7156-76C73F7CEC97}"/>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8F056641-D2DD-58E2-5EBB-BF8CEAB2942F}"/>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6EB65678-FC2E-C371-9D21-DBA843EAC8E6}"/>
              </a:ext>
            </a:extLst>
          </p:cNvPr>
          <p:cNvGrpSpPr/>
          <p:nvPr userDrawn="1"/>
        </p:nvGrpSpPr>
        <p:grpSpPr>
          <a:xfrm>
            <a:off x="592101" y="6241682"/>
            <a:ext cx="863309" cy="447470"/>
            <a:chOff x="5591148" y="347222"/>
            <a:chExt cx="1029067" cy="533386"/>
          </a:xfrm>
        </p:grpSpPr>
        <p:sp>
          <p:nvSpPr>
            <p:cNvPr id="8" name="Freeform 7">
              <a:extLst>
                <a:ext uri="{FF2B5EF4-FFF2-40B4-BE49-F238E27FC236}">
                  <a16:creationId xmlns:a16="http://schemas.microsoft.com/office/drawing/2014/main" id="{1327ACD2-ED51-A3BE-A254-3856095D3AB7}"/>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CD822EC6-B57F-6ADD-1310-8FDC71021060}"/>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16700237-FE63-912F-C0CA-24F9ED099CFC}"/>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C8B5E39F-1F39-A2D9-83D1-823608AAAFFD}"/>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4BBCEFE-EECC-DF28-C968-6DDD60031ECE}"/>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C3786D6-C38B-E975-84B4-15C456A77CB0}"/>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5D34A8-2657-DEA8-CEDD-64055F703FC9}"/>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2A389C8-6825-E0A1-9990-E9AA0A5E1D92}"/>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88B8BD4-5D84-0BAD-DAF3-06CCFE229031}"/>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A111515-76D7-3D0D-EC57-B7B65B13C2FF}"/>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7BC6DE-4DFD-A193-8966-1FB4F80EFA88}"/>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94ADBDF-5588-28FA-E08A-EBEA459A186A}"/>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7C08CEF5-4AB4-902B-B2BA-94C84B0A8226}"/>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53FB16F-6392-7B82-38BA-0043229B68BE}"/>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7DBC82B-3EF0-3839-D5E1-AB8AF04B1476}"/>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D05352B0-E79F-8467-F4AB-2E4EEFE9DC22}"/>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09EA34D-89DE-6481-16DD-6791D19A83C9}"/>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FE3E7AE-E246-1FB0-E8F8-F1DB875A1D6F}"/>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61FB36D7-9E7C-B5FE-D29D-DE5C0D7AAF95}"/>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D7E53F6A-5790-1A10-06D6-9A4E6FD8B9D5}"/>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3F95ECA5-41A5-F504-717A-45A358BB3B36}"/>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AA3D12A-187E-81AF-C1F7-4FDBF32C4FD2}"/>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F6D7381-3E88-F39A-4F65-A9D17E699675}"/>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769C9B0-043A-DAE1-C649-6C7D30379B7C}"/>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F0C194B-EBFA-C81B-851C-FEDD5980F59B}"/>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09A74F2F-003B-A6FA-2C92-23010AF9B81D}"/>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03439B86-C8A7-C1D8-0A0A-3E4D44A5D94C}"/>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9CCABDC0-2C16-CE7E-DE15-1E740CDEF89A}"/>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83A5C73C-A3DE-4A52-C9C3-6DD520AED126}"/>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60786931-87A6-957F-3B28-CEDB3C07CCE3}"/>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A5050E12-5C7D-DA38-DF1A-B5D18C3297FD}"/>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C62C73F2-DFCE-9269-760A-C3C37B47E744}"/>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9B8CB8EC-A29B-7ADF-1ECD-EE99FCA640DB}"/>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0127A615-A0AC-E290-C8CE-62C5FAF91ACA}"/>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E7FEF309-A379-F3C8-ED13-289F021A44AC}"/>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D088A37E-15E4-92D3-5A9C-2D1F476E18D3}"/>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3D152A58-CF47-9875-E963-88D1E08B9E74}"/>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EE278830-5E4E-B852-BC64-563458CEF831}"/>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0B87D77D-DB77-E44C-502D-2DD3360BFA2D}"/>
              </a:ext>
            </a:extLst>
          </p:cNvPr>
          <p:cNvGrpSpPr/>
          <p:nvPr userDrawn="1"/>
        </p:nvGrpSpPr>
        <p:grpSpPr>
          <a:xfrm>
            <a:off x="594288" y="6242315"/>
            <a:ext cx="863309" cy="447470"/>
            <a:chOff x="5591148" y="1647262"/>
            <a:chExt cx="1029067" cy="533386"/>
          </a:xfrm>
        </p:grpSpPr>
        <p:sp>
          <p:nvSpPr>
            <p:cNvPr id="95" name="Freeform 94">
              <a:extLst>
                <a:ext uri="{FF2B5EF4-FFF2-40B4-BE49-F238E27FC236}">
                  <a16:creationId xmlns:a16="http://schemas.microsoft.com/office/drawing/2014/main" id="{C1CF6B5A-B531-5E19-D6CC-8A0C502EDE09}"/>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A106C240-83B5-87B7-6E2E-2AB45C898BE7}"/>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5D87A305-E0BD-5137-5C18-7C3908DF9921}"/>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E7E6D073-55ED-6D1A-FC2F-AFCB62FDB045}"/>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8CAE1D6-C66E-963C-4FDD-A5A1748A6F17}"/>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BF90316F-6003-B8AC-B473-92B93637589F}"/>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6F4BF9C-F3CA-1CB2-2220-6AE43C101D9D}"/>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2C913FDB-4CFF-1090-DB28-8CA70AE074CF}"/>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71C2276E-4889-71AB-5E49-E863ED70FDF7}"/>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3CDB623B-8370-2FAF-B6B8-68ABA3520AE6}"/>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A62B698B-0462-6217-BEF2-0B0517869535}"/>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46E5AC90-782D-965E-8FC7-98FBA76DB234}"/>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4B2D1882-8572-5E66-AB83-9F52D863D998}"/>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BA2C8308-FC5A-EFF9-9950-C309C39B57D0}"/>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28620E29-AA6A-4E54-C508-9501FC1A82B6}"/>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02BBE307-23CC-69DE-F97F-D9442B1ADB9D}"/>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6DA4E575-3D1A-D7CC-98C9-B392B2CAECFE}"/>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D3EED3EE-1626-2A4C-0A39-72BBED299214}"/>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C6923147-703C-AC7E-924B-46C814794AD7}"/>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D601D0AA-9808-350A-BF3F-80CFA1D7902C}"/>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7000583F-0616-2069-4A54-CAE974F619B0}"/>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30036204-E93C-5492-EB7C-96BAA39057BD}"/>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3BCD3139-BC77-CDC3-03DC-9B27E6B56928}"/>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78245E9D-28E8-797E-A927-3E34ACB549E4}"/>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840B0B01-4011-6478-A1BE-D069AC3558C2}"/>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
        <p:nvSpPr>
          <p:cNvPr id="18" name="Rectangle 17">
            <a:extLst>
              <a:ext uri="{FF2B5EF4-FFF2-40B4-BE49-F238E27FC236}">
                <a16:creationId xmlns:a16="http://schemas.microsoft.com/office/drawing/2014/main" id="{AB82D35C-5974-BAF1-D0B2-19EF045EA5A9}"/>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283554D6-4910-C897-346D-C6BD3FB22724}"/>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DA9D5564-A51A-F912-B6D1-03DDCF436C16}"/>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A9FDCC5-AD17-97B6-60DE-293256C1D14D}"/>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52A25641-456A-006F-F213-566C83C0BDC8}"/>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D90C853D-2835-DA34-0201-109BCF728636}"/>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58144D72-5444-FE3D-A83F-4FC9DD1576A0}"/>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871AEBD-4B58-8AB4-21D1-06348DD5C6C8}"/>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C0B64E72-9B20-4662-B410-A46F821F1C7A}"/>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673D52B8-CEB6-EB51-3940-9CE9FEC17401}"/>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9F7B29B5-132C-BF63-CB20-8AA7DBAEB250}"/>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E0DA46AC-9A5F-BC79-9E95-E695121C3EFE}"/>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E08F0BC4-5C66-DA6B-F3C0-7573CB089EC5}"/>
              </a:ext>
            </a:extLst>
          </p:cNvPr>
          <p:cNvGrpSpPr/>
          <p:nvPr userDrawn="1"/>
        </p:nvGrpSpPr>
        <p:grpSpPr>
          <a:xfrm>
            <a:off x="594288" y="6242315"/>
            <a:ext cx="863309" cy="447470"/>
            <a:chOff x="5591148" y="1647262"/>
            <a:chExt cx="1029067" cy="533386"/>
          </a:xfrm>
        </p:grpSpPr>
        <p:sp>
          <p:nvSpPr>
            <p:cNvPr id="223" name="Freeform 222">
              <a:extLst>
                <a:ext uri="{FF2B5EF4-FFF2-40B4-BE49-F238E27FC236}">
                  <a16:creationId xmlns:a16="http://schemas.microsoft.com/office/drawing/2014/main" id="{F5C5B215-F364-873A-2E79-2D55E7C3AA80}"/>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13701D7F-A04B-3E88-E623-DDF24A239846}"/>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1F5D33DA-EA47-FB8A-DC43-99CC829AA8BA}"/>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968C1AB9-FD3B-03DC-9301-B0B11D126976}"/>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38E4E649-0616-5B83-074D-B214B45E4919}"/>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46987325-BEA3-9851-909D-6C8E08AF0208}"/>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62323FF0-E122-25EC-D5C4-10EA46116B89}"/>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ACCA1FA2-9AD7-283A-408A-E601C9E0B950}"/>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7EFF5828-A3BD-712E-5678-CFB791DBC3F5}"/>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BF88FFED-D598-F154-ADE8-8CA2E1435E90}"/>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313E75B6-9C6D-4DDF-7231-EF6FD7D7287C}"/>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3D472D97-13A6-1CF2-B763-66E599E0C207}"/>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96C56710-D7FA-1004-33CA-53666E445767}"/>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B4488469-80F1-93C2-5CC7-459107653C03}"/>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626F2A56-E39E-6A78-5BF5-745B40CC401A}"/>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C20FE899-2621-83D2-DF1D-68BF180C5585}"/>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9A98E4AD-CC57-2ABF-7E50-D000DCF6C3BE}"/>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2D26A79C-57E2-F560-1E0E-2566F1441D34}"/>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1D251699-59F6-E5BC-9ECF-DD6BEF6720B7}"/>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ECD2052E-8AA2-2601-960D-C6FE8EEA44D6}"/>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E6312B74-6EBC-6D54-5E2B-5192171FD230}"/>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96DDD1F4-1D93-DD4A-DB5B-1717355D0AB6}"/>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245" name="Freeform 244">
              <a:extLst>
                <a:ext uri="{FF2B5EF4-FFF2-40B4-BE49-F238E27FC236}">
                  <a16:creationId xmlns:a16="http://schemas.microsoft.com/office/drawing/2014/main" id="{24E4276D-A8BD-7826-DB0F-4CF25B986822}"/>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246" name="Freeform 245">
              <a:extLst>
                <a:ext uri="{FF2B5EF4-FFF2-40B4-BE49-F238E27FC236}">
                  <a16:creationId xmlns:a16="http://schemas.microsoft.com/office/drawing/2014/main" id="{88F80F3C-0A36-4FA9-56B6-7BC331608965}"/>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310A8C4C-05AA-EEEC-94CB-3FF1C05414D2}"/>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sp>
        <p:nvSpPr>
          <p:cNvPr id="18" name="Rectangle 17">
            <a:extLst>
              <a:ext uri="{FF2B5EF4-FFF2-40B4-BE49-F238E27FC236}">
                <a16:creationId xmlns:a16="http://schemas.microsoft.com/office/drawing/2014/main" id="{236E76E6-CF3C-6D8E-CA6B-EFBBDA6187E0}"/>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C086FD8B-46B9-CF19-8354-54CACA65EAFD}"/>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0BDA631E-C7D8-4FE9-17CB-7A1046D13FFC}"/>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D50B1C7D-947E-E213-2585-004895C51B85}"/>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012A5A73-56B0-3765-E279-C3F6142FF12F}"/>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8DF9FBA2-EB70-0A0D-5CAA-228A12243058}"/>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B1127A08-81F0-0775-04BB-D5B3C295B257}"/>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02C316C6-F14C-DD79-FC33-4AC77249778E}"/>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41B9B121-F440-5C67-4588-D6B18ECAD9ED}"/>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4DB325BF-1045-FC5C-9650-78E1DBFBA799}"/>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301A0515-925F-CBA1-84D8-022D3058F549}"/>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8C1F52D1-3C0F-64C6-B11C-A139D88AFB8F}"/>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4A822497-41D2-1B82-8FE5-3A7676DBC05C}"/>
              </a:ext>
            </a:extLst>
          </p:cNvPr>
          <p:cNvGrpSpPr/>
          <p:nvPr userDrawn="1"/>
        </p:nvGrpSpPr>
        <p:grpSpPr>
          <a:xfrm>
            <a:off x="594288" y="6242315"/>
            <a:ext cx="863309" cy="447470"/>
            <a:chOff x="5591148" y="1647262"/>
            <a:chExt cx="1029067" cy="533386"/>
          </a:xfrm>
        </p:grpSpPr>
        <p:sp>
          <p:nvSpPr>
            <p:cNvPr id="223" name="Freeform 222">
              <a:extLst>
                <a:ext uri="{FF2B5EF4-FFF2-40B4-BE49-F238E27FC236}">
                  <a16:creationId xmlns:a16="http://schemas.microsoft.com/office/drawing/2014/main" id="{CBEF8610-0EBD-3FD1-46E5-65E915CD825B}"/>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E91487F4-CE51-EBF7-E570-0B5FE32815C1}"/>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8567D1A9-3B8E-0879-D402-2513D081A806}"/>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BA088AE1-93DE-CE18-2798-A79F02AA072A}"/>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216B86E5-2534-9900-E802-2F120BD8E27E}"/>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BEFB5CF3-38FD-0584-D80D-4D6D20033589}"/>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53223A9F-0353-80D4-BAFD-E682AD019868}"/>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F82055F4-8F48-504E-9337-50D9DF19A47B}"/>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87D5DD6A-FB24-AD8E-BC42-1B371B947D91}"/>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DA551AD3-996A-095B-A3F5-1FD92BC72A72}"/>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A9CA2E94-AB96-9411-5A67-E6359B8086D4}"/>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5066D4F5-98A9-D5CF-7C48-4AF210C3CF01}"/>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9A93F531-EC6C-B78B-CB5D-96BA2D11DDD6}"/>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B8F6AE49-AB65-9AB7-64A3-2897B8E8F771}"/>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3D9AC03A-7613-5E83-A59F-ABACB161A3F8}"/>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5C035C50-B159-CF7F-5BF3-28664F54BA0B}"/>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09E16446-B6D9-CDF4-35BE-E86BB407DCF3}"/>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49B0E71C-7121-88A1-D40C-E925E8F80F14}"/>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70830751-6CCA-D0C7-3F50-E3AC83B541FD}"/>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D424C0B4-B993-C74D-DE7E-8C25D37C6878}"/>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C844FA68-A6A2-31A7-9250-8C1F980F6E13}"/>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0F6020A1-409F-A7CB-0BDB-0D447A2B3428}"/>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245" name="Freeform 244">
              <a:extLst>
                <a:ext uri="{FF2B5EF4-FFF2-40B4-BE49-F238E27FC236}">
                  <a16:creationId xmlns:a16="http://schemas.microsoft.com/office/drawing/2014/main" id="{8F498B7E-13DD-6BCA-F310-8392071DE3E3}"/>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246" name="Freeform 245">
              <a:extLst>
                <a:ext uri="{FF2B5EF4-FFF2-40B4-BE49-F238E27FC236}">
                  <a16:creationId xmlns:a16="http://schemas.microsoft.com/office/drawing/2014/main" id="{B3441046-D9EF-AF67-EC87-60114D67AA90}"/>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FDCDA7C4-4A13-8EF3-5A58-AB327926EACA}"/>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ADCE2269-69DA-04F2-DBD0-1281C6804897}"/>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2B2DA727-A8B9-DA92-0F12-5082AE01E641}"/>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101F7F33-63B7-FDB5-1360-148DA1FB35D9}"/>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B6520FC-DDFC-1D28-7D21-58787C85BD63}"/>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EF34FEDE-A544-32CB-956C-08B6851A6CBD}"/>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63344DCD-D25F-16D3-F805-22497F233DD6}"/>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04BA6AE9-08C6-8141-C8E3-9F6675B8C579}"/>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6DEB21DF-8918-9A58-B073-ABCFEFC6332E}"/>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3DE56E9A-AC7D-7BD1-2547-8191229C587C}"/>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D3A256C3-A341-5BEF-6DC7-405690412DF3}"/>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55CCCA90-1DF3-0A59-7FFC-5C2CC4BAF64A}"/>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88F60BD6-64C7-59E8-1FA3-9C35CCFCDEB7}"/>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9EAA7B64-67D6-512C-069B-EE0FAE1DB219}"/>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2399826D-125A-9A21-9CF9-F3F81C75DE45}"/>
              </a:ext>
            </a:extLst>
          </p:cNvPr>
          <p:cNvGrpSpPr/>
          <p:nvPr userDrawn="1"/>
        </p:nvGrpSpPr>
        <p:grpSpPr>
          <a:xfrm>
            <a:off x="594288" y="6242315"/>
            <a:ext cx="863309" cy="447470"/>
            <a:chOff x="5591148" y="1647262"/>
            <a:chExt cx="1029067" cy="533386"/>
          </a:xfrm>
        </p:grpSpPr>
        <p:sp>
          <p:nvSpPr>
            <p:cNvPr id="95" name="Freeform 94">
              <a:extLst>
                <a:ext uri="{FF2B5EF4-FFF2-40B4-BE49-F238E27FC236}">
                  <a16:creationId xmlns:a16="http://schemas.microsoft.com/office/drawing/2014/main" id="{60C75C1A-E8C2-C598-2935-AFD7AB048A78}"/>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3BBF377E-BF90-3583-648C-94425D32C041}"/>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0580116D-0350-ACF6-F5CD-3A4BA77B47BF}"/>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7BB70214-58FA-640C-7A1F-AC108441CF3B}"/>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C4B7CE11-5321-27E5-EF47-7A8714EB1DA5}"/>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72CB32A8-F454-E55C-B3D9-2979478DA554}"/>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AB2AAD47-33EC-CE5D-D911-CAC38DF2DD8C}"/>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779A44EA-35DC-3C32-BCE9-855A9EB96D86}"/>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32AD2B45-4A80-3346-ACFD-ED7772E2E49F}"/>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FBD91D79-B453-F1F6-4A1F-3A2589EEA27F}"/>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0B1C563C-04CB-7EF8-0F67-212CDA76C113}"/>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1C2FDD9A-3B98-C529-0ACF-EC972AA9F635}"/>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158FBF98-0EFC-788C-616F-9CCDEDA32EE7}"/>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69108328-B4DE-756F-95F7-AA6CB7B3E627}"/>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40CB7B1F-03EE-189E-5D44-94A479B25E90}"/>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37236650-2751-C68C-8DA6-410B4EC0C92D}"/>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F0749841-09A2-4658-4953-A0E187048269}"/>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99602043-141C-85CF-FE23-D675A0465255}"/>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4C5D9FE7-EC55-EC52-507D-A8EBAB1230F5}"/>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11A06CD3-D53B-308B-7A50-776DB189CC93}"/>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0393A49E-E697-73C4-51E2-2C3DBAAC4A29}"/>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00FF4932-0F52-488B-EEA8-EE630096C985}"/>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0C5FD886-ED8A-3EDE-EDAE-EE51B8E099F3}"/>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ACF7AA3E-E307-B8CB-27AE-499EEF10DFFC}"/>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2291240B-DB0B-4C80-B466-57E5E9142AA8}"/>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7" r:id="rId4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32" name="Group 31">
            <a:extLst>
              <a:ext uri="{FF2B5EF4-FFF2-40B4-BE49-F238E27FC236}">
                <a16:creationId xmlns:a16="http://schemas.microsoft.com/office/drawing/2014/main" id="{CDCB7AF1-8C93-72BD-9479-26356EE7DEF4}"/>
              </a:ext>
            </a:extLst>
          </p:cNvPr>
          <p:cNvGrpSpPr/>
          <p:nvPr userDrawn="1"/>
        </p:nvGrpSpPr>
        <p:grpSpPr>
          <a:xfrm>
            <a:off x="12337200" y="0"/>
            <a:ext cx="288000" cy="6858000"/>
            <a:chOff x="12337200" y="0"/>
            <a:chExt cx="288000" cy="6858000"/>
          </a:xfrm>
        </p:grpSpPr>
        <p:sp>
          <p:nvSpPr>
            <p:cNvPr id="33" name="Rectangle 32">
              <a:extLst>
                <a:ext uri="{FF2B5EF4-FFF2-40B4-BE49-F238E27FC236}">
                  <a16:creationId xmlns:a16="http://schemas.microsoft.com/office/drawing/2014/main" id="{B83DEC64-E7DD-6304-7EB5-9A7798C2F4E1}"/>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0791EF16-6D7D-44EA-3BB2-269734051A46}"/>
                </a:ext>
              </a:extLst>
            </p:cNvPr>
            <p:cNvSpPr/>
            <p:nvPr userDrawn="1"/>
          </p:nvSpPr>
          <p:spPr>
            <a:xfrm>
              <a:off x="12337200" y="438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A3EC0348-C2D6-7E87-74E6-6DB3A39FA5F8}"/>
                </a:ext>
              </a:extLst>
            </p:cNvPr>
            <p:cNvSpPr/>
            <p:nvPr userDrawn="1"/>
          </p:nvSpPr>
          <p:spPr>
            <a:xfrm>
              <a:off x="12337200" y="1314000"/>
              <a:ext cx="288000" cy="288000"/>
            </a:xfrm>
            <a:prstGeom prst="rect">
              <a:avLst/>
            </a:prstGeom>
            <a:solidFill>
              <a:schemeClr val="accent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CC616D0C-1772-910F-5C8D-C0D51637D8F3}"/>
                </a:ext>
              </a:extLst>
            </p:cNvPr>
            <p:cNvSpPr/>
            <p:nvPr userDrawn="1"/>
          </p:nvSpPr>
          <p:spPr>
            <a:xfrm>
              <a:off x="12337200" y="1752000"/>
              <a:ext cx="288000" cy="288000"/>
            </a:xfrm>
            <a:prstGeom prst="rect">
              <a:avLst/>
            </a:prstGeom>
            <a:solidFill>
              <a:srgbClr val="18A38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D5B22A0D-2F40-F69A-84A3-575632A4832D}"/>
                </a:ext>
              </a:extLst>
            </p:cNvPr>
            <p:cNvSpPr/>
            <p:nvPr userDrawn="1"/>
          </p:nvSpPr>
          <p:spPr>
            <a:xfrm>
              <a:off x="12337200" y="2190000"/>
              <a:ext cx="288000" cy="288000"/>
            </a:xfrm>
            <a:prstGeom prst="rect">
              <a:avLst/>
            </a:prstGeom>
            <a:solidFill>
              <a:srgbClr val="319AF0"/>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8" name="Rectangle 37">
              <a:extLst>
                <a:ext uri="{FF2B5EF4-FFF2-40B4-BE49-F238E27FC236}">
                  <a16:creationId xmlns:a16="http://schemas.microsoft.com/office/drawing/2014/main" id="{758CE9EF-1994-50E4-9C57-5217D279E2AB}"/>
                </a:ext>
              </a:extLst>
            </p:cNvPr>
            <p:cNvSpPr/>
            <p:nvPr userDrawn="1"/>
          </p:nvSpPr>
          <p:spPr>
            <a:xfrm>
              <a:off x="12337200" y="2628000"/>
              <a:ext cx="288000" cy="288000"/>
            </a:xfrm>
            <a:prstGeom prst="rect">
              <a:avLst/>
            </a:prstGeom>
            <a:solidFill>
              <a:schemeClr val="accent4"/>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161A32E9-A52A-C404-182E-2A651D1705CF}"/>
                </a:ext>
              </a:extLst>
            </p:cNvPr>
            <p:cNvSpPr/>
            <p:nvPr userDrawn="1"/>
          </p:nvSpPr>
          <p:spPr>
            <a:xfrm>
              <a:off x="12337200" y="3066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52B5224C-1858-0B65-F96C-42F24AE3719B}"/>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1" name="Rectangle 40">
              <a:extLst>
                <a:ext uri="{FF2B5EF4-FFF2-40B4-BE49-F238E27FC236}">
                  <a16:creationId xmlns:a16="http://schemas.microsoft.com/office/drawing/2014/main" id="{32D83478-0105-0650-6CE1-D41594835517}"/>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2" name="Rectangle 41">
              <a:extLst>
                <a:ext uri="{FF2B5EF4-FFF2-40B4-BE49-F238E27FC236}">
                  <a16:creationId xmlns:a16="http://schemas.microsoft.com/office/drawing/2014/main" id="{A8645CEB-E373-AF3F-2CBB-D63170C85AC9}"/>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00127C5C-F15D-395D-A20A-9FFEB91857BB}"/>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C9876D92-0F8D-561A-30A5-3F4B1F35C77D}"/>
                </a:ext>
              </a:extLst>
            </p:cNvPr>
            <p:cNvSpPr/>
            <p:nvPr userDrawn="1"/>
          </p:nvSpPr>
          <p:spPr>
            <a:xfrm>
              <a:off x="12337200" y="3504000"/>
              <a:ext cx="288000" cy="288000"/>
            </a:xfrm>
            <a:prstGeom prst="rect">
              <a:avLst/>
            </a:prstGeom>
            <a:solidFill>
              <a:srgbClr val="003F5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5354A291-B4FE-376E-A2A2-663B21038BAE}"/>
              </a:ext>
            </a:extLst>
          </p:cNvPr>
          <p:cNvGrpSpPr/>
          <p:nvPr userDrawn="1"/>
        </p:nvGrpSpPr>
        <p:grpSpPr>
          <a:xfrm>
            <a:off x="594288" y="6242315"/>
            <a:ext cx="863309" cy="447470"/>
            <a:chOff x="5591148" y="1647262"/>
            <a:chExt cx="1029067" cy="533386"/>
          </a:xfrm>
        </p:grpSpPr>
        <p:sp>
          <p:nvSpPr>
            <p:cNvPr id="95" name="Freeform 94">
              <a:extLst>
                <a:ext uri="{FF2B5EF4-FFF2-40B4-BE49-F238E27FC236}">
                  <a16:creationId xmlns:a16="http://schemas.microsoft.com/office/drawing/2014/main" id="{A6AC3225-5BCF-B87D-2BC8-3676AB6C7ECF}"/>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739E6A66-B7C4-A5E5-82AA-4493D58E2C5B}"/>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469ED64A-172F-C8A2-29AF-0197BF5B9F57}"/>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053098B2-E9CC-D9D4-A8C8-172D6C4B33C5}"/>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954B92A9-497F-DF0E-E2EE-7BB69A4B78A7}"/>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2743F022-0B0C-3B8F-3C46-C35108D5804D}"/>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A40614B3-B735-D2B5-9930-B6F42661FACB}"/>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815B1951-91E9-80CE-528E-461EA32D53CE}"/>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78D9EC59-B66D-C7A9-626E-78CB7B8B0CC5}"/>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5C13CC53-9F76-3312-7F35-0761867F3660}"/>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724FF6B9-BE12-D893-A82A-860B13A436C0}"/>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64327AD2-F50B-7B66-F2F9-EF0F90CA458D}"/>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D5859504-8845-C181-9158-C4AAC781A58B}"/>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3E1B3BF6-2ACC-F587-0E75-A0AF5D34ACF1}"/>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FBDD3B40-219F-5DDF-3C0F-509DFF99B80A}"/>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F7943D72-DD5A-2CB4-9522-E00E690D2310}"/>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DF9B7093-5085-E367-3B64-E22D6902596D}"/>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E1E02F91-4544-61FE-DEFB-96DF4CB891CC}"/>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BF2FD71A-C66C-99D9-0A8D-AB323D15FB9D}"/>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A167452F-B785-00F3-081F-D43DBBD08636}"/>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F6B8D8B4-CD47-2EAA-0E4B-1A239A1AE85A}"/>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FAB5CE12-6720-CE24-7512-633BBDC16FF4}"/>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DFAF82DA-37FA-AF0D-F391-FC81E6731D84}"/>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97BE1DF1-1304-3EFD-D1FE-54892BC284C5}"/>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60E87EEC-57D9-756A-107B-330C22476326}"/>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F9B7B87D-C20A-0E5B-ED37-D6B58C7D7D09}"/>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B5DD8644-27C9-E8E4-4751-18BA66E62010}"/>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70F131E8-62DE-35D4-233F-6CB06FC6B302}"/>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8C5496BE-3682-96FB-BB64-7D3C45E1AF43}"/>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2FE49F71-4EBF-2EFD-86CA-2476C727BC20}"/>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064839F6-FFE9-AF1D-3BC2-5905C2297631}"/>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FB96D8FC-9927-769E-43CE-DDE825ED4D55}"/>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BEE62C59-07C8-2BC2-F7AD-4917E550BCCD}"/>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EB65CE1E-31DF-294E-0385-5634C00AAA19}"/>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F1FD4153-12EB-E60A-8E3F-E4700D52D398}"/>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68BC99C-D301-F420-053E-C5564C39D404}"/>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47D8CB5F-F197-51F0-548C-0B1D37174F46}"/>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49994C1A-2594-B1D9-D641-81CD9A7767C2}"/>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55AB62AB-6881-76D9-7E71-82BB8158D825}"/>
              </a:ext>
            </a:extLst>
          </p:cNvPr>
          <p:cNvGrpSpPr/>
          <p:nvPr userDrawn="1"/>
        </p:nvGrpSpPr>
        <p:grpSpPr>
          <a:xfrm>
            <a:off x="594288" y="6242315"/>
            <a:ext cx="863309" cy="447470"/>
            <a:chOff x="5591148" y="1647262"/>
            <a:chExt cx="1029067" cy="533386"/>
          </a:xfrm>
        </p:grpSpPr>
        <p:sp>
          <p:nvSpPr>
            <p:cNvPr id="95" name="Freeform 94">
              <a:extLst>
                <a:ext uri="{FF2B5EF4-FFF2-40B4-BE49-F238E27FC236}">
                  <a16:creationId xmlns:a16="http://schemas.microsoft.com/office/drawing/2014/main" id="{D59AA557-4F05-F111-7B98-7E3C62D72A46}"/>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D94C083B-5FB6-09ED-DD36-0B3ACFF689CD}"/>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4351FED5-3073-3BC9-BD7D-E96DA072256D}"/>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42B5A55A-0955-1CFB-090F-8BDBCEC9F79E}"/>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384689A9-03F5-9E79-F7D7-FF0E3B8E1A3E}"/>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41DF573B-08BA-9CF8-785C-D204BB052838}"/>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8E8D4764-AF5C-D2E3-413B-9A18C04BC548}"/>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D6B58563-A9A2-421B-3A03-0968457C14C0}"/>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8A9B07A0-3D70-E75F-7A56-BF851213E367}"/>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BC995294-4500-CDE8-533F-D40A5323982F}"/>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026DE8B6-9C4F-2A9F-F067-B4A0D0439652}"/>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1FCEA041-4B42-BE85-A3EA-4573E95F5561}"/>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D53CEF86-8A23-C689-3023-C39DB6677C12}"/>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04059D66-8DAC-0B1C-7E95-3F035FD9D5FD}"/>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F8B2D7CB-69FB-016A-CC7A-6B1C69C09259}"/>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667B1F0E-1984-A7C0-A4CE-8E73A8192AC4}"/>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0B95F96E-C8DA-65F7-E016-B29FEEC38AEC}"/>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6488324A-AE28-0CAA-8985-72E5EA114E4B}"/>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23EA15FE-A0B0-D7D1-BD96-AA8F1F228ADD}"/>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0EC62F03-CB8A-BAC8-0A23-4D16E82AD4C6}"/>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21C4A06D-8B7D-EDE4-3BDD-ED6F7D507FCC}"/>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96FF5A30-6947-268D-F74E-D974D01512FA}"/>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290B28D4-9BC3-EA31-B007-CB4A3A2332C6}"/>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1040AA5E-1CA8-CD43-EBDF-DD43F4615491}"/>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AB24F518-0D45-20BB-DCC3-4FEA49ACDC9A}"/>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9631D6F4-C33D-F3B2-0A2B-8326104E4653}"/>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DA2E26FC-9E26-EDE8-A5E0-C27018A898F1}"/>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EDB31A10-61FB-93D3-3C5B-9F73C7E2B52C}"/>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BE48A28F-48C6-93A4-B47B-DC958C551E0C}"/>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8E83B367-FE6F-DE9B-29FF-5DD35BF95561}"/>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6A3B3D5-41EE-B340-A14D-FAD6D679DD68}"/>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D1D6CD7C-D47E-9372-3491-F0DD3ED1EC85}"/>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5D143AD0-C2E8-3EC9-2C7A-B41B7255D574}"/>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A24669E-D599-9D69-BCE0-F96A64139702}"/>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07E3B9FB-54EC-4942-4D1F-79E896E6AEE2}"/>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F891A752-9B0F-EDD0-B610-BA25265494CB}"/>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5155C026-35EF-1470-22AA-83E62ED586B9}"/>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64BB99C8-1E73-A6F5-C78F-78540A4529B2}"/>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44065B36-9C3A-15A4-7BC8-315D2B61346F}"/>
              </a:ext>
            </a:extLst>
          </p:cNvPr>
          <p:cNvGrpSpPr/>
          <p:nvPr userDrawn="1"/>
        </p:nvGrpSpPr>
        <p:grpSpPr>
          <a:xfrm>
            <a:off x="594288" y="6242315"/>
            <a:ext cx="863309" cy="447470"/>
            <a:chOff x="5591148" y="1647262"/>
            <a:chExt cx="1029067" cy="533386"/>
          </a:xfrm>
        </p:grpSpPr>
        <p:sp>
          <p:nvSpPr>
            <p:cNvPr id="95" name="Freeform 94">
              <a:extLst>
                <a:ext uri="{FF2B5EF4-FFF2-40B4-BE49-F238E27FC236}">
                  <a16:creationId xmlns:a16="http://schemas.microsoft.com/office/drawing/2014/main" id="{D84D4C33-C1D4-8472-CF59-0DAD6738D6A8}"/>
                </a:ext>
              </a:extLst>
            </p:cNvPr>
            <p:cNvSpPr/>
            <p:nvPr/>
          </p:nvSpPr>
          <p:spPr>
            <a:xfrm>
              <a:off x="5597078" y="207661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000000"/>
            </a:solidFill>
            <a:ln w="2684"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F2412A19-AE74-A5CB-F235-52C14189EB08}"/>
                </a:ext>
              </a:extLst>
            </p:cNvPr>
            <p:cNvSpPr/>
            <p:nvPr/>
          </p:nvSpPr>
          <p:spPr>
            <a:xfrm>
              <a:off x="5665537" y="211245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000000"/>
            </a:solidFill>
            <a:ln w="2684"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1D572819-3E94-89EB-BEBA-27BAF391737E}"/>
                </a:ext>
              </a:extLst>
            </p:cNvPr>
            <p:cNvSpPr/>
            <p:nvPr/>
          </p:nvSpPr>
          <p:spPr>
            <a:xfrm>
              <a:off x="5738308" y="211326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000000"/>
            </a:solidFill>
            <a:ln w="2684"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8917AFD4-8D60-30B0-D0FF-5F0205A0DA5F}"/>
                </a:ext>
              </a:extLst>
            </p:cNvPr>
            <p:cNvSpPr/>
            <p:nvPr/>
          </p:nvSpPr>
          <p:spPr>
            <a:xfrm>
              <a:off x="5776581" y="208685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000000"/>
            </a:solidFill>
            <a:ln w="2684"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6958933C-1266-AD72-E625-51E62D03CDB5}"/>
                </a:ext>
              </a:extLst>
            </p:cNvPr>
            <p:cNvSpPr/>
            <p:nvPr/>
          </p:nvSpPr>
          <p:spPr>
            <a:xfrm>
              <a:off x="5850430" y="211245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000000"/>
            </a:solidFill>
            <a:ln w="2684"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5F72E304-3C6F-782D-3850-9A3275E315D5}"/>
                </a:ext>
              </a:extLst>
            </p:cNvPr>
            <p:cNvSpPr/>
            <p:nvPr/>
          </p:nvSpPr>
          <p:spPr>
            <a:xfrm>
              <a:off x="5925358" y="207580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000000"/>
            </a:solidFill>
            <a:ln w="2684"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5AF78971-0435-4133-ED11-876335BF5DA3}"/>
                </a:ext>
              </a:extLst>
            </p:cNvPr>
            <p:cNvSpPr/>
            <p:nvPr/>
          </p:nvSpPr>
          <p:spPr>
            <a:xfrm>
              <a:off x="5994086" y="207445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000000"/>
            </a:solidFill>
            <a:ln w="2684"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FD44AA65-BBC1-2646-5542-2B935DCBB830}"/>
                </a:ext>
              </a:extLst>
            </p:cNvPr>
            <p:cNvSpPr/>
            <p:nvPr/>
          </p:nvSpPr>
          <p:spPr>
            <a:xfrm>
              <a:off x="6108364" y="207661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000000"/>
            </a:solidFill>
            <a:ln w="2684"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35149655-C0ED-DB3C-2A29-AE8D6DF93F25}"/>
                </a:ext>
              </a:extLst>
            </p:cNvPr>
            <p:cNvSpPr/>
            <p:nvPr/>
          </p:nvSpPr>
          <p:spPr>
            <a:xfrm>
              <a:off x="6138551"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BE6F67B3-A844-C811-3E59-54A007E85651}"/>
                </a:ext>
              </a:extLst>
            </p:cNvPr>
            <p:cNvSpPr/>
            <p:nvPr/>
          </p:nvSpPr>
          <p:spPr>
            <a:xfrm>
              <a:off x="6215096" y="211057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000000"/>
            </a:solidFill>
            <a:ln w="2684"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E23889FE-36EB-DD2D-E97C-C8E12AAE4FDB}"/>
                </a:ext>
              </a:extLst>
            </p:cNvPr>
            <p:cNvSpPr/>
            <p:nvPr/>
          </p:nvSpPr>
          <p:spPr>
            <a:xfrm>
              <a:off x="6261184" y="207661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000000"/>
            </a:solidFill>
            <a:ln w="2684"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521EA26A-AEE0-3EF7-577F-BB8872255A71}"/>
                </a:ext>
              </a:extLst>
            </p:cNvPr>
            <p:cNvSpPr/>
            <p:nvPr/>
          </p:nvSpPr>
          <p:spPr>
            <a:xfrm>
              <a:off x="6299456" y="211165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000000"/>
            </a:solidFill>
            <a:ln w="2684"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43F5E88F-56CD-0EF9-8E37-972802EF9DAD}"/>
                </a:ext>
              </a:extLst>
            </p:cNvPr>
            <p:cNvSpPr/>
            <p:nvPr/>
          </p:nvSpPr>
          <p:spPr>
            <a:xfrm>
              <a:off x="6372497" y="211003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000000"/>
            </a:solidFill>
            <a:ln w="2684"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36DD7471-1BD7-A17D-AE74-C44BCA567CDB}"/>
                </a:ext>
              </a:extLst>
            </p:cNvPr>
            <p:cNvSpPr/>
            <p:nvPr/>
          </p:nvSpPr>
          <p:spPr>
            <a:xfrm>
              <a:off x="6443113" y="208604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000000"/>
            </a:solidFill>
            <a:ln w="2684"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A3DAC6F7-3B1B-6BD4-2ADD-15785FF423A2}"/>
                </a:ext>
              </a:extLst>
            </p:cNvPr>
            <p:cNvSpPr/>
            <p:nvPr/>
          </p:nvSpPr>
          <p:spPr>
            <a:xfrm>
              <a:off x="6496209" y="211057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000000"/>
            </a:solidFill>
            <a:ln w="268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E0EA6315-F0FC-62D1-9701-767A41FC6528}"/>
                </a:ext>
              </a:extLst>
            </p:cNvPr>
            <p:cNvSpPr/>
            <p:nvPr/>
          </p:nvSpPr>
          <p:spPr>
            <a:xfrm>
              <a:off x="6586769" y="193736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000000"/>
            </a:solidFill>
            <a:ln w="268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E3823448-7E22-8EE3-548C-DEF01617006F}"/>
                </a:ext>
              </a:extLst>
            </p:cNvPr>
            <p:cNvSpPr/>
            <p:nvPr/>
          </p:nvSpPr>
          <p:spPr>
            <a:xfrm>
              <a:off x="6057938" y="164726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000000"/>
            </a:solidFill>
            <a:ln w="268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6003D010-159A-B37B-DF71-75B18F3B9828}"/>
                </a:ext>
              </a:extLst>
            </p:cNvPr>
            <p:cNvSpPr/>
            <p:nvPr/>
          </p:nvSpPr>
          <p:spPr>
            <a:xfrm>
              <a:off x="5591148" y="176558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000000"/>
            </a:solidFill>
            <a:ln w="2684"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EFFBA244-B928-0A26-EF30-F9AEB2B4AF71}"/>
                </a:ext>
              </a:extLst>
            </p:cNvPr>
            <p:cNvSpPr/>
            <p:nvPr/>
          </p:nvSpPr>
          <p:spPr>
            <a:xfrm>
              <a:off x="5732648" y="181032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000000"/>
            </a:solidFill>
            <a:ln w="2684"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B5C6E85B-16CA-E315-BEEA-380FAD161241}"/>
                </a:ext>
              </a:extLst>
            </p:cNvPr>
            <p:cNvSpPr/>
            <p:nvPr/>
          </p:nvSpPr>
          <p:spPr>
            <a:xfrm>
              <a:off x="5915924" y="176531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000000"/>
            </a:solidFill>
            <a:ln w="2684"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FCAFF776-F1FF-B9A8-052A-40E0E1EE95FE}"/>
                </a:ext>
              </a:extLst>
            </p:cNvPr>
            <p:cNvSpPr/>
            <p:nvPr/>
          </p:nvSpPr>
          <p:spPr>
            <a:xfrm>
              <a:off x="6062276"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16730743-797A-635D-18A2-9875DB520151}"/>
                </a:ext>
              </a:extLst>
            </p:cNvPr>
            <p:cNvSpPr/>
            <p:nvPr/>
          </p:nvSpPr>
          <p:spPr>
            <a:xfrm>
              <a:off x="6134508" y="176369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000000"/>
            </a:solidFill>
            <a:ln w="2684"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ACA4F5D7-9EAF-4787-3F26-BD4065160DBC}"/>
                </a:ext>
              </a:extLst>
            </p:cNvPr>
            <p:cNvSpPr/>
            <p:nvPr/>
          </p:nvSpPr>
          <p:spPr>
            <a:xfrm>
              <a:off x="6298917" y="180707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000000"/>
            </a:solidFill>
            <a:ln w="2684"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276A9FDD-1216-1F54-AC01-FEA32D5FC26A}"/>
                </a:ext>
              </a:extLst>
            </p:cNvPr>
            <p:cNvSpPr/>
            <p:nvPr/>
          </p:nvSpPr>
          <p:spPr>
            <a:xfrm>
              <a:off x="6406457" y="181032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000000"/>
            </a:solidFill>
            <a:ln w="2684"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DCD22953-31B2-C6A2-F0C6-DBD519122475}"/>
                </a:ext>
              </a:extLst>
            </p:cNvPr>
            <p:cNvSpPr/>
            <p:nvPr/>
          </p:nvSpPr>
          <p:spPr>
            <a:xfrm>
              <a:off x="6472221" y="180731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000000"/>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8E8CDF53-4FE8-15C2-243A-51319AE344A9}"/>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30901C6D-D659-DF4B-235B-F43FAC451014}"/>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64EF9568-0FAE-D2D4-BC5F-BEDD4C4CACCD}"/>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7C30E379-D5B5-012F-2937-8C32948CD04F}"/>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EA12DEA6-279B-AC8E-DD1F-CA4A1269E0AD}"/>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F2E0786F-9438-5721-54CD-ACC88EF3020F}"/>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D4CD2C44-B8F7-A0CB-8474-725DBCE9D940}"/>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A1025BAE-3BA9-63E5-E0E2-269B8FD53FE3}"/>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51BAFA63-62C5-5E72-59DE-07190B72B3F7}"/>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87F5D498-2AED-D8A4-CA52-99FF209043D9}"/>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8055F5ED-67F8-2C72-E525-E17491506361}"/>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D1F5A364-269F-022A-26D8-EE9619B136E4}"/>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35FC700C-7899-FBD9-DCA4-D238854D7A78}"/>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8C797D12-433C-0910-AE0F-748CADF079D3}"/>
              </a:ext>
            </a:extLst>
          </p:cNvPr>
          <p:cNvGrpSpPr/>
          <p:nvPr userDrawn="1"/>
        </p:nvGrpSpPr>
        <p:grpSpPr>
          <a:xfrm>
            <a:off x="592101" y="6241682"/>
            <a:ext cx="863309" cy="447470"/>
            <a:chOff x="5591148" y="347222"/>
            <a:chExt cx="1029067" cy="533386"/>
          </a:xfrm>
        </p:grpSpPr>
        <p:sp>
          <p:nvSpPr>
            <p:cNvPr id="8" name="Freeform 7">
              <a:extLst>
                <a:ext uri="{FF2B5EF4-FFF2-40B4-BE49-F238E27FC236}">
                  <a16:creationId xmlns:a16="http://schemas.microsoft.com/office/drawing/2014/main" id="{59ED010B-1B49-7D86-B394-5695CAC94240}"/>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60D4745E-5850-1F7A-88BD-31533FBCEEFB}"/>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47D5118-9B96-DDF5-AC5D-E4704A086E83}"/>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ADB293C-1EBD-B388-7046-5588BC531351}"/>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BE45326-CE5E-1627-F445-4FB0D802E6B1}"/>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E0404D5-1563-3AD9-F4F3-39477E90CFE1}"/>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6044A188-B5C2-DF0D-2605-3298E64F11FD}"/>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23ACAFA-6DC7-8FCD-D68F-FD5D48C4C121}"/>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C88158B-EEDC-8946-D40B-3807C019A02E}"/>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9A14CEBB-A70D-00A9-DDA9-39D91F56B804}"/>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7BF8B4BE-6F67-86D6-9866-BEE84328DCC2}"/>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B72614A-74F7-CF7F-266B-88834ECAD4BA}"/>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0B093D9-7A0B-9403-694F-50315A6EC6C3}"/>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DEF5E3F9-FADC-509C-EDDF-38F5D47C8E16}"/>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204EB49E-19F8-1907-E240-FA6A54BEB489}"/>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A9A2FC1-B28E-A7D4-BAE5-0A0BAF104829}"/>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AFBD9228-4857-0AAF-F696-CEC49B1E1B55}"/>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50DD1C3-9F3B-7EC3-1C31-0517A34764CD}"/>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B64B270-6842-17CA-7BC5-290485376B48}"/>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1BB5E13-1199-858E-654F-F74D78848E41}"/>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0188218-F766-457C-782D-70EF39589D54}"/>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3E5F5F0B-5985-80E7-B387-C6599BF9B392}"/>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5FF11B6-8448-C7CE-2549-9914441D1F9C}"/>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7B956C4-5862-0BC3-A75A-DB80E19E3B82}"/>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4DA8959-4E80-F31C-3A6A-B98042F1C6C4}"/>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 id="2147484629" r:id="rId1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18" name="Group 17">
            <a:extLst>
              <a:ext uri="{FF2B5EF4-FFF2-40B4-BE49-F238E27FC236}">
                <a16:creationId xmlns:a16="http://schemas.microsoft.com/office/drawing/2014/main" id="{10984D44-5115-E4BF-8C4B-53A26A2F75B4}"/>
              </a:ext>
            </a:extLst>
          </p:cNvPr>
          <p:cNvGrpSpPr/>
          <p:nvPr userDrawn="1"/>
        </p:nvGrpSpPr>
        <p:grpSpPr>
          <a:xfrm>
            <a:off x="12337200" y="0"/>
            <a:ext cx="288000" cy="6858000"/>
            <a:chOff x="12337200" y="0"/>
            <a:chExt cx="288000" cy="6858000"/>
          </a:xfrm>
        </p:grpSpPr>
        <p:sp>
          <p:nvSpPr>
            <p:cNvPr id="19" name="Rectangle 18">
              <a:extLst>
                <a:ext uri="{FF2B5EF4-FFF2-40B4-BE49-F238E27FC236}">
                  <a16:creationId xmlns:a16="http://schemas.microsoft.com/office/drawing/2014/main" id="{5179A9DC-89F3-7D2A-5946-2BF309EC5D8D}"/>
                </a:ext>
              </a:extLst>
            </p:cNvPr>
            <p:cNvSpPr/>
            <p:nvPr userDrawn="1"/>
          </p:nvSpPr>
          <p:spPr>
            <a:xfrm>
              <a:off x="12337200" y="0"/>
              <a:ext cx="288000" cy="288000"/>
            </a:xfrm>
            <a:prstGeom prst="rect">
              <a:avLst/>
            </a:prstGeom>
            <a:solidFill>
              <a:srgbClr val="FFFF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0" name="Rectangle 19">
              <a:extLst>
                <a:ext uri="{FF2B5EF4-FFF2-40B4-BE49-F238E27FC236}">
                  <a16:creationId xmlns:a16="http://schemas.microsoft.com/office/drawing/2014/main" id="{F5CBCEDA-68FB-102A-B896-6237DCCE9660}"/>
                </a:ext>
              </a:extLst>
            </p:cNvPr>
            <p:cNvSpPr/>
            <p:nvPr userDrawn="1"/>
          </p:nvSpPr>
          <p:spPr>
            <a:xfrm>
              <a:off x="12337200" y="438000"/>
              <a:ext cx="288000" cy="288000"/>
            </a:xfrm>
            <a:prstGeom prst="rect">
              <a:avLst/>
            </a:prstGeom>
            <a:solidFill>
              <a:schemeClr val="tx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278B5026-CDB1-506D-D850-B6C33B4CCE0D}"/>
                </a:ext>
              </a:extLst>
            </p:cNvPr>
            <p:cNvSpPr/>
            <p:nvPr userDrawn="1"/>
          </p:nvSpPr>
          <p:spPr>
            <a:xfrm>
              <a:off x="12337200" y="1314000"/>
              <a:ext cx="288000" cy="288000"/>
            </a:xfrm>
            <a:prstGeom prst="rect">
              <a:avLst/>
            </a:prstGeom>
            <a:solidFill>
              <a:srgbClr val="93FF9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C85E8A22-904F-FF84-A024-AFC3AC9A1659}"/>
                </a:ext>
              </a:extLst>
            </p:cNvPr>
            <p:cNvSpPr/>
            <p:nvPr userDrawn="1"/>
          </p:nvSpPr>
          <p:spPr>
            <a:xfrm>
              <a:off x="12337200" y="1752000"/>
              <a:ext cx="288000" cy="288000"/>
            </a:xfrm>
            <a:prstGeom prst="rect">
              <a:avLst/>
            </a:prstGeom>
            <a:solidFill>
              <a:srgbClr val="B175E1"/>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3F0161B0-253F-54BC-1EA8-EDD05BA3F26B}"/>
                </a:ext>
              </a:extLst>
            </p:cNvPr>
            <p:cNvSpPr/>
            <p:nvPr userDrawn="1"/>
          </p:nvSpPr>
          <p:spPr>
            <a:xfrm>
              <a:off x="12337200" y="2190000"/>
              <a:ext cx="288000" cy="288000"/>
            </a:xfrm>
            <a:prstGeom prst="rect">
              <a:avLst/>
            </a:prstGeom>
            <a:solidFill>
              <a:srgbClr val="F0FE4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C3499173-CB6A-833C-DBEB-EE430FF0255A}"/>
                </a:ext>
              </a:extLst>
            </p:cNvPr>
            <p:cNvSpPr/>
            <p:nvPr userDrawn="1"/>
          </p:nvSpPr>
          <p:spPr>
            <a:xfrm>
              <a:off x="12337200" y="2628000"/>
              <a:ext cx="288000" cy="288000"/>
            </a:xfrm>
            <a:prstGeom prst="rect">
              <a:avLst/>
            </a:prstGeom>
            <a:solidFill>
              <a:schemeClr val="bg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8242267A-0C0D-DAAD-8A4A-E239B405D7FE}"/>
                </a:ext>
              </a:extLst>
            </p:cNvPr>
            <p:cNvSpPr/>
            <p:nvPr userDrawn="1"/>
          </p:nvSpPr>
          <p:spPr>
            <a:xfrm>
              <a:off x="12337200" y="3942000"/>
              <a:ext cx="288000" cy="288000"/>
            </a:xfrm>
            <a:prstGeom prst="rect">
              <a:avLst/>
            </a:prstGeom>
            <a:solidFill>
              <a:srgbClr val="FAF5FF"/>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4F5DC9AF-B2BD-CCA8-0F46-1081975B4834}"/>
                </a:ext>
              </a:extLst>
            </p:cNvPr>
            <p:cNvSpPr/>
            <p:nvPr userDrawn="1"/>
          </p:nvSpPr>
          <p:spPr>
            <a:xfrm>
              <a:off x="12337200" y="4380000"/>
              <a:ext cx="288000" cy="288000"/>
            </a:xfrm>
            <a:prstGeom prst="rect">
              <a:avLst/>
            </a:prstGeom>
            <a:solidFill>
              <a:srgbClr val="2A2B2D"/>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25675803-4B30-D56F-F9E2-B63A5975BAFE}"/>
                </a:ext>
              </a:extLst>
            </p:cNvPr>
            <p:cNvSpPr/>
            <p:nvPr userDrawn="1"/>
          </p:nvSpPr>
          <p:spPr>
            <a:xfrm>
              <a:off x="12337200" y="5256000"/>
              <a:ext cx="288000" cy="288000"/>
            </a:xfrm>
            <a:prstGeom prst="rect">
              <a:avLst/>
            </a:prstGeom>
            <a:solidFill>
              <a:srgbClr val="5F6368"/>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3567FBEC-ED55-294F-3239-7EF3C2305C89}"/>
                </a:ext>
              </a:extLst>
            </p:cNvPr>
            <p:cNvSpPr/>
            <p:nvPr userDrawn="1"/>
          </p:nvSpPr>
          <p:spPr>
            <a:xfrm>
              <a:off x="12337200" y="5694000"/>
              <a:ext cx="288000" cy="288000"/>
            </a:xfrm>
            <a:prstGeom prst="rect">
              <a:avLst/>
            </a:prstGeom>
            <a:solidFill>
              <a:srgbClr val="BABCBE"/>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154676AA-A2BC-BD8C-FA0A-5FA87909C2CD}"/>
                </a:ext>
              </a:extLst>
            </p:cNvPr>
            <p:cNvSpPr/>
            <p:nvPr userDrawn="1"/>
          </p:nvSpPr>
          <p:spPr>
            <a:xfrm>
              <a:off x="12337200" y="6132000"/>
              <a:ext cx="288000" cy="288000"/>
            </a:xfrm>
            <a:prstGeom prst="rect">
              <a:avLst/>
            </a:prstGeom>
            <a:solidFill>
              <a:srgbClr val="DFE1E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F66CD96-FA3E-FB5A-94FD-287E45C23208}"/>
                </a:ext>
              </a:extLst>
            </p:cNvPr>
            <p:cNvSpPr/>
            <p:nvPr userDrawn="1"/>
          </p:nvSpPr>
          <p:spPr>
            <a:xfrm>
              <a:off x="12337200" y="6570000"/>
              <a:ext cx="288000" cy="288000"/>
            </a:xfrm>
            <a:prstGeom prst="rect">
              <a:avLst/>
            </a:prstGeom>
            <a:solidFill>
              <a:srgbClr val="F2F2F2"/>
            </a:solidFill>
            <a:ln w="127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57E70621-4DEF-C757-936C-22E70E699C3B}"/>
              </a:ext>
            </a:extLst>
          </p:cNvPr>
          <p:cNvGrpSpPr/>
          <p:nvPr userDrawn="1"/>
        </p:nvGrpSpPr>
        <p:grpSpPr>
          <a:xfrm>
            <a:off x="592101" y="6241682"/>
            <a:ext cx="863309" cy="447470"/>
            <a:chOff x="5591148" y="347222"/>
            <a:chExt cx="1029067" cy="533386"/>
          </a:xfrm>
        </p:grpSpPr>
        <p:sp>
          <p:nvSpPr>
            <p:cNvPr id="8" name="Freeform 7">
              <a:extLst>
                <a:ext uri="{FF2B5EF4-FFF2-40B4-BE49-F238E27FC236}">
                  <a16:creationId xmlns:a16="http://schemas.microsoft.com/office/drawing/2014/main" id="{70CE3C61-B2E5-3F3A-6176-505B438943E9}"/>
                </a:ext>
              </a:extLst>
            </p:cNvPr>
            <p:cNvSpPr/>
            <p:nvPr userDrawn="1"/>
          </p:nvSpPr>
          <p:spPr>
            <a:xfrm>
              <a:off x="5597078" y="776572"/>
              <a:ext cx="61990" cy="101879"/>
            </a:xfrm>
            <a:custGeom>
              <a:avLst/>
              <a:gdLst>
                <a:gd name="connsiteX0" fmla="*/ 8894 w 61990"/>
                <a:gd name="connsiteY0" fmla="*/ 101880 h 101879"/>
                <a:gd name="connsiteX1" fmla="*/ 0 w 61990"/>
                <a:gd name="connsiteY1" fmla="*/ 101880 h 101879"/>
                <a:gd name="connsiteX2" fmla="*/ 0 w 61990"/>
                <a:gd name="connsiteY2" fmla="*/ 0 h 101879"/>
                <a:gd name="connsiteX3" fmla="*/ 26952 w 61990"/>
                <a:gd name="connsiteY3" fmla="*/ 0 h 101879"/>
                <a:gd name="connsiteX4" fmla="*/ 61990 w 61990"/>
                <a:gd name="connsiteY4" fmla="*/ 30995 h 101879"/>
                <a:gd name="connsiteX5" fmla="*/ 26952 w 61990"/>
                <a:gd name="connsiteY5" fmla="*/ 62529 h 101879"/>
                <a:gd name="connsiteX6" fmla="*/ 8894 w 61990"/>
                <a:gd name="connsiteY6" fmla="*/ 62529 h 101879"/>
                <a:gd name="connsiteX7" fmla="*/ 8894 w 61990"/>
                <a:gd name="connsiteY7" fmla="*/ 101880 h 101879"/>
                <a:gd name="connsiteX8" fmla="*/ 8894 w 61990"/>
                <a:gd name="connsiteY8" fmla="*/ 7816 h 101879"/>
                <a:gd name="connsiteX9" fmla="*/ 8894 w 61990"/>
                <a:gd name="connsiteY9" fmla="*/ 54174 h 101879"/>
                <a:gd name="connsiteX10" fmla="*/ 28030 w 61990"/>
                <a:gd name="connsiteY10" fmla="*/ 54174 h 101879"/>
                <a:gd name="connsiteX11" fmla="*/ 52827 w 61990"/>
                <a:gd name="connsiteY11" fmla="*/ 30726 h 101879"/>
                <a:gd name="connsiteX12" fmla="*/ 28030 w 61990"/>
                <a:gd name="connsiteY12" fmla="*/ 7816 h 101879"/>
                <a:gd name="connsiteX13" fmla="*/ 8894 w 61990"/>
                <a:gd name="connsiteY13" fmla="*/ 7816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990" h="101879">
                  <a:moveTo>
                    <a:pt x="8894" y="101880"/>
                  </a:moveTo>
                  <a:lnTo>
                    <a:pt x="0" y="101880"/>
                  </a:lnTo>
                  <a:lnTo>
                    <a:pt x="0" y="0"/>
                  </a:lnTo>
                  <a:lnTo>
                    <a:pt x="26952" y="0"/>
                  </a:lnTo>
                  <a:cubicBezTo>
                    <a:pt x="50401" y="0"/>
                    <a:pt x="61990" y="13746"/>
                    <a:pt x="61990" y="30995"/>
                  </a:cubicBezTo>
                  <a:cubicBezTo>
                    <a:pt x="61990" y="47975"/>
                    <a:pt x="50401" y="62529"/>
                    <a:pt x="26952" y="62529"/>
                  </a:cubicBezTo>
                  <a:lnTo>
                    <a:pt x="8894" y="62529"/>
                  </a:lnTo>
                  <a:lnTo>
                    <a:pt x="8894" y="101880"/>
                  </a:lnTo>
                  <a:close/>
                  <a:moveTo>
                    <a:pt x="8894" y="7816"/>
                  </a:moveTo>
                  <a:lnTo>
                    <a:pt x="8894" y="54174"/>
                  </a:lnTo>
                  <a:lnTo>
                    <a:pt x="28030" y="54174"/>
                  </a:lnTo>
                  <a:cubicBezTo>
                    <a:pt x="41507" y="54174"/>
                    <a:pt x="52827" y="46088"/>
                    <a:pt x="52827" y="30726"/>
                  </a:cubicBezTo>
                  <a:cubicBezTo>
                    <a:pt x="52827" y="15363"/>
                    <a:pt x="41507" y="7816"/>
                    <a:pt x="28030" y="7816"/>
                  </a:cubicBezTo>
                  <a:lnTo>
                    <a:pt x="8894" y="7816"/>
                  </a:lnTo>
                  <a:close/>
                </a:path>
              </a:pathLst>
            </a:custGeom>
            <a:solidFill>
              <a:srgbClr val="FFFFFF"/>
            </a:solidFill>
            <a:ln w="2684"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5B6D3B6B-F5AB-4E92-47A0-8CF519887E49}"/>
                </a:ext>
              </a:extLst>
            </p:cNvPr>
            <p:cNvSpPr/>
            <p:nvPr userDrawn="1"/>
          </p:nvSpPr>
          <p:spPr>
            <a:xfrm>
              <a:off x="5665537" y="812419"/>
              <a:ext cx="52557" cy="67650"/>
            </a:xfrm>
            <a:custGeom>
              <a:avLst/>
              <a:gdLst>
                <a:gd name="connsiteX0" fmla="*/ 43663 w 52557"/>
                <a:gd name="connsiteY0" fmla="*/ 21562 h 67650"/>
                <a:gd name="connsiteX1" fmla="*/ 27491 w 52557"/>
                <a:gd name="connsiteY1" fmla="*/ 7816 h 67650"/>
                <a:gd name="connsiteX2" fmla="*/ 7816 w 52557"/>
                <a:gd name="connsiteY2" fmla="*/ 14824 h 67650"/>
                <a:gd name="connsiteX3" fmla="*/ 3504 w 52557"/>
                <a:gd name="connsiteY3" fmla="*/ 8086 h 67650"/>
                <a:gd name="connsiteX4" fmla="*/ 28030 w 52557"/>
                <a:gd name="connsiteY4" fmla="*/ 0 h 67650"/>
                <a:gd name="connsiteX5" fmla="*/ 52557 w 52557"/>
                <a:gd name="connsiteY5" fmla="*/ 21831 h 67650"/>
                <a:gd name="connsiteX6" fmla="*/ 52557 w 52557"/>
                <a:gd name="connsiteY6" fmla="*/ 66033 h 67650"/>
                <a:gd name="connsiteX7" fmla="*/ 43663 w 52557"/>
                <a:gd name="connsiteY7" fmla="*/ 66033 h 67650"/>
                <a:gd name="connsiteX8" fmla="*/ 43663 w 52557"/>
                <a:gd name="connsiteY8" fmla="*/ 57947 h 67650"/>
                <a:gd name="connsiteX9" fmla="*/ 23449 w 52557"/>
                <a:gd name="connsiteY9" fmla="*/ 67650 h 67650"/>
                <a:gd name="connsiteX10" fmla="*/ 0 w 52557"/>
                <a:gd name="connsiteY10" fmla="*/ 47975 h 67650"/>
                <a:gd name="connsiteX11" fmla="*/ 21831 w 52557"/>
                <a:gd name="connsiteY11" fmla="*/ 29109 h 67650"/>
                <a:gd name="connsiteX12" fmla="*/ 37194 w 52557"/>
                <a:gd name="connsiteY12" fmla="*/ 29109 h 67650"/>
                <a:gd name="connsiteX13" fmla="*/ 43393 w 52557"/>
                <a:gd name="connsiteY13" fmla="*/ 23179 h 67650"/>
                <a:gd name="connsiteX14" fmla="*/ 43663 w 52557"/>
                <a:gd name="connsiteY14" fmla="*/ 21562 h 67650"/>
                <a:gd name="connsiteX15" fmla="*/ 43663 w 52557"/>
                <a:gd name="connsiteY15" fmla="*/ 21562 h 67650"/>
                <a:gd name="connsiteX16" fmla="*/ 43663 w 52557"/>
                <a:gd name="connsiteY16" fmla="*/ 43124 h 67650"/>
                <a:gd name="connsiteX17" fmla="*/ 43663 w 52557"/>
                <a:gd name="connsiteY17" fmla="*/ 34229 h 67650"/>
                <a:gd name="connsiteX18" fmla="*/ 35308 w 52557"/>
                <a:gd name="connsiteY18" fmla="*/ 36655 h 67650"/>
                <a:gd name="connsiteX19" fmla="*/ 23449 w 52557"/>
                <a:gd name="connsiteY19" fmla="*/ 36655 h 67650"/>
                <a:gd name="connsiteX20" fmla="*/ 9703 w 52557"/>
                <a:gd name="connsiteY20" fmla="*/ 47975 h 67650"/>
                <a:gd name="connsiteX21" fmla="*/ 24796 w 52557"/>
                <a:gd name="connsiteY21" fmla="*/ 60104 h 67650"/>
                <a:gd name="connsiteX22" fmla="*/ 43663 w 52557"/>
                <a:gd name="connsiteY22" fmla="*/ 43124 h 67650"/>
                <a:gd name="connsiteX23" fmla="*/ 43663 w 52557"/>
                <a:gd name="connsiteY23" fmla="*/ 43124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557" h="67650">
                  <a:moveTo>
                    <a:pt x="43663" y="21562"/>
                  </a:moveTo>
                  <a:cubicBezTo>
                    <a:pt x="43663" y="11859"/>
                    <a:pt x="36116" y="7816"/>
                    <a:pt x="27491" y="7816"/>
                  </a:cubicBezTo>
                  <a:cubicBezTo>
                    <a:pt x="19406" y="7816"/>
                    <a:pt x="12937" y="11320"/>
                    <a:pt x="7816" y="14824"/>
                  </a:cubicBezTo>
                  <a:lnTo>
                    <a:pt x="3504" y="8086"/>
                  </a:lnTo>
                  <a:cubicBezTo>
                    <a:pt x="7816" y="4582"/>
                    <a:pt x="16980" y="0"/>
                    <a:pt x="28030" y="0"/>
                  </a:cubicBezTo>
                  <a:cubicBezTo>
                    <a:pt x="43393" y="0"/>
                    <a:pt x="52557" y="8625"/>
                    <a:pt x="52557" y="21831"/>
                  </a:cubicBezTo>
                  <a:lnTo>
                    <a:pt x="52557" y="66033"/>
                  </a:lnTo>
                  <a:lnTo>
                    <a:pt x="43663" y="66033"/>
                  </a:lnTo>
                  <a:lnTo>
                    <a:pt x="43663" y="57947"/>
                  </a:lnTo>
                  <a:cubicBezTo>
                    <a:pt x="39890" y="64416"/>
                    <a:pt x="31265" y="67650"/>
                    <a:pt x="23449" y="67650"/>
                  </a:cubicBezTo>
                  <a:cubicBezTo>
                    <a:pt x="9433" y="67650"/>
                    <a:pt x="0" y="59565"/>
                    <a:pt x="0" y="47975"/>
                  </a:cubicBezTo>
                  <a:cubicBezTo>
                    <a:pt x="0" y="36386"/>
                    <a:pt x="8355" y="29109"/>
                    <a:pt x="21831" y="29109"/>
                  </a:cubicBezTo>
                  <a:lnTo>
                    <a:pt x="37194" y="29109"/>
                  </a:lnTo>
                  <a:cubicBezTo>
                    <a:pt x="41776" y="29109"/>
                    <a:pt x="43393" y="26683"/>
                    <a:pt x="43393" y="23179"/>
                  </a:cubicBezTo>
                  <a:lnTo>
                    <a:pt x="43663" y="21562"/>
                  </a:lnTo>
                  <a:lnTo>
                    <a:pt x="43663" y="21562"/>
                  </a:lnTo>
                  <a:close/>
                  <a:moveTo>
                    <a:pt x="43663" y="43124"/>
                  </a:moveTo>
                  <a:lnTo>
                    <a:pt x="43663" y="34229"/>
                  </a:lnTo>
                  <a:cubicBezTo>
                    <a:pt x="42046" y="36116"/>
                    <a:pt x="38811" y="36655"/>
                    <a:pt x="35308" y="36655"/>
                  </a:cubicBezTo>
                  <a:lnTo>
                    <a:pt x="23449" y="36655"/>
                  </a:lnTo>
                  <a:cubicBezTo>
                    <a:pt x="14015" y="36655"/>
                    <a:pt x="9703" y="41237"/>
                    <a:pt x="9703" y="47975"/>
                  </a:cubicBezTo>
                  <a:cubicBezTo>
                    <a:pt x="9703" y="53635"/>
                    <a:pt x="14015" y="60104"/>
                    <a:pt x="24796" y="60104"/>
                  </a:cubicBezTo>
                  <a:cubicBezTo>
                    <a:pt x="34230" y="60104"/>
                    <a:pt x="43663" y="54713"/>
                    <a:pt x="43663" y="43124"/>
                  </a:cubicBezTo>
                  <a:lnTo>
                    <a:pt x="43663" y="43124"/>
                  </a:lnTo>
                  <a:close/>
                </a:path>
              </a:pathLst>
            </a:custGeom>
            <a:solidFill>
              <a:srgbClr val="FFFFFF"/>
            </a:solidFill>
            <a:ln w="2684"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F295A217-7D89-9260-EEF4-54EFB7A3EBBB}"/>
                </a:ext>
              </a:extLst>
            </p:cNvPr>
            <p:cNvSpPr/>
            <p:nvPr userDrawn="1"/>
          </p:nvSpPr>
          <p:spPr>
            <a:xfrm>
              <a:off x="5738308" y="813227"/>
              <a:ext cx="32612" cy="65224"/>
            </a:xfrm>
            <a:custGeom>
              <a:avLst/>
              <a:gdLst>
                <a:gd name="connsiteX0" fmla="*/ 32343 w 32612"/>
                <a:gd name="connsiteY0" fmla="*/ 8894 h 65224"/>
                <a:gd name="connsiteX1" fmla="*/ 28030 w 32612"/>
                <a:gd name="connsiteY1" fmla="*/ 8894 h 65224"/>
                <a:gd name="connsiteX2" fmla="*/ 8625 w 32612"/>
                <a:gd name="connsiteY2" fmla="*/ 29378 h 65224"/>
                <a:gd name="connsiteX3" fmla="*/ 8625 w 32612"/>
                <a:gd name="connsiteY3" fmla="*/ 65225 h 65224"/>
                <a:gd name="connsiteX4" fmla="*/ 0 w 32612"/>
                <a:gd name="connsiteY4" fmla="*/ 65225 h 65224"/>
                <a:gd name="connsiteX5" fmla="*/ 0 w 32612"/>
                <a:gd name="connsiteY5" fmla="*/ 1078 h 65224"/>
                <a:gd name="connsiteX6" fmla="*/ 8355 w 32612"/>
                <a:gd name="connsiteY6" fmla="*/ 1078 h 65224"/>
                <a:gd name="connsiteX7" fmla="*/ 8355 w 32612"/>
                <a:gd name="connsiteY7" fmla="*/ 12129 h 65224"/>
                <a:gd name="connsiteX8" fmla="*/ 27761 w 32612"/>
                <a:gd name="connsiteY8" fmla="*/ 0 h 65224"/>
                <a:gd name="connsiteX9" fmla="*/ 32612 w 32612"/>
                <a:gd name="connsiteY9" fmla="*/ 270 h 65224"/>
                <a:gd name="connsiteX10" fmla="*/ 32343 w 32612"/>
                <a:gd name="connsiteY10" fmla="*/ 8894 h 65224"/>
                <a:gd name="connsiteX11" fmla="*/ 32343 w 32612"/>
                <a:gd name="connsiteY11" fmla="*/ 8894 h 6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612" h="65224">
                  <a:moveTo>
                    <a:pt x="32343" y="8894"/>
                  </a:moveTo>
                  <a:lnTo>
                    <a:pt x="28030" y="8894"/>
                  </a:lnTo>
                  <a:cubicBezTo>
                    <a:pt x="16710" y="8894"/>
                    <a:pt x="8625" y="14015"/>
                    <a:pt x="8625" y="29378"/>
                  </a:cubicBezTo>
                  <a:lnTo>
                    <a:pt x="8625" y="65225"/>
                  </a:lnTo>
                  <a:lnTo>
                    <a:pt x="0" y="65225"/>
                  </a:lnTo>
                  <a:lnTo>
                    <a:pt x="0" y="1078"/>
                  </a:lnTo>
                  <a:lnTo>
                    <a:pt x="8355" y="1078"/>
                  </a:lnTo>
                  <a:lnTo>
                    <a:pt x="8355" y="12129"/>
                  </a:lnTo>
                  <a:cubicBezTo>
                    <a:pt x="12129" y="3504"/>
                    <a:pt x="19945" y="0"/>
                    <a:pt x="27761" y="0"/>
                  </a:cubicBezTo>
                  <a:cubicBezTo>
                    <a:pt x="29109" y="0"/>
                    <a:pt x="30726" y="270"/>
                    <a:pt x="32612" y="270"/>
                  </a:cubicBezTo>
                  <a:lnTo>
                    <a:pt x="32343" y="8894"/>
                  </a:lnTo>
                  <a:lnTo>
                    <a:pt x="32343" y="8894"/>
                  </a:lnTo>
                  <a:close/>
                </a:path>
              </a:pathLst>
            </a:custGeom>
            <a:solidFill>
              <a:srgbClr val="FFFFFF"/>
            </a:solidFill>
            <a:ln w="268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2A38A0-FC46-4945-058E-FA3D5D0BE4B1}"/>
                </a:ext>
              </a:extLst>
            </p:cNvPr>
            <p:cNvSpPr/>
            <p:nvPr userDrawn="1"/>
          </p:nvSpPr>
          <p:spPr>
            <a:xfrm>
              <a:off x="5776581" y="786814"/>
              <a:ext cx="35846" cy="91637"/>
            </a:xfrm>
            <a:custGeom>
              <a:avLst/>
              <a:gdLst>
                <a:gd name="connsiteX0" fmla="*/ 19945 w 35846"/>
                <a:gd name="connsiteY0" fmla="*/ 270 h 91637"/>
                <a:gd name="connsiteX1" fmla="*/ 19945 w 35846"/>
                <a:gd name="connsiteY1" fmla="*/ 27222 h 91637"/>
                <a:gd name="connsiteX2" fmla="*/ 35847 w 35846"/>
                <a:gd name="connsiteY2" fmla="*/ 27222 h 91637"/>
                <a:gd name="connsiteX3" fmla="*/ 35847 w 35846"/>
                <a:gd name="connsiteY3" fmla="*/ 34499 h 91637"/>
                <a:gd name="connsiteX4" fmla="*/ 19945 w 35846"/>
                <a:gd name="connsiteY4" fmla="*/ 34499 h 91637"/>
                <a:gd name="connsiteX5" fmla="*/ 19945 w 35846"/>
                <a:gd name="connsiteY5" fmla="*/ 78162 h 91637"/>
                <a:gd name="connsiteX6" fmla="*/ 29109 w 35846"/>
                <a:gd name="connsiteY6" fmla="*/ 84361 h 91637"/>
                <a:gd name="connsiteX7" fmla="*/ 35847 w 35846"/>
                <a:gd name="connsiteY7" fmla="*/ 83822 h 91637"/>
                <a:gd name="connsiteX8" fmla="*/ 35847 w 35846"/>
                <a:gd name="connsiteY8" fmla="*/ 91099 h 91637"/>
                <a:gd name="connsiteX9" fmla="*/ 25874 w 35846"/>
                <a:gd name="connsiteY9" fmla="*/ 91638 h 91637"/>
                <a:gd name="connsiteX10" fmla="*/ 11050 w 35846"/>
                <a:gd name="connsiteY10" fmla="*/ 77892 h 91637"/>
                <a:gd name="connsiteX11" fmla="*/ 11050 w 35846"/>
                <a:gd name="connsiteY11" fmla="*/ 34229 h 91637"/>
                <a:gd name="connsiteX12" fmla="*/ 0 w 35846"/>
                <a:gd name="connsiteY12" fmla="*/ 34229 h 91637"/>
                <a:gd name="connsiteX13" fmla="*/ 0 w 35846"/>
                <a:gd name="connsiteY13" fmla="*/ 26952 h 91637"/>
                <a:gd name="connsiteX14" fmla="*/ 11050 w 35846"/>
                <a:gd name="connsiteY14" fmla="*/ 26952 h 91637"/>
                <a:gd name="connsiteX15" fmla="*/ 11050 w 35846"/>
                <a:gd name="connsiteY15" fmla="*/ 0 h 91637"/>
                <a:gd name="connsiteX16" fmla="*/ 19945 w 35846"/>
                <a:gd name="connsiteY16" fmla="*/ 0 h 91637"/>
                <a:gd name="connsiteX17" fmla="*/ 19945 w 35846"/>
                <a:gd name="connsiteY17" fmla="*/ 270 h 9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46" h="91637">
                  <a:moveTo>
                    <a:pt x="19945" y="270"/>
                  </a:moveTo>
                  <a:lnTo>
                    <a:pt x="19945" y="27222"/>
                  </a:lnTo>
                  <a:lnTo>
                    <a:pt x="35847" y="27222"/>
                  </a:lnTo>
                  <a:lnTo>
                    <a:pt x="35847" y="34499"/>
                  </a:lnTo>
                  <a:lnTo>
                    <a:pt x="19945" y="34499"/>
                  </a:lnTo>
                  <a:lnTo>
                    <a:pt x="19945" y="78162"/>
                  </a:lnTo>
                  <a:cubicBezTo>
                    <a:pt x="19945" y="84091"/>
                    <a:pt x="24257" y="84361"/>
                    <a:pt x="29109" y="84361"/>
                  </a:cubicBezTo>
                  <a:cubicBezTo>
                    <a:pt x="33151" y="84361"/>
                    <a:pt x="35847" y="83822"/>
                    <a:pt x="35847" y="83822"/>
                  </a:cubicBezTo>
                  <a:lnTo>
                    <a:pt x="35847" y="91099"/>
                  </a:lnTo>
                  <a:cubicBezTo>
                    <a:pt x="35847" y="91099"/>
                    <a:pt x="31265" y="91638"/>
                    <a:pt x="25874" y="91638"/>
                  </a:cubicBezTo>
                  <a:cubicBezTo>
                    <a:pt x="19136" y="91638"/>
                    <a:pt x="11050" y="89751"/>
                    <a:pt x="11050" y="77892"/>
                  </a:cubicBezTo>
                  <a:lnTo>
                    <a:pt x="11050" y="34229"/>
                  </a:lnTo>
                  <a:lnTo>
                    <a:pt x="0" y="34229"/>
                  </a:lnTo>
                  <a:lnTo>
                    <a:pt x="0" y="26952"/>
                  </a:lnTo>
                  <a:lnTo>
                    <a:pt x="11050" y="26952"/>
                  </a:lnTo>
                  <a:lnTo>
                    <a:pt x="11050" y="0"/>
                  </a:lnTo>
                  <a:lnTo>
                    <a:pt x="19945" y="0"/>
                  </a:lnTo>
                  <a:lnTo>
                    <a:pt x="19945" y="270"/>
                  </a:lnTo>
                  <a:close/>
                </a:path>
              </a:pathLst>
            </a:custGeom>
            <a:solidFill>
              <a:srgbClr val="FFFFFF"/>
            </a:solidFill>
            <a:ln w="268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6AB920D1-108B-DFB1-9FC4-7DFCAE8DA35D}"/>
                </a:ext>
              </a:extLst>
            </p:cNvPr>
            <p:cNvSpPr/>
            <p:nvPr userDrawn="1"/>
          </p:nvSpPr>
          <p:spPr>
            <a:xfrm>
              <a:off x="5850430" y="812419"/>
              <a:ext cx="66572" cy="67650"/>
            </a:xfrm>
            <a:custGeom>
              <a:avLst/>
              <a:gdLst>
                <a:gd name="connsiteX0" fmla="*/ 33151 w 66572"/>
                <a:gd name="connsiteY0" fmla="*/ 0 h 67650"/>
                <a:gd name="connsiteX1" fmla="*/ 66572 w 66572"/>
                <a:gd name="connsiteY1" fmla="*/ 33960 h 67650"/>
                <a:gd name="connsiteX2" fmla="*/ 33151 w 66572"/>
                <a:gd name="connsiteY2" fmla="*/ 67650 h 67650"/>
                <a:gd name="connsiteX3" fmla="*/ 0 w 66572"/>
                <a:gd name="connsiteY3" fmla="*/ 33960 h 67650"/>
                <a:gd name="connsiteX4" fmla="*/ 33151 w 66572"/>
                <a:gd name="connsiteY4" fmla="*/ 0 h 67650"/>
                <a:gd name="connsiteX5" fmla="*/ 33151 w 66572"/>
                <a:gd name="connsiteY5" fmla="*/ 7816 h 67650"/>
                <a:gd name="connsiteX6" fmla="*/ 8894 w 66572"/>
                <a:gd name="connsiteY6" fmla="*/ 33960 h 67650"/>
                <a:gd name="connsiteX7" fmla="*/ 33151 w 66572"/>
                <a:gd name="connsiteY7" fmla="*/ 60104 h 67650"/>
                <a:gd name="connsiteX8" fmla="*/ 57409 w 66572"/>
                <a:gd name="connsiteY8" fmla="*/ 33960 h 67650"/>
                <a:gd name="connsiteX9" fmla="*/ 33151 w 66572"/>
                <a:gd name="connsiteY9" fmla="*/ 7816 h 6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72" h="67650">
                  <a:moveTo>
                    <a:pt x="33151" y="0"/>
                  </a:moveTo>
                  <a:cubicBezTo>
                    <a:pt x="51749" y="0"/>
                    <a:pt x="66572" y="14285"/>
                    <a:pt x="66572" y="33960"/>
                  </a:cubicBezTo>
                  <a:cubicBezTo>
                    <a:pt x="66572" y="53635"/>
                    <a:pt x="51749" y="67650"/>
                    <a:pt x="33151" y="67650"/>
                  </a:cubicBezTo>
                  <a:cubicBezTo>
                    <a:pt x="14554" y="67650"/>
                    <a:pt x="0" y="53635"/>
                    <a:pt x="0" y="33960"/>
                  </a:cubicBezTo>
                  <a:cubicBezTo>
                    <a:pt x="0" y="14285"/>
                    <a:pt x="14824" y="0"/>
                    <a:pt x="33151" y="0"/>
                  </a:cubicBezTo>
                  <a:close/>
                  <a:moveTo>
                    <a:pt x="33151" y="7816"/>
                  </a:moveTo>
                  <a:cubicBezTo>
                    <a:pt x="18867" y="7816"/>
                    <a:pt x="8894" y="19136"/>
                    <a:pt x="8894" y="33960"/>
                  </a:cubicBezTo>
                  <a:cubicBezTo>
                    <a:pt x="8894" y="48784"/>
                    <a:pt x="18867" y="60104"/>
                    <a:pt x="33151" y="60104"/>
                  </a:cubicBezTo>
                  <a:cubicBezTo>
                    <a:pt x="47436" y="60104"/>
                    <a:pt x="57409" y="48784"/>
                    <a:pt x="57409" y="33960"/>
                  </a:cubicBezTo>
                  <a:cubicBezTo>
                    <a:pt x="57409" y="19406"/>
                    <a:pt x="47706" y="7816"/>
                    <a:pt x="33151" y="7816"/>
                  </a:cubicBezTo>
                  <a:close/>
                </a:path>
              </a:pathLst>
            </a:custGeom>
            <a:solidFill>
              <a:srgbClr val="FFFFFF"/>
            </a:solidFill>
            <a:ln w="268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CACB122-6FEC-A002-F589-FF0D8F9CF08A}"/>
                </a:ext>
              </a:extLst>
            </p:cNvPr>
            <p:cNvSpPr/>
            <p:nvPr userDrawn="1"/>
          </p:nvSpPr>
          <p:spPr>
            <a:xfrm>
              <a:off x="5925358" y="775764"/>
              <a:ext cx="34499" cy="102418"/>
            </a:xfrm>
            <a:custGeom>
              <a:avLst/>
              <a:gdLst>
                <a:gd name="connsiteX0" fmla="*/ 11320 w 34499"/>
                <a:gd name="connsiteY0" fmla="*/ 15363 h 102418"/>
                <a:gd name="connsiteX1" fmla="*/ 25874 w 34499"/>
                <a:gd name="connsiteY1" fmla="*/ 0 h 102418"/>
                <a:gd name="connsiteX2" fmla="*/ 34499 w 34499"/>
                <a:gd name="connsiteY2" fmla="*/ 539 h 102418"/>
                <a:gd name="connsiteX3" fmla="*/ 34499 w 34499"/>
                <a:gd name="connsiteY3" fmla="*/ 8355 h 102418"/>
                <a:gd name="connsiteX4" fmla="*/ 28030 w 34499"/>
                <a:gd name="connsiteY4" fmla="*/ 7547 h 102418"/>
                <a:gd name="connsiteX5" fmla="*/ 19945 w 34499"/>
                <a:gd name="connsiteY5" fmla="*/ 16171 h 102418"/>
                <a:gd name="connsiteX6" fmla="*/ 19945 w 34499"/>
                <a:gd name="connsiteY6" fmla="*/ 38272 h 102418"/>
                <a:gd name="connsiteX7" fmla="*/ 33151 w 34499"/>
                <a:gd name="connsiteY7" fmla="*/ 38272 h 102418"/>
                <a:gd name="connsiteX8" fmla="*/ 33151 w 34499"/>
                <a:gd name="connsiteY8" fmla="*/ 45549 h 102418"/>
                <a:gd name="connsiteX9" fmla="*/ 19945 w 34499"/>
                <a:gd name="connsiteY9" fmla="*/ 45549 h 102418"/>
                <a:gd name="connsiteX10" fmla="*/ 19945 w 34499"/>
                <a:gd name="connsiteY10" fmla="*/ 102419 h 102418"/>
                <a:gd name="connsiteX11" fmla="*/ 11050 w 34499"/>
                <a:gd name="connsiteY11" fmla="*/ 102419 h 102418"/>
                <a:gd name="connsiteX12" fmla="*/ 11050 w 34499"/>
                <a:gd name="connsiteY12" fmla="*/ 45549 h 102418"/>
                <a:gd name="connsiteX13" fmla="*/ 0 w 34499"/>
                <a:gd name="connsiteY13" fmla="*/ 45549 h 102418"/>
                <a:gd name="connsiteX14" fmla="*/ 0 w 34499"/>
                <a:gd name="connsiteY14" fmla="*/ 38272 h 102418"/>
                <a:gd name="connsiteX15" fmla="*/ 11050 w 34499"/>
                <a:gd name="connsiteY15" fmla="*/ 38272 h 102418"/>
                <a:gd name="connsiteX16" fmla="*/ 11050 w 34499"/>
                <a:gd name="connsiteY16" fmla="*/ 15363 h 102418"/>
                <a:gd name="connsiteX17" fmla="*/ 11320 w 34499"/>
                <a:gd name="connsiteY17" fmla="*/ 15363 h 10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99" h="102418">
                  <a:moveTo>
                    <a:pt x="11320" y="15363"/>
                  </a:moveTo>
                  <a:cubicBezTo>
                    <a:pt x="11320" y="3504"/>
                    <a:pt x="19136" y="0"/>
                    <a:pt x="25874" y="0"/>
                  </a:cubicBezTo>
                  <a:cubicBezTo>
                    <a:pt x="30456" y="0"/>
                    <a:pt x="34499" y="539"/>
                    <a:pt x="34499" y="539"/>
                  </a:cubicBezTo>
                  <a:lnTo>
                    <a:pt x="34499" y="8355"/>
                  </a:lnTo>
                  <a:cubicBezTo>
                    <a:pt x="34499" y="8355"/>
                    <a:pt x="30456" y="7547"/>
                    <a:pt x="28030" y="7547"/>
                  </a:cubicBezTo>
                  <a:cubicBezTo>
                    <a:pt x="22370" y="7547"/>
                    <a:pt x="19945" y="9972"/>
                    <a:pt x="19945" y="16171"/>
                  </a:cubicBezTo>
                  <a:lnTo>
                    <a:pt x="19945" y="38272"/>
                  </a:lnTo>
                  <a:lnTo>
                    <a:pt x="33151" y="38272"/>
                  </a:lnTo>
                  <a:lnTo>
                    <a:pt x="33151" y="45549"/>
                  </a:lnTo>
                  <a:lnTo>
                    <a:pt x="19945" y="45549"/>
                  </a:lnTo>
                  <a:lnTo>
                    <a:pt x="19945" y="102419"/>
                  </a:lnTo>
                  <a:lnTo>
                    <a:pt x="11050" y="102419"/>
                  </a:lnTo>
                  <a:lnTo>
                    <a:pt x="11050" y="45549"/>
                  </a:lnTo>
                  <a:lnTo>
                    <a:pt x="0" y="45549"/>
                  </a:lnTo>
                  <a:lnTo>
                    <a:pt x="0" y="38272"/>
                  </a:lnTo>
                  <a:lnTo>
                    <a:pt x="11050" y="38272"/>
                  </a:lnTo>
                  <a:lnTo>
                    <a:pt x="11050" y="15363"/>
                  </a:lnTo>
                  <a:lnTo>
                    <a:pt x="11320" y="15363"/>
                  </a:lnTo>
                  <a:close/>
                </a:path>
              </a:pathLst>
            </a:custGeom>
            <a:solidFill>
              <a:srgbClr val="FFFFFF"/>
            </a:solidFill>
            <a:ln w="268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2143EE3-053D-3319-EC8E-1F08DE64F8A1}"/>
                </a:ext>
              </a:extLst>
            </p:cNvPr>
            <p:cNvSpPr/>
            <p:nvPr userDrawn="1"/>
          </p:nvSpPr>
          <p:spPr>
            <a:xfrm>
              <a:off x="5994086" y="774416"/>
              <a:ext cx="102958" cy="105653"/>
            </a:xfrm>
            <a:custGeom>
              <a:avLst/>
              <a:gdLst>
                <a:gd name="connsiteX0" fmla="*/ 52827 w 102958"/>
                <a:gd name="connsiteY0" fmla="*/ 87056 h 105653"/>
                <a:gd name="connsiteX1" fmla="*/ 80588 w 102958"/>
                <a:gd name="connsiteY1" fmla="*/ 67650 h 105653"/>
                <a:gd name="connsiteX2" fmla="*/ 102958 w 102958"/>
                <a:gd name="connsiteY2" fmla="*/ 67650 h 105653"/>
                <a:gd name="connsiteX3" fmla="*/ 53096 w 102958"/>
                <a:gd name="connsiteY3" fmla="*/ 105653 h 105653"/>
                <a:gd name="connsiteX4" fmla="*/ 0 w 102958"/>
                <a:gd name="connsiteY4" fmla="*/ 52827 h 105653"/>
                <a:gd name="connsiteX5" fmla="*/ 53096 w 102958"/>
                <a:gd name="connsiteY5" fmla="*/ 0 h 105653"/>
                <a:gd name="connsiteX6" fmla="*/ 102958 w 102958"/>
                <a:gd name="connsiteY6" fmla="*/ 38003 h 105653"/>
                <a:gd name="connsiteX7" fmla="*/ 80588 w 102958"/>
                <a:gd name="connsiteY7" fmla="*/ 38003 h 105653"/>
                <a:gd name="connsiteX8" fmla="*/ 52827 w 102958"/>
                <a:gd name="connsiteY8" fmla="*/ 18597 h 105653"/>
                <a:gd name="connsiteX9" fmla="*/ 20753 w 102958"/>
                <a:gd name="connsiteY9" fmla="*/ 52827 h 105653"/>
                <a:gd name="connsiteX10" fmla="*/ 52827 w 102958"/>
                <a:gd name="connsiteY10" fmla="*/ 87056 h 105653"/>
                <a:gd name="connsiteX11" fmla="*/ 52827 w 102958"/>
                <a:gd name="connsiteY11" fmla="*/ 87056 h 10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958" h="105653">
                  <a:moveTo>
                    <a:pt x="52827" y="87056"/>
                  </a:moveTo>
                  <a:cubicBezTo>
                    <a:pt x="66303" y="87056"/>
                    <a:pt x="76814" y="79779"/>
                    <a:pt x="80588" y="67650"/>
                  </a:cubicBezTo>
                  <a:lnTo>
                    <a:pt x="102958" y="67650"/>
                  </a:lnTo>
                  <a:cubicBezTo>
                    <a:pt x="97029" y="91638"/>
                    <a:pt x="76006" y="105653"/>
                    <a:pt x="53096" y="105653"/>
                  </a:cubicBezTo>
                  <a:cubicBezTo>
                    <a:pt x="23179" y="105653"/>
                    <a:pt x="0" y="83552"/>
                    <a:pt x="0" y="52827"/>
                  </a:cubicBezTo>
                  <a:cubicBezTo>
                    <a:pt x="0" y="22101"/>
                    <a:pt x="23179" y="0"/>
                    <a:pt x="53096" y="0"/>
                  </a:cubicBezTo>
                  <a:cubicBezTo>
                    <a:pt x="76006" y="0"/>
                    <a:pt x="97029" y="14015"/>
                    <a:pt x="102958" y="38003"/>
                  </a:cubicBezTo>
                  <a:lnTo>
                    <a:pt x="80588" y="38003"/>
                  </a:lnTo>
                  <a:cubicBezTo>
                    <a:pt x="76814" y="25874"/>
                    <a:pt x="66303" y="18597"/>
                    <a:pt x="52827" y="18597"/>
                  </a:cubicBezTo>
                  <a:cubicBezTo>
                    <a:pt x="33690" y="18597"/>
                    <a:pt x="20753" y="33151"/>
                    <a:pt x="20753" y="52827"/>
                  </a:cubicBezTo>
                  <a:cubicBezTo>
                    <a:pt x="20753" y="72502"/>
                    <a:pt x="33690" y="87056"/>
                    <a:pt x="52827" y="87056"/>
                  </a:cubicBezTo>
                  <a:lnTo>
                    <a:pt x="52827" y="87056"/>
                  </a:lnTo>
                  <a:close/>
                </a:path>
              </a:pathLst>
            </a:custGeom>
            <a:solidFill>
              <a:srgbClr val="FFFFFF"/>
            </a:solidFill>
            <a:ln w="268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C3AF4711-087A-7D22-FC3C-83566CB04ADC}"/>
                </a:ext>
              </a:extLst>
            </p:cNvPr>
            <p:cNvSpPr/>
            <p:nvPr userDrawn="1"/>
          </p:nvSpPr>
          <p:spPr>
            <a:xfrm>
              <a:off x="6108364" y="776572"/>
              <a:ext cx="18866" cy="101879"/>
            </a:xfrm>
            <a:custGeom>
              <a:avLst/>
              <a:gdLst>
                <a:gd name="connsiteX0" fmla="*/ 18867 w 18866"/>
                <a:gd name="connsiteY0" fmla="*/ 101880 h 101879"/>
                <a:gd name="connsiteX1" fmla="*/ 0 w 18866"/>
                <a:gd name="connsiteY1" fmla="*/ 101880 h 101879"/>
                <a:gd name="connsiteX2" fmla="*/ 0 w 18866"/>
                <a:gd name="connsiteY2" fmla="*/ 0 h 101879"/>
                <a:gd name="connsiteX3" fmla="*/ 18867 w 18866"/>
                <a:gd name="connsiteY3" fmla="*/ 0 h 101879"/>
                <a:gd name="connsiteX4" fmla="*/ 18867 w 18866"/>
                <a:gd name="connsiteY4" fmla="*/ 101880 h 101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6" h="101879">
                  <a:moveTo>
                    <a:pt x="18867" y="101880"/>
                  </a:moveTo>
                  <a:lnTo>
                    <a:pt x="0" y="101880"/>
                  </a:lnTo>
                  <a:lnTo>
                    <a:pt x="0" y="0"/>
                  </a:lnTo>
                  <a:lnTo>
                    <a:pt x="18867" y="0"/>
                  </a:lnTo>
                  <a:lnTo>
                    <a:pt x="18867" y="101880"/>
                  </a:lnTo>
                  <a:close/>
                </a:path>
              </a:pathLst>
            </a:custGeom>
            <a:solidFill>
              <a:srgbClr val="FFFFFF"/>
            </a:solidFill>
            <a:ln w="268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43E7F8-72C9-50CE-E126-01A210A65F82}"/>
                </a:ext>
              </a:extLst>
            </p:cNvPr>
            <p:cNvSpPr/>
            <p:nvPr userDrawn="1"/>
          </p:nvSpPr>
          <p:spPr>
            <a:xfrm>
              <a:off x="6138551"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7A9972C-5B05-D90A-7748-E90EB1246C03}"/>
                </a:ext>
              </a:extLst>
            </p:cNvPr>
            <p:cNvSpPr/>
            <p:nvPr userDrawn="1"/>
          </p:nvSpPr>
          <p:spPr>
            <a:xfrm>
              <a:off x="6215096" y="810532"/>
              <a:ext cx="40967" cy="67919"/>
            </a:xfrm>
            <a:custGeom>
              <a:avLst/>
              <a:gdLst>
                <a:gd name="connsiteX0" fmla="*/ 40968 w 40967"/>
                <a:gd name="connsiteY0" fmla="*/ 19945 h 67919"/>
                <a:gd name="connsiteX1" fmla="*/ 32882 w 40967"/>
                <a:gd name="connsiteY1" fmla="*/ 19945 h 67919"/>
                <a:gd name="connsiteX2" fmla="*/ 18867 w 40967"/>
                <a:gd name="connsiteY2" fmla="*/ 36116 h 67919"/>
                <a:gd name="connsiteX3" fmla="*/ 18867 w 40967"/>
                <a:gd name="connsiteY3" fmla="*/ 67920 h 67919"/>
                <a:gd name="connsiteX4" fmla="*/ 0 w 40967"/>
                <a:gd name="connsiteY4" fmla="*/ 67920 h 67919"/>
                <a:gd name="connsiteX5" fmla="*/ 0 w 40967"/>
                <a:gd name="connsiteY5" fmla="*/ 1078 h 67919"/>
                <a:gd name="connsiteX6" fmla="*/ 18328 w 40967"/>
                <a:gd name="connsiteY6" fmla="*/ 1078 h 67919"/>
                <a:gd name="connsiteX7" fmla="*/ 18328 w 40967"/>
                <a:gd name="connsiteY7" fmla="*/ 11590 h 67919"/>
                <a:gd name="connsiteX8" fmla="*/ 35577 w 40967"/>
                <a:gd name="connsiteY8" fmla="*/ 0 h 67919"/>
                <a:gd name="connsiteX9" fmla="*/ 40698 w 40967"/>
                <a:gd name="connsiteY9" fmla="*/ 539 h 67919"/>
                <a:gd name="connsiteX10" fmla="*/ 40968 w 40967"/>
                <a:gd name="connsiteY10" fmla="*/ 19945 h 67919"/>
                <a:gd name="connsiteX11" fmla="*/ 40968 w 40967"/>
                <a:gd name="connsiteY11" fmla="*/ 19945 h 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67" h="67919">
                  <a:moveTo>
                    <a:pt x="40968" y="19945"/>
                  </a:moveTo>
                  <a:lnTo>
                    <a:pt x="32882" y="19945"/>
                  </a:lnTo>
                  <a:cubicBezTo>
                    <a:pt x="23179" y="19945"/>
                    <a:pt x="18867" y="24527"/>
                    <a:pt x="18867" y="36116"/>
                  </a:cubicBezTo>
                  <a:lnTo>
                    <a:pt x="18867" y="67920"/>
                  </a:lnTo>
                  <a:lnTo>
                    <a:pt x="0" y="67920"/>
                  </a:lnTo>
                  <a:lnTo>
                    <a:pt x="0" y="1078"/>
                  </a:lnTo>
                  <a:lnTo>
                    <a:pt x="18328" y="1078"/>
                  </a:lnTo>
                  <a:lnTo>
                    <a:pt x="18328" y="11590"/>
                  </a:lnTo>
                  <a:cubicBezTo>
                    <a:pt x="21023" y="4582"/>
                    <a:pt x="27222" y="0"/>
                    <a:pt x="35577" y="0"/>
                  </a:cubicBezTo>
                  <a:cubicBezTo>
                    <a:pt x="37464" y="0"/>
                    <a:pt x="39081" y="270"/>
                    <a:pt x="40698" y="539"/>
                  </a:cubicBezTo>
                  <a:lnTo>
                    <a:pt x="40968" y="19945"/>
                  </a:lnTo>
                  <a:lnTo>
                    <a:pt x="40968" y="19945"/>
                  </a:lnTo>
                  <a:close/>
                </a:path>
              </a:pathLst>
            </a:custGeom>
            <a:solidFill>
              <a:srgbClr val="FFFFFF"/>
            </a:solidFill>
            <a:ln w="268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65F7269-783E-B77A-2774-29EC2165AA00}"/>
                </a:ext>
              </a:extLst>
            </p:cNvPr>
            <p:cNvSpPr/>
            <p:nvPr userDrawn="1"/>
          </p:nvSpPr>
          <p:spPr>
            <a:xfrm>
              <a:off x="6261184" y="776572"/>
              <a:ext cx="30186" cy="101879"/>
            </a:xfrm>
            <a:custGeom>
              <a:avLst/>
              <a:gdLst>
                <a:gd name="connsiteX0" fmla="*/ 28300 w 30186"/>
                <a:gd name="connsiteY0" fmla="*/ 101880 h 101879"/>
                <a:gd name="connsiteX1" fmla="*/ 9433 w 30186"/>
                <a:gd name="connsiteY1" fmla="*/ 101880 h 101879"/>
                <a:gd name="connsiteX2" fmla="*/ 9433 w 30186"/>
                <a:gd name="connsiteY2" fmla="*/ 51209 h 101879"/>
                <a:gd name="connsiteX3" fmla="*/ 0 w 30186"/>
                <a:gd name="connsiteY3" fmla="*/ 51209 h 101879"/>
                <a:gd name="connsiteX4" fmla="*/ 0 w 30186"/>
                <a:gd name="connsiteY4" fmla="*/ 35308 h 101879"/>
                <a:gd name="connsiteX5" fmla="*/ 28300 w 30186"/>
                <a:gd name="connsiteY5" fmla="*/ 35308 h 101879"/>
                <a:gd name="connsiteX6" fmla="*/ 28300 w 30186"/>
                <a:gd name="connsiteY6" fmla="*/ 101880 h 101879"/>
                <a:gd name="connsiteX7" fmla="*/ 28300 w 30186"/>
                <a:gd name="connsiteY7" fmla="*/ 101880 h 101879"/>
                <a:gd name="connsiteX8" fmla="*/ 18058 w 30186"/>
                <a:gd name="connsiteY8" fmla="*/ 0 h 101879"/>
                <a:gd name="connsiteX9" fmla="*/ 30187 w 30186"/>
                <a:gd name="connsiteY9" fmla="*/ 12129 h 101879"/>
                <a:gd name="connsiteX10" fmla="*/ 18058 w 30186"/>
                <a:gd name="connsiteY10" fmla="*/ 24257 h 101879"/>
                <a:gd name="connsiteX11" fmla="*/ 5929 w 30186"/>
                <a:gd name="connsiteY11" fmla="*/ 12129 h 101879"/>
                <a:gd name="connsiteX12" fmla="*/ 18058 w 30186"/>
                <a:gd name="connsiteY12" fmla="*/ 0 h 10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86" h="101879">
                  <a:moveTo>
                    <a:pt x="28300" y="101880"/>
                  </a:moveTo>
                  <a:lnTo>
                    <a:pt x="9433" y="101880"/>
                  </a:lnTo>
                  <a:lnTo>
                    <a:pt x="9433" y="51209"/>
                  </a:lnTo>
                  <a:lnTo>
                    <a:pt x="0" y="51209"/>
                  </a:lnTo>
                  <a:lnTo>
                    <a:pt x="0" y="35308"/>
                  </a:lnTo>
                  <a:lnTo>
                    <a:pt x="28300" y="35308"/>
                  </a:lnTo>
                  <a:lnTo>
                    <a:pt x="28300" y="101880"/>
                  </a:lnTo>
                  <a:lnTo>
                    <a:pt x="28300" y="101880"/>
                  </a:lnTo>
                  <a:close/>
                  <a:moveTo>
                    <a:pt x="18058" y="0"/>
                  </a:moveTo>
                  <a:cubicBezTo>
                    <a:pt x="24796" y="0"/>
                    <a:pt x="30187" y="5390"/>
                    <a:pt x="30187" y="12129"/>
                  </a:cubicBezTo>
                  <a:cubicBezTo>
                    <a:pt x="30187" y="18867"/>
                    <a:pt x="24796" y="24257"/>
                    <a:pt x="18058" y="24257"/>
                  </a:cubicBezTo>
                  <a:cubicBezTo>
                    <a:pt x="11320" y="24257"/>
                    <a:pt x="5929" y="18867"/>
                    <a:pt x="5929" y="12129"/>
                  </a:cubicBezTo>
                  <a:cubicBezTo>
                    <a:pt x="5929" y="5390"/>
                    <a:pt x="11320" y="0"/>
                    <a:pt x="18058" y="0"/>
                  </a:cubicBezTo>
                  <a:close/>
                </a:path>
              </a:pathLst>
            </a:custGeom>
            <a:solidFill>
              <a:srgbClr val="FFFFFF"/>
            </a:solidFill>
            <a:ln w="268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3B446AB-4149-C442-238D-B8748716DF03}"/>
                </a:ext>
              </a:extLst>
            </p:cNvPr>
            <p:cNvSpPr/>
            <p:nvPr userDrawn="1"/>
          </p:nvSpPr>
          <p:spPr>
            <a:xfrm>
              <a:off x="6299456" y="811610"/>
              <a:ext cx="69806" cy="66841"/>
            </a:xfrm>
            <a:custGeom>
              <a:avLst/>
              <a:gdLst>
                <a:gd name="connsiteX0" fmla="*/ 34769 w 69806"/>
                <a:gd name="connsiteY0" fmla="*/ 46358 h 66841"/>
                <a:gd name="connsiteX1" fmla="*/ 49862 w 69806"/>
                <a:gd name="connsiteY1" fmla="*/ 0 h 66841"/>
                <a:gd name="connsiteX2" fmla="*/ 69807 w 69806"/>
                <a:gd name="connsiteY2" fmla="*/ 0 h 66841"/>
                <a:gd name="connsiteX3" fmla="*/ 46089 w 69806"/>
                <a:gd name="connsiteY3" fmla="*/ 66842 h 66841"/>
                <a:gd name="connsiteX4" fmla="*/ 22640 w 69806"/>
                <a:gd name="connsiteY4" fmla="*/ 66842 h 66841"/>
                <a:gd name="connsiteX5" fmla="*/ 0 w 69806"/>
                <a:gd name="connsiteY5" fmla="*/ 0 h 66841"/>
                <a:gd name="connsiteX6" fmla="*/ 20484 w 69806"/>
                <a:gd name="connsiteY6" fmla="*/ 0 h 66841"/>
                <a:gd name="connsiteX7" fmla="*/ 34769 w 69806"/>
                <a:gd name="connsiteY7" fmla="*/ 46358 h 66841"/>
                <a:gd name="connsiteX8" fmla="*/ 34769 w 69806"/>
                <a:gd name="connsiteY8" fmla="*/ 46358 h 6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06" h="66841">
                  <a:moveTo>
                    <a:pt x="34769" y="46358"/>
                  </a:moveTo>
                  <a:lnTo>
                    <a:pt x="49862" y="0"/>
                  </a:lnTo>
                  <a:lnTo>
                    <a:pt x="69807" y="0"/>
                  </a:lnTo>
                  <a:lnTo>
                    <a:pt x="46089" y="66842"/>
                  </a:lnTo>
                  <a:lnTo>
                    <a:pt x="22640" y="66842"/>
                  </a:lnTo>
                  <a:lnTo>
                    <a:pt x="0" y="0"/>
                  </a:lnTo>
                  <a:lnTo>
                    <a:pt x="20484" y="0"/>
                  </a:lnTo>
                  <a:lnTo>
                    <a:pt x="34769" y="46358"/>
                  </a:lnTo>
                  <a:lnTo>
                    <a:pt x="34769" y="46358"/>
                  </a:lnTo>
                  <a:close/>
                </a:path>
              </a:pathLst>
            </a:custGeom>
            <a:solidFill>
              <a:srgbClr val="FFFFFF"/>
            </a:solidFill>
            <a:ln w="268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57E100E-F634-63CA-0885-7A718D9FD03C}"/>
                </a:ext>
              </a:extLst>
            </p:cNvPr>
            <p:cNvSpPr/>
            <p:nvPr userDrawn="1"/>
          </p:nvSpPr>
          <p:spPr>
            <a:xfrm>
              <a:off x="6372497" y="809993"/>
              <a:ext cx="60912" cy="70076"/>
            </a:xfrm>
            <a:custGeom>
              <a:avLst/>
              <a:gdLst>
                <a:gd name="connsiteX0" fmla="*/ 42046 w 60912"/>
                <a:gd name="connsiteY0" fmla="*/ 23988 h 70076"/>
                <a:gd name="connsiteX1" fmla="*/ 30995 w 60912"/>
                <a:gd name="connsiteY1" fmla="*/ 16171 h 70076"/>
                <a:gd name="connsiteX2" fmla="*/ 10781 w 60912"/>
                <a:gd name="connsiteY2" fmla="*/ 22370 h 70076"/>
                <a:gd name="connsiteX3" fmla="*/ 3504 w 60912"/>
                <a:gd name="connsiteY3" fmla="*/ 8086 h 70076"/>
                <a:gd name="connsiteX4" fmla="*/ 32073 w 60912"/>
                <a:gd name="connsiteY4" fmla="*/ 0 h 70076"/>
                <a:gd name="connsiteX5" fmla="*/ 60912 w 60912"/>
                <a:gd name="connsiteY5" fmla="*/ 24527 h 70076"/>
                <a:gd name="connsiteX6" fmla="*/ 60912 w 60912"/>
                <a:gd name="connsiteY6" fmla="*/ 68459 h 70076"/>
                <a:gd name="connsiteX7" fmla="*/ 42046 w 60912"/>
                <a:gd name="connsiteY7" fmla="*/ 68459 h 70076"/>
                <a:gd name="connsiteX8" fmla="*/ 42046 w 60912"/>
                <a:gd name="connsiteY8" fmla="*/ 61990 h 70076"/>
                <a:gd name="connsiteX9" fmla="*/ 23449 w 60912"/>
                <a:gd name="connsiteY9" fmla="*/ 70076 h 70076"/>
                <a:gd name="connsiteX10" fmla="*/ 0 w 60912"/>
                <a:gd name="connsiteY10" fmla="*/ 49053 h 70076"/>
                <a:gd name="connsiteX11" fmla="*/ 24257 w 60912"/>
                <a:gd name="connsiteY11" fmla="*/ 28569 h 70076"/>
                <a:gd name="connsiteX12" fmla="*/ 37464 w 60912"/>
                <a:gd name="connsiteY12" fmla="*/ 28569 h 70076"/>
                <a:gd name="connsiteX13" fmla="*/ 42046 w 60912"/>
                <a:gd name="connsiteY13" fmla="*/ 24527 h 70076"/>
                <a:gd name="connsiteX14" fmla="*/ 42046 w 60912"/>
                <a:gd name="connsiteY14" fmla="*/ 23988 h 70076"/>
                <a:gd name="connsiteX15" fmla="*/ 42046 w 60912"/>
                <a:gd name="connsiteY15" fmla="*/ 23988 h 70076"/>
                <a:gd name="connsiteX16" fmla="*/ 42046 w 60912"/>
                <a:gd name="connsiteY16" fmla="*/ 44471 h 70076"/>
                <a:gd name="connsiteX17" fmla="*/ 42046 w 60912"/>
                <a:gd name="connsiteY17" fmla="*/ 39620 h 70076"/>
                <a:gd name="connsiteX18" fmla="*/ 36116 w 60912"/>
                <a:gd name="connsiteY18" fmla="*/ 40968 h 70076"/>
                <a:gd name="connsiteX19" fmla="*/ 29109 w 60912"/>
                <a:gd name="connsiteY19" fmla="*/ 40968 h 70076"/>
                <a:gd name="connsiteX20" fmla="*/ 19675 w 60912"/>
                <a:gd name="connsiteY20" fmla="*/ 48245 h 70076"/>
                <a:gd name="connsiteX21" fmla="*/ 29109 w 60912"/>
                <a:gd name="connsiteY21" fmla="*/ 56061 h 70076"/>
                <a:gd name="connsiteX22" fmla="*/ 42046 w 60912"/>
                <a:gd name="connsiteY22" fmla="*/ 44471 h 70076"/>
                <a:gd name="connsiteX23" fmla="*/ 42046 w 60912"/>
                <a:gd name="connsiteY23" fmla="*/ 4447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2" h="70076">
                  <a:moveTo>
                    <a:pt x="42046" y="23988"/>
                  </a:moveTo>
                  <a:cubicBezTo>
                    <a:pt x="42046" y="19136"/>
                    <a:pt x="38272" y="16171"/>
                    <a:pt x="30995" y="16171"/>
                  </a:cubicBezTo>
                  <a:cubicBezTo>
                    <a:pt x="24257" y="16171"/>
                    <a:pt x="15902" y="19675"/>
                    <a:pt x="10781" y="22370"/>
                  </a:cubicBezTo>
                  <a:lnTo>
                    <a:pt x="3504" y="8086"/>
                  </a:lnTo>
                  <a:cubicBezTo>
                    <a:pt x="3504" y="8086"/>
                    <a:pt x="15902" y="0"/>
                    <a:pt x="32073" y="0"/>
                  </a:cubicBezTo>
                  <a:cubicBezTo>
                    <a:pt x="47167" y="0"/>
                    <a:pt x="60912" y="7008"/>
                    <a:pt x="60912" y="24527"/>
                  </a:cubicBezTo>
                  <a:lnTo>
                    <a:pt x="60912" y="68459"/>
                  </a:lnTo>
                  <a:lnTo>
                    <a:pt x="42046" y="68459"/>
                  </a:lnTo>
                  <a:lnTo>
                    <a:pt x="42046" y="61990"/>
                  </a:lnTo>
                  <a:cubicBezTo>
                    <a:pt x="38542" y="67111"/>
                    <a:pt x="30995" y="70076"/>
                    <a:pt x="23449" y="70076"/>
                  </a:cubicBezTo>
                  <a:cubicBezTo>
                    <a:pt x="9433" y="70076"/>
                    <a:pt x="0" y="60104"/>
                    <a:pt x="0" y="49053"/>
                  </a:cubicBezTo>
                  <a:cubicBezTo>
                    <a:pt x="0" y="36386"/>
                    <a:pt x="9433" y="28569"/>
                    <a:pt x="24257" y="28569"/>
                  </a:cubicBezTo>
                  <a:lnTo>
                    <a:pt x="37464" y="28569"/>
                  </a:lnTo>
                  <a:cubicBezTo>
                    <a:pt x="40698" y="28569"/>
                    <a:pt x="42046" y="27222"/>
                    <a:pt x="42046" y="24527"/>
                  </a:cubicBezTo>
                  <a:lnTo>
                    <a:pt x="42046" y="23988"/>
                  </a:lnTo>
                  <a:lnTo>
                    <a:pt x="42046" y="23988"/>
                  </a:lnTo>
                  <a:close/>
                  <a:moveTo>
                    <a:pt x="42046" y="44471"/>
                  </a:moveTo>
                  <a:lnTo>
                    <a:pt x="42046" y="39620"/>
                  </a:lnTo>
                  <a:cubicBezTo>
                    <a:pt x="40968" y="40698"/>
                    <a:pt x="38811" y="40968"/>
                    <a:pt x="36116" y="40968"/>
                  </a:cubicBezTo>
                  <a:lnTo>
                    <a:pt x="29109" y="40968"/>
                  </a:lnTo>
                  <a:cubicBezTo>
                    <a:pt x="23179" y="40968"/>
                    <a:pt x="19675" y="43663"/>
                    <a:pt x="19675" y="48245"/>
                  </a:cubicBezTo>
                  <a:cubicBezTo>
                    <a:pt x="19675" y="52827"/>
                    <a:pt x="23449" y="56061"/>
                    <a:pt x="29109" y="56061"/>
                  </a:cubicBezTo>
                  <a:cubicBezTo>
                    <a:pt x="35847" y="56330"/>
                    <a:pt x="42046" y="52827"/>
                    <a:pt x="42046" y="44471"/>
                  </a:cubicBezTo>
                  <a:lnTo>
                    <a:pt x="42046" y="44471"/>
                  </a:lnTo>
                  <a:close/>
                </a:path>
              </a:pathLst>
            </a:custGeom>
            <a:solidFill>
              <a:srgbClr val="FFFFFF"/>
            </a:solidFill>
            <a:ln w="268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7C76D846-C7C4-4A26-62BE-FE0B390B7A64}"/>
                </a:ext>
              </a:extLst>
            </p:cNvPr>
            <p:cNvSpPr/>
            <p:nvPr userDrawn="1"/>
          </p:nvSpPr>
          <p:spPr>
            <a:xfrm>
              <a:off x="6443113" y="786005"/>
              <a:ext cx="44471" cy="92985"/>
            </a:xfrm>
            <a:custGeom>
              <a:avLst/>
              <a:gdLst>
                <a:gd name="connsiteX0" fmla="*/ 29648 w 44471"/>
                <a:gd name="connsiteY0" fmla="*/ 269 h 92985"/>
                <a:gd name="connsiteX1" fmla="*/ 29648 w 44471"/>
                <a:gd name="connsiteY1" fmla="*/ 25605 h 92985"/>
                <a:gd name="connsiteX2" fmla="*/ 44202 w 44471"/>
                <a:gd name="connsiteY2" fmla="*/ 25605 h 92985"/>
                <a:gd name="connsiteX3" fmla="*/ 44202 w 44471"/>
                <a:gd name="connsiteY3" fmla="*/ 41507 h 92985"/>
                <a:gd name="connsiteX4" fmla="*/ 29648 w 44471"/>
                <a:gd name="connsiteY4" fmla="*/ 41507 h 92985"/>
                <a:gd name="connsiteX5" fmla="*/ 29648 w 44471"/>
                <a:gd name="connsiteY5" fmla="*/ 71693 h 92985"/>
                <a:gd name="connsiteX6" fmla="*/ 35847 w 44471"/>
                <a:gd name="connsiteY6" fmla="*/ 76545 h 92985"/>
                <a:gd name="connsiteX7" fmla="*/ 44471 w 44471"/>
                <a:gd name="connsiteY7" fmla="*/ 76006 h 92985"/>
                <a:gd name="connsiteX8" fmla="*/ 44471 w 44471"/>
                <a:gd name="connsiteY8" fmla="*/ 92177 h 92985"/>
                <a:gd name="connsiteX9" fmla="*/ 29648 w 44471"/>
                <a:gd name="connsiteY9" fmla="*/ 92985 h 92985"/>
                <a:gd name="connsiteX10" fmla="*/ 10511 w 44471"/>
                <a:gd name="connsiteY10" fmla="*/ 77892 h 92985"/>
                <a:gd name="connsiteX11" fmla="*/ 10511 w 44471"/>
                <a:gd name="connsiteY11" fmla="*/ 41237 h 92985"/>
                <a:gd name="connsiteX12" fmla="*/ 0 w 44471"/>
                <a:gd name="connsiteY12" fmla="*/ 41237 h 92985"/>
                <a:gd name="connsiteX13" fmla="*/ 0 w 44471"/>
                <a:gd name="connsiteY13" fmla="*/ 25335 h 92985"/>
                <a:gd name="connsiteX14" fmla="*/ 10511 w 44471"/>
                <a:gd name="connsiteY14" fmla="*/ 25335 h 92985"/>
                <a:gd name="connsiteX15" fmla="*/ 10511 w 44471"/>
                <a:gd name="connsiteY15" fmla="*/ 0 h 92985"/>
                <a:gd name="connsiteX16" fmla="*/ 29648 w 44471"/>
                <a:gd name="connsiteY16" fmla="*/ 269 h 92985"/>
                <a:gd name="connsiteX17" fmla="*/ 29648 w 44471"/>
                <a:gd name="connsiteY17" fmla="*/ 269 h 9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471" h="92985">
                  <a:moveTo>
                    <a:pt x="29648" y="269"/>
                  </a:moveTo>
                  <a:lnTo>
                    <a:pt x="29648" y="25605"/>
                  </a:lnTo>
                  <a:lnTo>
                    <a:pt x="44202" y="25605"/>
                  </a:lnTo>
                  <a:lnTo>
                    <a:pt x="44202" y="41507"/>
                  </a:lnTo>
                  <a:lnTo>
                    <a:pt x="29648" y="41507"/>
                  </a:lnTo>
                  <a:lnTo>
                    <a:pt x="29648" y="71693"/>
                  </a:lnTo>
                  <a:cubicBezTo>
                    <a:pt x="29648" y="76006"/>
                    <a:pt x="33151" y="76545"/>
                    <a:pt x="35847" y="76545"/>
                  </a:cubicBezTo>
                  <a:cubicBezTo>
                    <a:pt x="40698" y="76545"/>
                    <a:pt x="44471" y="76006"/>
                    <a:pt x="44471" y="76006"/>
                  </a:cubicBezTo>
                  <a:lnTo>
                    <a:pt x="44471" y="92177"/>
                  </a:lnTo>
                  <a:cubicBezTo>
                    <a:pt x="44471" y="92177"/>
                    <a:pt x="35308" y="92985"/>
                    <a:pt x="29648" y="92985"/>
                  </a:cubicBezTo>
                  <a:cubicBezTo>
                    <a:pt x="20214" y="92985"/>
                    <a:pt x="10511" y="91368"/>
                    <a:pt x="10511" y="77892"/>
                  </a:cubicBezTo>
                  <a:lnTo>
                    <a:pt x="10511" y="41237"/>
                  </a:lnTo>
                  <a:lnTo>
                    <a:pt x="0" y="41237"/>
                  </a:lnTo>
                  <a:lnTo>
                    <a:pt x="0" y="25335"/>
                  </a:lnTo>
                  <a:lnTo>
                    <a:pt x="10511" y="25335"/>
                  </a:lnTo>
                  <a:lnTo>
                    <a:pt x="10511" y="0"/>
                  </a:lnTo>
                  <a:lnTo>
                    <a:pt x="29648" y="269"/>
                  </a:lnTo>
                  <a:lnTo>
                    <a:pt x="29648" y="269"/>
                  </a:lnTo>
                  <a:close/>
                </a:path>
              </a:pathLst>
            </a:custGeom>
            <a:solidFill>
              <a:srgbClr val="FFFFFF"/>
            </a:solidFill>
            <a:ln w="268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7A836EC9-3218-FEC5-E9C3-976CD2E34569}"/>
                </a:ext>
              </a:extLst>
            </p:cNvPr>
            <p:cNvSpPr/>
            <p:nvPr userDrawn="1"/>
          </p:nvSpPr>
          <p:spPr>
            <a:xfrm>
              <a:off x="6496209" y="810532"/>
              <a:ext cx="69806" cy="70076"/>
            </a:xfrm>
            <a:custGeom>
              <a:avLst/>
              <a:gdLst>
                <a:gd name="connsiteX0" fmla="*/ 69537 w 69806"/>
                <a:gd name="connsiteY0" fmla="*/ 40159 h 70076"/>
                <a:gd name="connsiteX1" fmla="*/ 19945 w 69806"/>
                <a:gd name="connsiteY1" fmla="*/ 40159 h 70076"/>
                <a:gd name="connsiteX2" fmla="*/ 35308 w 69806"/>
                <a:gd name="connsiteY2" fmla="*/ 53635 h 70076"/>
                <a:gd name="connsiteX3" fmla="*/ 48784 w 69806"/>
                <a:gd name="connsiteY3" fmla="*/ 46897 h 70076"/>
                <a:gd name="connsiteX4" fmla="*/ 68459 w 69806"/>
                <a:gd name="connsiteY4" fmla="*/ 49053 h 70076"/>
                <a:gd name="connsiteX5" fmla="*/ 35038 w 69806"/>
                <a:gd name="connsiteY5" fmla="*/ 70076 h 70076"/>
                <a:gd name="connsiteX6" fmla="*/ 0 w 69806"/>
                <a:gd name="connsiteY6" fmla="*/ 35038 h 70076"/>
                <a:gd name="connsiteX7" fmla="*/ 34769 w 69806"/>
                <a:gd name="connsiteY7" fmla="*/ 0 h 70076"/>
                <a:gd name="connsiteX8" fmla="*/ 69807 w 69806"/>
                <a:gd name="connsiteY8" fmla="*/ 39889 h 70076"/>
                <a:gd name="connsiteX9" fmla="*/ 69537 w 69806"/>
                <a:gd name="connsiteY9" fmla="*/ 40159 h 70076"/>
                <a:gd name="connsiteX10" fmla="*/ 69537 w 69806"/>
                <a:gd name="connsiteY10" fmla="*/ 40159 h 70076"/>
                <a:gd name="connsiteX11" fmla="*/ 19406 w 69806"/>
                <a:gd name="connsiteY11" fmla="*/ 27491 h 70076"/>
                <a:gd name="connsiteX12" fmla="*/ 49323 w 69806"/>
                <a:gd name="connsiteY12" fmla="*/ 27491 h 70076"/>
                <a:gd name="connsiteX13" fmla="*/ 34499 w 69806"/>
                <a:gd name="connsiteY13" fmla="*/ 15363 h 70076"/>
                <a:gd name="connsiteX14" fmla="*/ 19406 w 69806"/>
                <a:gd name="connsiteY14" fmla="*/ 27491 h 7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806" h="70076">
                  <a:moveTo>
                    <a:pt x="69537" y="40159"/>
                  </a:moveTo>
                  <a:lnTo>
                    <a:pt x="19945" y="40159"/>
                  </a:lnTo>
                  <a:cubicBezTo>
                    <a:pt x="21023" y="47436"/>
                    <a:pt x="26683" y="53635"/>
                    <a:pt x="35308" y="53635"/>
                  </a:cubicBezTo>
                  <a:cubicBezTo>
                    <a:pt x="40968" y="53635"/>
                    <a:pt x="46089" y="51209"/>
                    <a:pt x="48784" y="46897"/>
                  </a:cubicBezTo>
                  <a:lnTo>
                    <a:pt x="68459" y="49053"/>
                  </a:lnTo>
                  <a:cubicBezTo>
                    <a:pt x="62530" y="63338"/>
                    <a:pt x="49862" y="70076"/>
                    <a:pt x="35038" y="70076"/>
                  </a:cubicBezTo>
                  <a:cubicBezTo>
                    <a:pt x="15093" y="70076"/>
                    <a:pt x="0" y="55252"/>
                    <a:pt x="0" y="35038"/>
                  </a:cubicBezTo>
                  <a:cubicBezTo>
                    <a:pt x="0" y="14824"/>
                    <a:pt x="14824" y="0"/>
                    <a:pt x="34769" y="0"/>
                  </a:cubicBezTo>
                  <a:cubicBezTo>
                    <a:pt x="53096" y="0"/>
                    <a:pt x="69807" y="11859"/>
                    <a:pt x="69807" y="39889"/>
                  </a:cubicBezTo>
                  <a:lnTo>
                    <a:pt x="69537" y="40159"/>
                  </a:lnTo>
                  <a:lnTo>
                    <a:pt x="69537" y="40159"/>
                  </a:lnTo>
                  <a:close/>
                  <a:moveTo>
                    <a:pt x="19406" y="27491"/>
                  </a:moveTo>
                  <a:lnTo>
                    <a:pt x="49323" y="27491"/>
                  </a:lnTo>
                  <a:cubicBezTo>
                    <a:pt x="48245" y="20753"/>
                    <a:pt x="42585" y="15363"/>
                    <a:pt x="34499" y="15363"/>
                  </a:cubicBezTo>
                  <a:cubicBezTo>
                    <a:pt x="26683" y="15093"/>
                    <a:pt x="21023" y="20214"/>
                    <a:pt x="19406" y="27491"/>
                  </a:cubicBezTo>
                  <a:close/>
                </a:path>
              </a:pathLst>
            </a:custGeom>
            <a:solidFill>
              <a:srgbClr val="FFFFFF"/>
            </a:solidFill>
            <a:ln w="268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B03256C9-6060-92FF-AF4F-3808E2DE7BA7}"/>
                </a:ext>
              </a:extLst>
            </p:cNvPr>
            <p:cNvSpPr/>
            <p:nvPr userDrawn="1"/>
          </p:nvSpPr>
          <p:spPr>
            <a:xfrm>
              <a:off x="6586769" y="637325"/>
              <a:ext cx="33446" cy="35384"/>
            </a:xfrm>
            <a:custGeom>
              <a:avLst/>
              <a:gdLst>
                <a:gd name="connsiteX0" fmla="*/ 0 w 33446"/>
                <a:gd name="connsiteY0" fmla="*/ 17692 h 35384"/>
                <a:gd name="connsiteX1" fmla="*/ 4851 w 33446"/>
                <a:gd name="connsiteY1" fmla="*/ 5025 h 35384"/>
                <a:gd name="connsiteX2" fmla="*/ 28030 w 33446"/>
                <a:gd name="connsiteY2" fmla="*/ 4486 h 35384"/>
                <a:gd name="connsiteX3" fmla="*/ 28030 w 33446"/>
                <a:gd name="connsiteY3" fmla="*/ 4486 h 35384"/>
                <a:gd name="connsiteX4" fmla="*/ 28570 w 33446"/>
                <a:gd name="connsiteY4" fmla="*/ 5025 h 35384"/>
                <a:gd name="connsiteX5" fmla="*/ 33421 w 33446"/>
                <a:gd name="connsiteY5" fmla="*/ 17692 h 35384"/>
                <a:gd name="connsiteX6" fmla="*/ 28570 w 33446"/>
                <a:gd name="connsiteY6" fmla="*/ 30360 h 35384"/>
                <a:gd name="connsiteX7" fmla="*/ 5390 w 33446"/>
                <a:gd name="connsiteY7" fmla="*/ 30899 h 35384"/>
                <a:gd name="connsiteX8" fmla="*/ 5390 w 33446"/>
                <a:gd name="connsiteY8" fmla="*/ 30899 h 35384"/>
                <a:gd name="connsiteX9" fmla="*/ 4851 w 33446"/>
                <a:gd name="connsiteY9" fmla="*/ 30360 h 35384"/>
                <a:gd name="connsiteX10" fmla="*/ 0 w 33446"/>
                <a:gd name="connsiteY10" fmla="*/ 17692 h 35384"/>
                <a:gd name="connsiteX11" fmla="*/ 2695 w 33446"/>
                <a:gd name="connsiteY11" fmla="*/ 17692 h 35384"/>
                <a:gd name="connsiteX12" fmla="*/ 6738 w 33446"/>
                <a:gd name="connsiteY12" fmla="*/ 28204 h 35384"/>
                <a:gd name="connsiteX13" fmla="*/ 25874 w 33446"/>
                <a:gd name="connsiteY13" fmla="*/ 29012 h 35384"/>
                <a:gd name="connsiteX14" fmla="*/ 26683 w 33446"/>
                <a:gd name="connsiteY14" fmla="*/ 28204 h 35384"/>
                <a:gd name="connsiteX15" fmla="*/ 26683 w 33446"/>
                <a:gd name="connsiteY15" fmla="*/ 7181 h 35384"/>
                <a:gd name="connsiteX16" fmla="*/ 7547 w 33446"/>
                <a:gd name="connsiteY16" fmla="*/ 6642 h 35384"/>
                <a:gd name="connsiteX17" fmla="*/ 7547 w 33446"/>
                <a:gd name="connsiteY17" fmla="*/ 6642 h 35384"/>
                <a:gd name="connsiteX18" fmla="*/ 7008 w 33446"/>
                <a:gd name="connsiteY18" fmla="*/ 7181 h 35384"/>
                <a:gd name="connsiteX19" fmla="*/ 2695 w 33446"/>
                <a:gd name="connsiteY19" fmla="*/ 17692 h 35384"/>
                <a:gd name="connsiteX20" fmla="*/ 2695 w 33446"/>
                <a:gd name="connsiteY20" fmla="*/ 17692 h 35384"/>
                <a:gd name="connsiteX21" fmla="*/ 2695 w 33446"/>
                <a:gd name="connsiteY21" fmla="*/ 17692 h 35384"/>
                <a:gd name="connsiteX22" fmla="*/ 13476 w 33446"/>
                <a:gd name="connsiteY22" fmla="*/ 19579 h 35384"/>
                <a:gd name="connsiteX23" fmla="*/ 13476 w 33446"/>
                <a:gd name="connsiteY23" fmla="*/ 27665 h 35384"/>
                <a:gd name="connsiteX24" fmla="*/ 9703 w 33446"/>
                <a:gd name="connsiteY24" fmla="*/ 27665 h 35384"/>
                <a:gd name="connsiteX25" fmla="*/ 9703 w 33446"/>
                <a:gd name="connsiteY25" fmla="*/ 7450 h 35384"/>
                <a:gd name="connsiteX26" fmla="*/ 16441 w 33446"/>
                <a:gd name="connsiteY26" fmla="*/ 7450 h 35384"/>
                <a:gd name="connsiteX27" fmla="*/ 22101 w 33446"/>
                <a:gd name="connsiteY27" fmla="*/ 9068 h 35384"/>
                <a:gd name="connsiteX28" fmla="*/ 24257 w 33446"/>
                <a:gd name="connsiteY28" fmla="*/ 13649 h 35384"/>
                <a:gd name="connsiteX29" fmla="*/ 23449 w 33446"/>
                <a:gd name="connsiteY29" fmla="*/ 16075 h 35384"/>
                <a:gd name="connsiteX30" fmla="*/ 21292 w 33446"/>
                <a:gd name="connsiteY30" fmla="*/ 17962 h 35384"/>
                <a:gd name="connsiteX31" fmla="*/ 23449 w 33446"/>
                <a:gd name="connsiteY31" fmla="*/ 19848 h 35384"/>
                <a:gd name="connsiteX32" fmla="*/ 24257 w 33446"/>
                <a:gd name="connsiteY32" fmla="*/ 22813 h 35384"/>
                <a:gd name="connsiteX33" fmla="*/ 24257 w 33446"/>
                <a:gd name="connsiteY33" fmla="*/ 24161 h 35384"/>
                <a:gd name="connsiteX34" fmla="*/ 24257 w 33446"/>
                <a:gd name="connsiteY34" fmla="*/ 25778 h 35384"/>
                <a:gd name="connsiteX35" fmla="*/ 24796 w 33446"/>
                <a:gd name="connsiteY35" fmla="*/ 27126 h 35384"/>
                <a:gd name="connsiteX36" fmla="*/ 24796 w 33446"/>
                <a:gd name="connsiteY36" fmla="*/ 27395 h 35384"/>
                <a:gd name="connsiteX37" fmla="*/ 21292 w 33446"/>
                <a:gd name="connsiteY37" fmla="*/ 27395 h 35384"/>
                <a:gd name="connsiteX38" fmla="*/ 21023 w 33446"/>
                <a:gd name="connsiteY38" fmla="*/ 26048 h 35384"/>
                <a:gd name="connsiteX39" fmla="*/ 21023 w 33446"/>
                <a:gd name="connsiteY39" fmla="*/ 22813 h 35384"/>
                <a:gd name="connsiteX40" fmla="*/ 20214 w 33446"/>
                <a:gd name="connsiteY40" fmla="*/ 20388 h 35384"/>
                <a:gd name="connsiteX41" fmla="*/ 17519 w 33446"/>
                <a:gd name="connsiteY41" fmla="*/ 19579 h 35384"/>
                <a:gd name="connsiteX42" fmla="*/ 13476 w 33446"/>
                <a:gd name="connsiteY42" fmla="*/ 19579 h 35384"/>
                <a:gd name="connsiteX43" fmla="*/ 13476 w 33446"/>
                <a:gd name="connsiteY43" fmla="*/ 19579 h 35384"/>
                <a:gd name="connsiteX44" fmla="*/ 13476 w 33446"/>
                <a:gd name="connsiteY44" fmla="*/ 16345 h 35384"/>
                <a:gd name="connsiteX45" fmla="*/ 16980 w 33446"/>
                <a:gd name="connsiteY45" fmla="*/ 16345 h 35384"/>
                <a:gd name="connsiteX46" fmla="*/ 19675 w 33446"/>
                <a:gd name="connsiteY46" fmla="*/ 15536 h 35384"/>
                <a:gd name="connsiteX47" fmla="*/ 20753 w 33446"/>
                <a:gd name="connsiteY47" fmla="*/ 13380 h 35384"/>
                <a:gd name="connsiteX48" fmla="*/ 19945 w 33446"/>
                <a:gd name="connsiteY48" fmla="*/ 10954 h 35384"/>
                <a:gd name="connsiteX49" fmla="*/ 16710 w 33446"/>
                <a:gd name="connsiteY49" fmla="*/ 10146 h 35384"/>
                <a:gd name="connsiteX50" fmla="*/ 13476 w 33446"/>
                <a:gd name="connsiteY50" fmla="*/ 10146 h 35384"/>
                <a:gd name="connsiteX51" fmla="*/ 13476 w 33446"/>
                <a:gd name="connsiteY51" fmla="*/ 16345 h 3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446" h="35384">
                  <a:moveTo>
                    <a:pt x="0" y="17692"/>
                  </a:moveTo>
                  <a:cubicBezTo>
                    <a:pt x="0" y="13110"/>
                    <a:pt x="1617" y="8528"/>
                    <a:pt x="4851" y="5025"/>
                  </a:cubicBezTo>
                  <a:cubicBezTo>
                    <a:pt x="11050" y="-1444"/>
                    <a:pt x="21562" y="-1713"/>
                    <a:pt x="28030" y="4486"/>
                  </a:cubicBezTo>
                  <a:lnTo>
                    <a:pt x="28030" y="4486"/>
                  </a:lnTo>
                  <a:lnTo>
                    <a:pt x="28570" y="5025"/>
                  </a:lnTo>
                  <a:cubicBezTo>
                    <a:pt x="31804" y="8528"/>
                    <a:pt x="33690" y="12841"/>
                    <a:pt x="33421" y="17692"/>
                  </a:cubicBezTo>
                  <a:cubicBezTo>
                    <a:pt x="33421" y="22274"/>
                    <a:pt x="31804" y="26856"/>
                    <a:pt x="28570" y="30360"/>
                  </a:cubicBezTo>
                  <a:cubicBezTo>
                    <a:pt x="22371" y="36828"/>
                    <a:pt x="11859" y="37098"/>
                    <a:pt x="5390" y="30899"/>
                  </a:cubicBezTo>
                  <a:lnTo>
                    <a:pt x="5390" y="30899"/>
                  </a:lnTo>
                  <a:lnTo>
                    <a:pt x="4851" y="30360"/>
                  </a:lnTo>
                  <a:cubicBezTo>
                    <a:pt x="1617" y="27126"/>
                    <a:pt x="0" y="22544"/>
                    <a:pt x="0" y="17692"/>
                  </a:cubicBezTo>
                  <a:close/>
                  <a:moveTo>
                    <a:pt x="2695" y="17692"/>
                  </a:moveTo>
                  <a:cubicBezTo>
                    <a:pt x="2695" y="21735"/>
                    <a:pt x="4043" y="25508"/>
                    <a:pt x="6738" y="28204"/>
                  </a:cubicBezTo>
                  <a:cubicBezTo>
                    <a:pt x="11859" y="33594"/>
                    <a:pt x="20484" y="33864"/>
                    <a:pt x="25874" y="29012"/>
                  </a:cubicBezTo>
                  <a:lnTo>
                    <a:pt x="26683" y="28204"/>
                  </a:lnTo>
                  <a:cubicBezTo>
                    <a:pt x="32073" y="22274"/>
                    <a:pt x="32073" y="13110"/>
                    <a:pt x="26683" y="7181"/>
                  </a:cubicBezTo>
                  <a:cubicBezTo>
                    <a:pt x="21562" y="1790"/>
                    <a:pt x="12937" y="1521"/>
                    <a:pt x="7547" y="6642"/>
                  </a:cubicBezTo>
                  <a:lnTo>
                    <a:pt x="7547" y="6642"/>
                  </a:lnTo>
                  <a:lnTo>
                    <a:pt x="7008" y="7181"/>
                  </a:lnTo>
                  <a:cubicBezTo>
                    <a:pt x="4043" y="10146"/>
                    <a:pt x="2695" y="13919"/>
                    <a:pt x="2695" y="17692"/>
                  </a:cubicBezTo>
                  <a:lnTo>
                    <a:pt x="2695" y="17692"/>
                  </a:lnTo>
                  <a:lnTo>
                    <a:pt x="2695" y="17692"/>
                  </a:lnTo>
                  <a:close/>
                  <a:moveTo>
                    <a:pt x="13476" y="19579"/>
                  </a:moveTo>
                  <a:lnTo>
                    <a:pt x="13476" y="27665"/>
                  </a:lnTo>
                  <a:lnTo>
                    <a:pt x="9703" y="27665"/>
                  </a:lnTo>
                  <a:lnTo>
                    <a:pt x="9703" y="7450"/>
                  </a:lnTo>
                  <a:lnTo>
                    <a:pt x="16441" y="7450"/>
                  </a:lnTo>
                  <a:cubicBezTo>
                    <a:pt x="18597" y="7450"/>
                    <a:pt x="20484" y="7989"/>
                    <a:pt x="22101" y="9068"/>
                  </a:cubicBezTo>
                  <a:cubicBezTo>
                    <a:pt x="23449" y="10146"/>
                    <a:pt x="24257" y="11763"/>
                    <a:pt x="24257" y="13649"/>
                  </a:cubicBezTo>
                  <a:cubicBezTo>
                    <a:pt x="24257" y="14458"/>
                    <a:pt x="23988" y="15536"/>
                    <a:pt x="23449" y="16075"/>
                  </a:cubicBezTo>
                  <a:cubicBezTo>
                    <a:pt x="22910" y="16884"/>
                    <a:pt x="22101" y="17423"/>
                    <a:pt x="21292" y="17962"/>
                  </a:cubicBezTo>
                  <a:cubicBezTo>
                    <a:pt x="22371" y="18231"/>
                    <a:pt x="23179" y="19040"/>
                    <a:pt x="23449" y="19848"/>
                  </a:cubicBezTo>
                  <a:cubicBezTo>
                    <a:pt x="23988" y="20927"/>
                    <a:pt x="24257" y="21735"/>
                    <a:pt x="24257" y="22813"/>
                  </a:cubicBezTo>
                  <a:lnTo>
                    <a:pt x="24257" y="24161"/>
                  </a:lnTo>
                  <a:cubicBezTo>
                    <a:pt x="24257" y="24700"/>
                    <a:pt x="24257" y="25239"/>
                    <a:pt x="24257" y="25778"/>
                  </a:cubicBezTo>
                  <a:cubicBezTo>
                    <a:pt x="24257" y="26317"/>
                    <a:pt x="24527" y="26587"/>
                    <a:pt x="24796" y="27126"/>
                  </a:cubicBezTo>
                  <a:lnTo>
                    <a:pt x="24796" y="27395"/>
                  </a:lnTo>
                  <a:lnTo>
                    <a:pt x="21292" y="27395"/>
                  </a:lnTo>
                  <a:cubicBezTo>
                    <a:pt x="21023" y="26856"/>
                    <a:pt x="21023" y="26317"/>
                    <a:pt x="21023" y="26048"/>
                  </a:cubicBezTo>
                  <a:lnTo>
                    <a:pt x="21023" y="22813"/>
                  </a:lnTo>
                  <a:cubicBezTo>
                    <a:pt x="21023" y="21735"/>
                    <a:pt x="20753" y="20927"/>
                    <a:pt x="20214" y="20388"/>
                  </a:cubicBezTo>
                  <a:cubicBezTo>
                    <a:pt x="19406" y="19848"/>
                    <a:pt x="18597" y="19579"/>
                    <a:pt x="17519" y="19579"/>
                  </a:cubicBezTo>
                  <a:lnTo>
                    <a:pt x="13476" y="19579"/>
                  </a:lnTo>
                  <a:lnTo>
                    <a:pt x="13476" y="19579"/>
                  </a:lnTo>
                  <a:close/>
                  <a:moveTo>
                    <a:pt x="13476" y="16345"/>
                  </a:moveTo>
                  <a:lnTo>
                    <a:pt x="16980" y="16345"/>
                  </a:lnTo>
                  <a:cubicBezTo>
                    <a:pt x="18058" y="16345"/>
                    <a:pt x="18867" y="16075"/>
                    <a:pt x="19675" y="15536"/>
                  </a:cubicBezTo>
                  <a:cubicBezTo>
                    <a:pt x="20484" y="14997"/>
                    <a:pt x="20753" y="14458"/>
                    <a:pt x="20753" y="13380"/>
                  </a:cubicBezTo>
                  <a:cubicBezTo>
                    <a:pt x="20753" y="12571"/>
                    <a:pt x="20484" y="11493"/>
                    <a:pt x="19945" y="10954"/>
                  </a:cubicBezTo>
                  <a:cubicBezTo>
                    <a:pt x="18867" y="10415"/>
                    <a:pt x="17789" y="10146"/>
                    <a:pt x="16710" y="10146"/>
                  </a:cubicBezTo>
                  <a:lnTo>
                    <a:pt x="13476" y="10146"/>
                  </a:lnTo>
                  <a:lnTo>
                    <a:pt x="13476" y="16345"/>
                  </a:lnTo>
                  <a:close/>
                </a:path>
              </a:pathLst>
            </a:custGeom>
            <a:solidFill>
              <a:srgbClr val="FFFFFF"/>
            </a:solidFill>
            <a:ln w="268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7C5C14B0-6C32-6B23-45D1-CB3C447E7E58}"/>
                </a:ext>
              </a:extLst>
            </p:cNvPr>
            <p:cNvSpPr/>
            <p:nvPr userDrawn="1"/>
          </p:nvSpPr>
          <p:spPr>
            <a:xfrm>
              <a:off x="6057938" y="347222"/>
              <a:ext cx="389495" cy="134503"/>
            </a:xfrm>
            <a:custGeom>
              <a:avLst/>
              <a:gdLst>
                <a:gd name="connsiteX0" fmla="*/ 384366 w 389495"/>
                <a:gd name="connsiteY0" fmla="*/ 96220 h 134503"/>
                <a:gd name="connsiteX1" fmla="*/ 194352 w 389495"/>
                <a:gd name="connsiteY1" fmla="*/ 0 h 134503"/>
                <a:gd name="connsiteX2" fmla="*/ 5685 w 389495"/>
                <a:gd name="connsiteY2" fmla="*/ 95950 h 134503"/>
                <a:gd name="connsiteX3" fmla="*/ 25 w 389495"/>
                <a:gd name="connsiteY3" fmla="*/ 110774 h 134503"/>
                <a:gd name="connsiteX4" fmla="*/ 5146 w 389495"/>
                <a:gd name="connsiteY4" fmla="*/ 125598 h 134503"/>
                <a:gd name="connsiteX5" fmla="*/ 22396 w 389495"/>
                <a:gd name="connsiteY5" fmla="*/ 134492 h 134503"/>
                <a:gd name="connsiteX6" fmla="*/ 43149 w 389495"/>
                <a:gd name="connsiteY6" fmla="*/ 122903 h 134503"/>
                <a:gd name="connsiteX7" fmla="*/ 193813 w 389495"/>
                <a:gd name="connsiteY7" fmla="*/ 9972 h 134503"/>
                <a:gd name="connsiteX8" fmla="*/ 347172 w 389495"/>
                <a:gd name="connsiteY8" fmla="*/ 123981 h 134503"/>
                <a:gd name="connsiteX9" fmla="*/ 369812 w 389495"/>
                <a:gd name="connsiteY9" fmla="*/ 133683 h 134503"/>
                <a:gd name="connsiteX10" fmla="*/ 389487 w 389495"/>
                <a:gd name="connsiteY10" fmla="*/ 111044 h 134503"/>
                <a:gd name="connsiteX11" fmla="*/ 384366 w 389495"/>
                <a:gd name="connsiteY11" fmla="*/ 96220 h 134503"/>
                <a:gd name="connsiteX12" fmla="*/ 384366 w 389495"/>
                <a:gd name="connsiteY12" fmla="*/ 96220 h 1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495" h="134503">
                  <a:moveTo>
                    <a:pt x="384366" y="96220"/>
                  </a:moveTo>
                  <a:cubicBezTo>
                    <a:pt x="345824" y="28569"/>
                    <a:pt x="267123" y="0"/>
                    <a:pt x="194352" y="0"/>
                  </a:cubicBezTo>
                  <a:cubicBezTo>
                    <a:pt x="121581" y="0"/>
                    <a:pt x="43688" y="28839"/>
                    <a:pt x="5685" y="95950"/>
                  </a:cubicBezTo>
                  <a:cubicBezTo>
                    <a:pt x="2451" y="100263"/>
                    <a:pt x="564" y="105384"/>
                    <a:pt x="25" y="110774"/>
                  </a:cubicBezTo>
                  <a:cubicBezTo>
                    <a:pt x="-244" y="116164"/>
                    <a:pt x="1643" y="121555"/>
                    <a:pt x="5146" y="125598"/>
                  </a:cubicBezTo>
                  <a:cubicBezTo>
                    <a:pt x="9459" y="130719"/>
                    <a:pt x="15658" y="133953"/>
                    <a:pt x="22396" y="134492"/>
                  </a:cubicBezTo>
                  <a:cubicBezTo>
                    <a:pt x="31021" y="134762"/>
                    <a:pt x="38837" y="130180"/>
                    <a:pt x="43149" y="122903"/>
                  </a:cubicBezTo>
                  <a:cubicBezTo>
                    <a:pt x="80074" y="55791"/>
                    <a:pt x="122389" y="9972"/>
                    <a:pt x="193813" y="9972"/>
                  </a:cubicBezTo>
                  <a:cubicBezTo>
                    <a:pt x="265237" y="9972"/>
                    <a:pt x="310247" y="58487"/>
                    <a:pt x="347172" y="123981"/>
                  </a:cubicBezTo>
                  <a:cubicBezTo>
                    <a:pt x="352293" y="130988"/>
                    <a:pt x="361187" y="134762"/>
                    <a:pt x="369812" y="133683"/>
                  </a:cubicBezTo>
                  <a:cubicBezTo>
                    <a:pt x="383288" y="133144"/>
                    <a:pt x="389757" y="118321"/>
                    <a:pt x="389487" y="111044"/>
                  </a:cubicBezTo>
                  <a:cubicBezTo>
                    <a:pt x="389218" y="105653"/>
                    <a:pt x="387331" y="100532"/>
                    <a:pt x="384366" y="96220"/>
                  </a:cubicBezTo>
                  <a:lnTo>
                    <a:pt x="384366" y="96220"/>
                  </a:lnTo>
                  <a:close/>
                </a:path>
              </a:pathLst>
            </a:custGeom>
            <a:solidFill>
              <a:srgbClr val="FFFFFF"/>
            </a:solidFill>
            <a:ln w="268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2679382-B702-7F79-49B4-B68AC53D51BC}"/>
                </a:ext>
              </a:extLst>
            </p:cNvPr>
            <p:cNvSpPr/>
            <p:nvPr userDrawn="1"/>
          </p:nvSpPr>
          <p:spPr>
            <a:xfrm>
              <a:off x="5591148" y="465540"/>
              <a:ext cx="122094" cy="208613"/>
            </a:xfrm>
            <a:custGeom>
              <a:avLst/>
              <a:gdLst>
                <a:gd name="connsiteX0" fmla="*/ 38542 w 122094"/>
                <a:gd name="connsiteY0" fmla="*/ 53368 h 208613"/>
                <a:gd name="connsiteX1" fmla="*/ 64955 w 122094"/>
                <a:gd name="connsiteY1" fmla="*/ 25607 h 208613"/>
                <a:gd name="connsiteX2" fmla="*/ 122094 w 122094"/>
                <a:gd name="connsiteY2" fmla="*/ 25607 h 208613"/>
                <a:gd name="connsiteX3" fmla="*/ 122094 w 122094"/>
                <a:gd name="connsiteY3" fmla="*/ 2 h 208613"/>
                <a:gd name="connsiteX4" fmla="*/ 47436 w 122094"/>
                <a:gd name="connsiteY4" fmla="*/ 2 h 208613"/>
                <a:gd name="connsiteX5" fmla="*/ 0 w 122094"/>
                <a:gd name="connsiteY5" fmla="*/ 57141 h 208613"/>
                <a:gd name="connsiteX6" fmla="*/ 0 w 122094"/>
                <a:gd name="connsiteY6" fmla="*/ 151474 h 208613"/>
                <a:gd name="connsiteX7" fmla="*/ 47436 w 122094"/>
                <a:gd name="connsiteY7" fmla="*/ 208613 h 208613"/>
                <a:gd name="connsiteX8" fmla="*/ 121825 w 122094"/>
                <a:gd name="connsiteY8" fmla="*/ 208613 h 208613"/>
                <a:gd name="connsiteX9" fmla="*/ 121825 w 122094"/>
                <a:gd name="connsiteY9" fmla="*/ 183008 h 208613"/>
                <a:gd name="connsiteX10" fmla="*/ 64955 w 122094"/>
                <a:gd name="connsiteY10" fmla="*/ 183008 h 208613"/>
                <a:gd name="connsiteX11" fmla="*/ 38542 w 122094"/>
                <a:gd name="connsiteY11" fmla="*/ 155247 h 208613"/>
                <a:gd name="connsiteX12" fmla="*/ 38542 w 122094"/>
                <a:gd name="connsiteY12" fmla="*/ 114010 h 208613"/>
                <a:gd name="connsiteX13" fmla="*/ 115087 w 122094"/>
                <a:gd name="connsiteY13" fmla="*/ 114010 h 208613"/>
                <a:gd name="connsiteX14" fmla="*/ 115087 w 122094"/>
                <a:gd name="connsiteY14" fmla="*/ 88406 h 208613"/>
                <a:gd name="connsiteX15" fmla="*/ 38542 w 122094"/>
                <a:gd name="connsiteY15" fmla="*/ 88406 h 208613"/>
                <a:gd name="connsiteX16" fmla="*/ 38542 w 122094"/>
                <a:gd name="connsiteY16" fmla="*/ 53368 h 208613"/>
                <a:gd name="connsiteX17" fmla="*/ 38542 w 122094"/>
                <a:gd name="connsiteY17" fmla="*/ 53368 h 20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94" h="208613">
                  <a:moveTo>
                    <a:pt x="38542" y="53368"/>
                  </a:moveTo>
                  <a:cubicBezTo>
                    <a:pt x="38542" y="38544"/>
                    <a:pt x="47706" y="25607"/>
                    <a:pt x="64955" y="25607"/>
                  </a:cubicBezTo>
                  <a:lnTo>
                    <a:pt x="122094" y="25607"/>
                  </a:lnTo>
                  <a:lnTo>
                    <a:pt x="122094" y="2"/>
                  </a:lnTo>
                  <a:lnTo>
                    <a:pt x="47436" y="2"/>
                  </a:lnTo>
                  <a:cubicBezTo>
                    <a:pt x="20214" y="-267"/>
                    <a:pt x="0" y="25607"/>
                    <a:pt x="0" y="57141"/>
                  </a:cubicBezTo>
                  <a:lnTo>
                    <a:pt x="0" y="151474"/>
                  </a:lnTo>
                  <a:cubicBezTo>
                    <a:pt x="0" y="183008"/>
                    <a:pt x="20214" y="208613"/>
                    <a:pt x="47436" y="208613"/>
                  </a:cubicBezTo>
                  <a:lnTo>
                    <a:pt x="121825" y="208613"/>
                  </a:lnTo>
                  <a:lnTo>
                    <a:pt x="121825" y="183008"/>
                  </a:lnTo>
                  <a:lnTo>
                    <a:pt x="64955" y="183008"/>
                  </a:lnTo>
                  <a:cubicBezTo>
                    <a:pt x="47706" y="183008"/>
                    <a:pt x="38542" y="169802"/>
                    <a:pt x="38542" y="155247"/>
                  </a:cubicBezTo>
                  <a:lnTo>
                    <a:pt x="38542" y="114010"/>
                  </a:lnTo>
                  <a:lnTo>
                    <a:pt x="115087" y="114010"/>
                  </a:lnTo>
                  <a:lnTo>
                    <a:pt x="115087" y="88406"/>
                  </a:lnTo>
                  <a:lnTo>
                    <a:pt x="38542" y="88406"/>
                  </a:lnTo>
                  <a:lnTo>
                    <a:pt x="38542" y="53368"/>
                  </a:lnTo>
                  <a:lnTo>
                    <a:pt x="38542" y="53368"/>
                  </a:lnTo>
                  <a:close/>
                </a:path>
              </a:pathLst>
            </a:custGeom>
            <a:solidFill>
              <a:srgbClr val="FFFFFF"/>
            </a:solidFill>
            <a:ln w="268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F7552C-581C-E190-1824-64C62D14BB09}"/>
                </a:ext>
              </a:extLst>
            </p:cNvPr>
            <p:cNvSpPr/>
            <p:nvPr userDrawn="1"/>
          </p:nvSpPr>
          <p:spPr>
            <a:xfrm>
              <a:off x="5732648" y="510283"/>
              <a:ext cx="159288" cy="163331"/>
            </a:xfrm>
            <a:custGeom>
              <a:avLst/>
              <a:gdLst>
                <a:gd name="connsiteX0" fmla="*/ 113469 w 159288"/>
                <a:gd name="connsiteY0" fmla="*/ 163331 h 163331"/>
                <a:gd name="connsiteX1" fmla="*/ 78701 w 159288"/>
                <a:gd name="connsiteY1" fmla="*/ 104036 h 163331"/>
                <a:gd name="connsiteX2" fmla="*/ 77892 w 159288"/>
                <a:gd name="connsiteY2" fmla="*/ 104036 h 163331"/>
                <a:gd name="connsiteX3" fmla="*/ 42585 w 159288"/>
                <a:gd name="connsiteY3" fmla="*/ 163331 h 163331"/>
                <a:gd name="connsiteX4" fmla="*/ 0 w 159288"/>
                <a:gd name="connsiteY4" fmla="*/ 163331 h 163331"/>
                <a:gd name="connsiteX5" fmla="*/ 57409 w 159288"/>
                <a:gd name="connsiteY5" fmla="*/ 78701 h 163331"/>
                <a:gd name="connsiteX6" fmla="*/ 5930 w 159288"/>
                <a:gd name="connsiteY6" fmla="*/ 0 h 163331"/>
                <a:gd name="connsiteX7" fmla="*/ 49862 w 159288"/>
                <a:gd name="connsiteY7" fmla="*/ 0 h 163331"/>
                <a:gd name="connsiteX8" fmla="*/ 81127 w 159288"/>
                <a:gd name="connsiteY8" fmla="*/ 53366 h 163331"/>
                <a:gd name="connsiteX9" fmla="*/ 81666 w 159288"/>
                <a:gd name="connsiteY9" fmla="*/ 53366 h 163331"/>
                <a:gd name="connsiteX10" fmla="*/ 114278 w 159288"/>
                <a:gd name="connsiteY10" fmla="*/ 0 h 163331"/>
                <a:gd name="connsiteX11" fmla="*/ 153898 w 159288"/>
                <a:gd name="connsiteY11" fmla="*/ 0 h 163331"/>
                <a:gd name="connsiteX12" fmla="*/ 101341 w 159288"/>
                <a:gd name="connsiteY12" fmla="*/ 76275 h 163331"/>
                <a:gd name="connsiteX13" fmla="*/ 159288 w 159288"/>
                <a:gd name="connsiteY13" fmla="*/ 163331 h 1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288" h="163331">
                  <a:moveTo>
                    <a:pt x="113469" y="163331"/>
                  </a:moveTo>
                  <a:lnTo>
                    <a:pt x="78701" y="104036"/>
                  </a:lnTo>
                  <a:lnTo>
                    <a:pt x="77892" y="104036"/>
                  </a:lnTo>
                  <a:lnTo>
                    <a:pt x="42585" y="163331"/>
                  </a:lnTo>
                  <a:lnTo>
                    <a:pt x="0" y="163331"/>
                  </a:lnTo>
                  <a:lnTo>
                    <a:pt x="57409" y="78701"/>
                  </a:lnTo>
                  <a:lnTo>
                    <a:pt x="5930" y="0"/>
                  </a:lnTo>
                  <a:lnTo>
                    <a:pt x="49862" y="0"/>
                  </a:lnTo>
                  <a:lnTo>
                    <a:pt x="81127" y="53366"/>
                  </a:lnTo>
                  <a:lnTo>
                    <a:pt x="81666" y="53366"/>
                  </a:lnTo>
                  <a:lnTo>
                    <a:pt x="114278" y="0"/>
                  </a:lnTo>
                  <a:lnTo>
                    <a:pt x="153898" y="0"/>
                  </a:lnTo>
                  <a:lnTo>
                    <a:pt x="101341" y="76275"/>
                  </a:lnTo>
                  <a:lnTo>
                    <a:pt x="159288" y="163331"/>
                  </a:lnTo>
                  <a:close/>
                </a:path>
              </a:pathLst>
            </a:custGeom>
            <a:solidFill>
              <a:srgbClr val="FFFFFF"/>
            </a:solidFill>
            <a:ln w="268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BFBDE482-EBE5-E539-6A50-D683D4899B62}"/>
                </a:ext>
              </a:extLst>
            </p:cNvPr>
            <p:cNvSpPr/>
            <p:nvPr userDrawn="1"/>
          </p:nvSpPr>
          <p:spPr>
            <a:xfrm>
              <a:off x="5915924" y="465273"/>
              <a:ext cx="121555" cy="208610"/>
            </a:xfrm>
            <a:custGeom>
              <a:avLst/>
              <a:gdLst>
                <a:gd name="connsiteX0" fmla="*/ 38542 w 121555"/>
                <a:gd name="connsiteY0" fmla="*/ 0 h 208610"/>
                <a:gd name="connsiteX1" fmla="*/ 38542 w 121555"/>
                <a:gd name="connsiteY1" fmla="*/ 155245 h 208610"/>
                <a:gd name="connsiteX2" fmla="*/ 64955 w 121555"/>
                <a:gd name="connsiteY2" fmla="*/ 183006 h 208610"/>
                <a:gd name="connsiteX3" fmla="*/ 121555 w 121555"/>
                <a:gd name="connsiteY3" fmla="*/ 183006 h 208610"/>
                <a:gd name="connsiteX4" fmla="*/ 121555 w 121555"/>
                <a:gd name="connsiteY4" fmla="*/ 208611 h 208610"/>
                <a:gd name="connsiteX5" fmla="*/ 47436 w 121555"/>
                <a:gd name="connsiteY5" fmla="*/ 208611 h 208610"/>
                <a:gd name="connsiteX6" fmla="*/ 0 w 121555"/>
                <a:gd name="connsiteY6" fmla="*/ 151472 h 208610"/>
                <a:gd name="connsiteX7" fmla="*/ 0 w 121555"/>
                <a:gd name="connsiteY7" fmla="*/ 0 h 208610"/>
                <a:gd name="connsiteX8" fmla="*/ 38542 w 121555"/>
                <a:gd name="connsiteY8" fmla="*/ 0 h 208610"/>
                <a:gd name="connsiteX9" fmla="*/ 38542 w 121555"/>
                <a:gd name="connsiteY9"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555" h="208610">
                  <a:moveTo>
                    <a:pt x="38542" y="0"/>
                  </a:moveTo>
                  <a:lnTo>
                    <a:pt x="38542" y="155245"/>
                  </a:lnTo>
                  <a:cubicBezTo>
                    <a:pt x="38542" y="170069"/>
                    <a:pt x="47436" y="183006"/>
                    <a:pt x="64955" y="183006"/>
                  </a:cubicBezTo>
                  <a:lnTo>
                    <a:pt x="121555" y="183006"/>
                  </a:lnTo>
                  <a:lnTo>
                    <a:pt x="121555" y="208611"/>
                  </a:lnTo>
                  <a:lnTo>
                    <a:pt x="47436" y="208611"/>
                  </a:lnTo>
                  <a:cubicBezTo>
                    <a:pt x="20214" y="208611"/>
                    <a:pt x="0" y="183006"/>
                    <a:pt x="0" y="151472"/>
                  </a:cubicBezTo>
                  <a:lnTo>
                    <a:pt x="0" y="0"/>
                  </a:lnTo>
                  <a:lnTo>
                    <a:pt x="38542" y="0"/>
                  </a:lnTo>
                  <a:lnTo>
                    <a:pt x="38542" y="0"/>
                  </a:lnTo>
                  <a:close/>
                </a:path>
              </a:pathLst>
            </a:custGeom>
            <a:solidFill>
              <a:srgbClr val="FFFFFF"/>
            </a:solidFill>
            <a:ln w="268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E4406D03-4ED3-BF0B-A527-FFB8A23CB9F2}"/>
                </a:ext>
              </a:extLst>
            </p:cNvPr>
            <p:cNvSpPr/>
            <p:nvPr userDrawn="1"/>
          </p:nvSpPr>
          <p:spPr>
            <a:xfrm>
              <a:off x="6062276"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CC759850-DDF3-8F50-60AE-E9B88E5627FA}"/>
                </a:ext>
              </a:extLst>
            </p:cNvPr>
            <p:cNvSpPr/>
            <p:nvPr userDrawn="1"/>
          </p:nvSpPr>
          <p:spPr>
            <a:xfrm>
              <a:off x="6134508" y="463656"/>
              <a:ext cx="135570" cy="212923"/>
            </a:xfrm>
            <a:custGeom>
              <a:avLst/>
              <a:gdLst>
                <a:gd name="connsiteX0" fmla="*/ 61451 w 135570"/>
                <a:gd name="connsiteY0" fmla="*/ 66033 h 212923"/>
                <a:gd name="connsiteX1" fmla="*/ 36655 w 135570"/>
                <a:gd name="connsiteY1" fmla="*/ 70885 h 212923"/>
                <a:gd name="connsiteX2" fmla="*/ 36655 w 135570"/>
                <a:gd name="connsiteY2" fmla="*/ 186780 h 212923"/>
                <a:gd name="connsiteX3" fmla="*/ 57948 w 135570"/>
                <a:gd name="connsiteY3" fmla="*/ 190283 h 212923"/>
                <a:gd name="connsiteX4" fmla="*/ 98915 w 135570"/>
                <a:gd name="connsiteY4" fmla="*/ 126676 h 212923"/>
                <a:gd name="connsiteX5" fmla="*/ 61451 w 135570"/>
                <a:gd name="connsiteY5" fmla="*/ 66033 h 212923"/>
                <a:gd name="connsiteX6" fmla="*/ 56600 w 135570"/>
                <a:gd name="connsiteY6" fmla="*/ 212923 h 212923"/>
                <a:gd name="connsiteX7" fmla="*/ 0 w 135570"/>
                <a:gd name="connsiteY7" fmla="*/ 201064 h 212923"/>
                <a:gd name="connsiteX8" fmla="*/ 0 w 135570"/>
                <a:gd name="connsiteY8" fmla="*/ 6738 h 212923"/>
                <a:gd name="connsiteX9" fmla="*/ 36655 w 135570"/>
                <a:gd name="connsiteY9" fmla="*/ 0 h 212923"/>
                <a:gd name="connsiteX10" fmla="*/ 36655 w 135570"/>
                <a:gd name="connsiteY10" fmla="*/ 51479 h 212923"/>
                <a:gd name="connsiteX11" fmla="*/ 71424 w 135570"/>
                <a:gd name="connsiteY11" fmla="*/ 44741 h 212923"/>
                <a:gd name="connsiteX12" fmla="*/ 135570 w 135570"/>
                <a:gd name="connsiteY12" fmla="*/ 124520 h 212923"/>
                <a:gd name="connsiteX13" fmla="*/ 56600 w 135570"/>
                <a:gd name="connsiteY13" fmla="*/ 212923 h 2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570" h="212923">
                  <a:moveTo>
                    <a:pt x="61451" y="66033"/>
                  </a:moveTo>
                  <a:cubicBezTo>
                    <a:pt x="52827" y="65764"/>
                    <a:pt x="44471" y="67381"/>
                    <a:pt x="36655" y="70885"/>
                  </a:cubicBezTo>
                  <a:lnTo>
                    <a:pt x="36655" y="186780"/>
                  </a:lnTo>
                  <a:cubicBezTo>
                    <a:pt x="43393" y="189205"/>
                    <a:pt x="50670" y="190283"/>
                    <a:pt x="57948" y="190283"/>
                  </a:cubicBezTo>
                  <a:cubicBezTo>
                    <a:pt x="87056" y="190283"/>
                    <a:pt x="98915" y="165487"/>
                    <a:pt x="98915" y="126676"/>
                  </a:cubicBezTo>
                  <a:cubicBezTo>
                    <a:pt x="98915" y="92716"/>
                    <a:pt x="89212" y="66303"/>
                    <a:pt x="61451" y="66033"/>
                  </a:cubicBezTo>
                  <a:moveTo>
                    <a:pt x="56600" y="212923"/>
                  </a:moveTo>
                  <a:cubicBezTo>
                    <a:pt x="31534" y="212923"/>
                    <a:pt x="10511" y="207802"/>
                    <a:pt x="0" y="201064"/>
                  </a:cubicBezTo>
                  <a:lnTo>
                    <a:pt x="0" y="6738"/>
                  </a:lnTo>
                  <a:lnTo>
                    <a:pt x="36655" y="0"/>
                  </a:lnTo>
                  <a:lnTo>
                    <a:pt x="36655" y="51479"/>
                  </a:lnTo>
                  <a:cubicBezTo>
                    <a:pt x="47706" y="46897"/>
                    <a:pt x="59565" y="44471"/>
                    <a:pt x="71424" y="44741"/>
                  </a:cubicBezTo>
                  <a:cubicBezTo>
                    <a:pt x="109157" y="44741"/>
                    <a:pt x="135570" y="76006"/>
                    <a:pt x="135570" y="124520"/>
                  </a:cubicBezTo>
                  <a:cubicBezTo>
                    <a:pt x="135301" y="179502"/>
                    <a:pt x="107001" y="212923"/>
                    <a:pt x="56600" y="212923"/>
                  </a:cubicBezTo>
                </a:path>
              </a:pathLst>
            </a:custGeom>
            <a:solidFill>
              <a:srgbClr val="FFFFFF"/>
            </a:solidFill>
            <a:ln w="268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A433358-78DE-1375-9D92-A488A9B9867B}"/>
                </a:ext>
              </a:extLst>
            </p:cNvPr>
            <p:cNvSpPr/>
            <p:nvPr userDrawn="1"/>
          </p:nvSpPr>
          <p:spPr>
            <a:xfrm>
              <a:off x="6298917" y="507039"/>
              <a:ext cx="84899" cy="166575"/>
            </a:xfrm>
            <a:custGeom>
              <a:avLst/>
              <a:gdLst>
                <a:gd name="connsiteX0" fmla="*/ 77353 w 84899"/>
                <a:gd name="connsiteY0" fmla="*/ 27501 h 166575"/>
                <a:gd name="connsiteX1" fmla="*/ 36925 w 84899"/>
                <a:gd name="connsiteY1" fmla="*/ 28849 h 166575"/>
                <a:gd name="connsiteX2" fmla="*/ 36925 w 84899"/>
                <a:gd name="connsiteY2" fmla="*/ 166575 h 166575"/>
                <a:gd name="connsiteX3" fmla="*/ 0 w 84899"/>
                <a:gd name="connsiteY3" fmla="*/ 166575 h 166575"/>
                <a:gd name="connsiteX4" fmla="*/ 0 w 84899"/>
                <a:gd name="connsiteY4" fmla="*/ 12138 h 166575"/>
                <a:gd name="connsiteX5" fmla="*/ 84900 w 84899"/>
                <a:gd name="connsiteY5" fmla="*/ 818 h 166575"/>
                <a:gd name="connsiteX6" fmla="*/ 77353 w 84899"/>
                <a:gd name="connsiteY6" fmla="*/ 27501 h 1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899" h="166575">
                  <a:moveTo>
                    <a:pt x="77353" y="27501"/>
                  </a:moveTo>
                  <a:cubicBezTo>
                    <a:pt x="64955" y="23189"/>
                    <a:pt x="45280" y="23997"/>
                    <a:pt x="36925" y="28849"/>
                  </a:cubicBezTo>
                  <a:lnTo>
                    <a:pt x="36925" y="166575"/>
                  </a:lnTo>
                  <a:lnTo>
                    <a:pt x="0" y="166575"/>
                  </a:lnTo>
                  <a:lnTo>
                    <a:pt x="0" y="12138"/>
                  </a:lnTo>
                  <a:cubicBezTo>
                    <a:pt x="21562" y="3244"/>
                    <a:pt x="46628" y="-2146"/>
                    <a:pt x="84900" y="818"/>
                  </a:cubicBezTo>
                  <a:cubicBezTo>
                    <a:pt x="84900" y="818"/>
                    <a:pt x="77353" y="27501"/>
                    <a:pt x="77353" y="27501"/>
                  </a:cubicBezTo>
                  <a:close/>
                </a:path>
              </a:pathLst>
            </a:custGeom>
            <a:solidFill>
              <a:srgbClr val="FFFFFF"/>
            </a:solidFill>
            <a:ln w="268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DC027B3-BE54-387F-24F9-842FF2C50B37}"/>
                </a:ext>
              </a:extLst>
            </p:cNvPr>
            <p:cNvSpPr/>
            <p:nvPr userDrawn="1"/>
          </p:nvSpPr>
          <p:spPr>
            <a:xfrm>
              <a:off x="6406457" y="510283"/>
              <a:ext cx="36924" cy="163061"/>
            </a:xfrm>
            <a:custGeom>
              <a:avLst/>
              <a:gdLst>
                <a:gd name="connsiteX0" fmla="*/ 0 w 36924"/>
                <a:gd name="connsiteY0" fmla="*/ 0 h 163061"/>
                <a:gd name="connsiteX1" fmla="*/ 36925 w 36924"/>
                <a:gd name="connsiteY1" fmla="*/ 0 h 163061"/>
                <a:gd name="connsiteX2" fmla="*/ 36925 w 36924"/>
                <a:gd name="connsiteY2" fmla="*/ 163062 h 163061"/>
                <a:gd name="connsiteX3" fmla="*/ 0 w 36924"/>
                <a:gd name="connsiteY3" fmla="*/ 163062 h 163061"/>
              </a:gdLst>
              <a:ahLst/>
              <a:cxnLst>
                <a:cxn ang="0">
                  <a:pos x="connsiteX0" y="connsiteY0"/>
                </a:cxn>
                <a:cxn ang="0">
                  <a:pos x="connsiteX1" y="connsiteY1"/>
                </a:cxn>
                <a:cxn ang="0">
                  <a:pos x="connsiteX2" y="connsiteY2"/>
                </a:cxn>
                <a:cxn ang="0">
                  <a:pos x="connsiteX3" y="connsiteY3"/>
                </a:cxn>
              </a:cxnLst>
              <a:rect l="l" t="t" r="r" b="b"/>
              <a:pathLst>
                <a:path w="36924" h="163061">
                  <a:moveTo>
                    <a:pt x="0" y="0"/>
                  </a:moveTo>
                  <a:lnTo>
                    <a:pt x="36925" y="0"/>
                  </a:lnTo>
                  <a:lnTo>
                    <a:pt x="36925" y="163062"/>
                  </a:lnTo>
                  <a:lnTo>
                    <a:pt x="0" y="163062"/>
                  </a:lnTo>
                  <a:close/>
                </a:path>
              </a:pathLst>
            </a:custGeom>
            <a:solidFill>
              <a:srgbClr val="FFFFFF"/>
            </a:solidFill>
            <a:ln w="268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8D3F2F80-A725-3402-69C1-6F711F5B86A2}"/>
                </a:ext>
              </a:extLst>
            </p:cNvPr>
            <p:cNvSpPr/>
            <p:nvPr userDrawn="1"/>
          </p:nvSpPr>
          <p:spPr>
            <a:xfrm>
              <a:off x="6472221" y="507271"/>
              <a:ext cx="113469" cy="169086"/>
            </a:xfrm>
            <a:custGeom>
              <a:avLst/>
              <a:gdLst>
                <a:gd name="connsiteX0" fmla="*/ 49592 w 113469"/>
                <a:gd name="connsiteY0" fmla="*/ 169039 h 169086"/>
                <a:gd name="connsiteX1" fmla="*/ 0 w 113469"/>
                <a:gd name="connsiteY1" fmla="*/ 157180 h 169086"/>
                <a:gd name="connsiteX2" fmla="*/ 10511 w 113469"/>
                <a:gd name="connsiteY2" fmla="*/ 133462 h 169086"/>
                <a:gd name="connsiteX3" fmla="*/ 44202 w 113469"/>
                <a:gd name="connsiteY3" fmla="*/ 142895 h 169086"/>
                <a:gd name="connsiteX4" fmla="*/ 74658 w 113469"/>
                <a:gd name="connsiteY4" fmla="*/ 119986 h 169086"/>
                <a:gd name="connsiteX5" fmla="*/ 45549 w 113469"/>
                <a:gd name="connsiteY5" fmla="*/ 93033 h 169086"/>
                <a:gd name="connsiteX6" fmla="*/ 4582 w 113469"/>
                <a:gd name="connsiteY6" fmla="*/ 47214 h 169086"/>
                <a:gd name="connsiteX7" fmla="*/ 61182 w 113469"/>
                <a:gd name="connsiteY7" fmla="*/ 48 h 169086"/>
                <a:gd name="connsiteX8" fmla="*/ 107809 w 113469"/>
                <a:gd name="connsiteY8" fmla="*/ 11368 h 169086"/>
                <a:gd name="connsiteX9" fmla="*/ 97837 w 113469"/>
                <a:gd name="connsiteY9" fmla="*/ 32930 h 169086"/>
                <a:gd name="connsiteX10" fmla="*/ 69537 w 113469"/>
                <a:gd name="connsiteY10" fmla="*/ 23766 h 169086"/>
                <a:gd name="connsiteX11" fmla="*/ 41507 w 113469"/>
                <a:gd name="connsiteY11" fmla="*/ 45328 h 169086"/>
                <a:gd name="connsiteX12" fmla="*/ 70615 w 113469"/>
                <a:gd name="connsiteY12" fmla="*/ 70932 h 169086"/>
                <a:gd name="connsiteX13" fmla="*/ 113469 w 113469"/>
                <a:gd name="connsiteY13" fmla="*/ 118907 h 169086"/>
                <a:gd name="connsiteX14" fmla="*/ 49592 w 113469"/>
                <a:gd name="connsiteY14" fmla="*/ 169039 h 16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9" h="169086">
                  <a:moveTo>
                    <a:pt x="49592" y="169039"/>
                  </a:moveTo>
                  <a:cubicBezTo>
                    <a:pt x="32343" y="169578"/>
                    <a:pt x="15093" y="165535"/>
                    <a:pt x="0" y="157180"/>
                  </a:cubicBezTo>
                  <a:lnTo>
                    <a:pt x="10511" y="133462"/>
                  </a:lnTo>
                  <a:cubicBezTo>
                    <a:pt x="20484" y="139930"/>
                    <a:pt x="32073" y="143165"/>
                    <a:pt x="44202" y="142895"/>
                  </a:cubicBezTo>
                  <a:cubicBezTo>
                    <a:pt x="60912" y="142895"/>
                    <a:pt x="74658" y="133192"/>
                    <a:pt x="74658" y="119986"/>
                  </a:cubicBezTo>
                  <a:cubicBezTo>
                    <a:pt x="74658" y="106509"/>
                    <a:pt x="63877" y="99502"/>
                    <a:pt x="45549" y="93033"/>
                  </a:cubicBezTo>
                  <a:cubicBezTo>
                    <a:pt x="11590" y="81174"/>
                    <a:pt x="4582" y="64194"/>
                    <a:pt x="4582" y="47214"/>
                  </a:cubicBezTo>
                  <a:cubicBezTo>
                    <a:pt x="4582" y="21071"/>
                    <a:pt x="27222" y="48"/>
                    <a:pt x="61182" y="48"/>
                  </a:cubicBezTo>
                  <a:cubicBezTo>
                    <a:pt x="77353" y="-491"/>
                    <a:pt x="93525" y="3552"/>
                    <a:pt x="107809" y="11368"/>
                  </a:cubicBezTo>
                  <a:lnTo>
                    <a:pt x="97837" y="32930"/>
                  </a:lnTo>
                  <a:cubicBezTo>
                    <a:pt x="89482" y="27270"/>
                    <a:pt x="79509" y="24035"/>
                    <a:pt x="69537" y="23766"/>
                  </a:cubicBezTo>
                  <a:cubicBezTo>
                    <a:pt x="52827" y="23766"/>
                    <a:pt x="41507" y="33738"/>
                    <a:pt x="41507" y="45328"/>
                  </a:cubicBezTo>
                  <a:cubicBezTo>
                    <a:pt x="41507" y="58534"/>
                    <a:pt x="54713" y="65272"/>
                    <a:pt x="70615" y="70932"/>
                  </a:cubicBezTo>
                  <a:cubicBezTo>
                    <a:pt x="105653" y="83600"/>
                    <a:pt x="113469" y="100041"/>
                    <a:pt x="113469" y="118907"/>
                  </a:cubicBezTo>
                  <a:cubicBezTo>
                    <a:pt x="113469" y="145860"/>
                    <a:pt x="88673" y="168769"/>
                    <a:pt x="49592" y="169039"/>
                  </a:cubicBezTo>
                </a:path>
              </a:pathLst>
            </a:custGeom>
            <a:solidFill>
              <a:srgbClr val="FFFFFF"/>
            </a:solidFill>
            <a:ln w="2684" cap="flat">
              <a:noFill/>
              <a:prstDash val="solid"/>
              <a:miter/>
            </a:ln>
          </p:spPr>
          <p:txBody>
            <a:bodyPr rtlCol="0" anchor="ctr"/>
            <a:lstStyle/>
            <a:p>
              <a:endParaRPr lang="en-US"/>
            </a:p>
          </p:txBody>
        </p:sp>
      </p:grpSp>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5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2.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notesSlide" Target="../notesSlides/notesSlide1.xml"/><Relationship Id="rId1" Type="http://schemas.openxmlformats.org/officeDocument/2006/relationships/slideLayout" Target="../slideLayouts/slideLayout78.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3.xml"/></Relationships>
</file>

<file path=ppt/slides/_rels/slide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5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43.xml"/></Relationships>
</file>

<file path=ppt/slides/_rels/slide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43.xml"/></Relationships>
</file>

<file path=ppt/slides/_rels/slide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xml"/><Relationship Id="rId1" Type="http://schemas.openxmlformats.org/officeDocument/2006/relationships/slideLayout" Target="../slideLayouts/slideLayout43.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gradFill>
          <a:gsLst>
            <a:gs pos="0">
              <a:srgbClr val="319AF0"/>
            </a:gs>
            <a:gs pos="100000">
              <a:schemeClr val="accent2"/>
            </a:gs>
          </a:gsLst>
          <a:lin ang="5400000" scaled="1"/>
        </a:gra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B9EDE024-25B4-BD72-32E1-34396B13ED01}"/>
              </a:ext>
            </a:extLst>
          </p:cNvPr>
          <p:cNvSpPr>
            <a:spLocks noGrp="1"/>
          </p:cNvSpPr>
          <p:nvPr>
            <p:ph type="body" sz="quarter" idx="16"/>
          </p:nvPr>
        </p:nvSpPr>
        <p:spPr>
          <a:xfrm>
            <a:off x="1343025" y="2014712"/>
            <a:ext cx="9505950" cy="719138"/>
          </a:xfrm>
        </p:spPr>
        <p:txBody>
          <a:bodyPr/>
          <a:lstStyle/>
          <a:p>
            <a:r>
              <a:rPr lang="en-US" dirty="0">
                <a:latin typeface="Bore" panose="00000500000000000000" pitchFamily="50" charset="0"/>
              </a:rPr>
              <a:t>Collection Development Initiative</a:t>
            </a:r>
          </a:p>
        </p:txBody>
      </p:sp>
      <p:sp>
        <p:nvSpPr>
          <p:cNvPr id="5" name="Text Placeholder 4">
            <a:extLst>
              <a:ext uri="{FF2B5EF4-FFF2-40B4-BE49-F238E27FC236}">
                <a16:creationId xmlns:a16="http://schemas.microsoft.com/office/drawing/2014/main" id="{20BD1C65-162A-D7AD-6D89-FFD7696118F6}"/>
              </a:ext>
            </a:extLst>
          </p:cNvPr>
          <p:cNvSpPr>
            <a:spLocks noGrp="1"/>
          </p:cNvSpPr>
          <p:nvPr>
            <p:ph type="body" sz="quarter" idx="17"/>
          </p:nvPr>
        </p:nvSpPr>
        <p:spPr>
          <a:xfrm>
            <a:off x="1343025" y="4241534"/>
            <a:ext cx="9505949" cy="281703"/>
          </a:xfrm>
        </p:spPr>
        <p:txBody>
          <a:bodyPr/>
          <a:lstStyle/>
          <a:p>
            <a:r>
              <a:rPr lang="en-US" sz="3600" b="1" dirty="0">
                <a:latin typeface="Tw Cen MT" panose="020B0602020104020603" pitchFamily="34" charset="0"/>
              </a:rPr>
              <a:t>Analytics: Operational and Cross Institution</a:t>
            </a:r>
          </a:p>
        </p:txBody>
      </p:sp>
      <p:sp>
        <p:nvSpPr>
          <p:cNvPr id="3" name="Text Placeholder 2">
            <a:extLst>
              <a:ext uri="{FF2B5EF4-FFF2-40B4-BE49-F238E27FC236}">
                <a16:creationId xmlns:a16="http://schemas.microsoft.com/office/drawing/2014/main" id="{CB5F3233-18C0-E5D2-6F65-0AF85064AB95}"/>
              </a:ext>
            </a:extLst>
          </p:cNvPr>
          <p:cNvSpPr>
            <a:spLocks noGrp="1"/>
          </p:cNvSpPr>
          <p:nvPr>
            <p:ph type="body" sz="quarter" idx="15"/>
          </p:nvPr>
        </p:nvSpPr>
        <p:spPr>
          <a:xfrm>
            <a:off x="2144744" y="5279137"/>
            <a:ext cx="7902511" cy="1145360"/>
          </a:xfrm>
        </p:spPr>
        <p:txBody>
          <a:bodyPr/>
          <a:lstStyle/>
          <a:p>
            <a:r>
              <a:rPr lang="en-US" sz="2800" dirty="0"/>
              <a:t>Katy </a:t>
            </a:r>
            <a:r>
              <a:rPr lang="en-US" sz="2800" dirty="0" err="1"/>
              <a:t>Aronoff</a:t>
            </a:r>
            <a:r>
              <a:rPr lang="en-US" sz="2800" dirty="0"/>
              <a:t> – Ex Libris &amp; Aaron Krebeck - WRLC</a:t>
            </a:r>
          </a:p>
        </p:txBody>
      </p:sp>
    </p:spTree>
    <p:extLst>
      <p:ext uri="{BB962C8B-B14F-4D97-AF65-F5344CB8AC3E}">
        <p14:creationId xmlns:p14="http://schemas.microsoft.com/office/powerpoint/2010/main" val="206180566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B630E929-A3F7-29B8-4FD7-6F8D3E4611F3}"/>
              </a:ext>
            </a:extLst>
          </p:cNvPr>
          <p:cNvPicPr>
            <a:picLocks noGrp="1" noChangeAspect="1"/>
          </p:cNvPicPr>
          <p:nvPr>
            <p:ph type="pic" sz="quarter" idx="21"/>
          </p:nvPr>
        </p:nvPicPr>
        <p:blipFill>
          <a:blip r:embed="rId2">
            <a:extLst>
              <a:ext uri="{28A0092B-C50C-407E-A947-70E740481C1C}">
                <a14:useLocalDpi xmlns:a14="http://schemas.microsoft.com/office/drawing/2010/main" val="0"/>
              </a:ext>
            </a:extLst>
          </a:blip>
          <a:srcRect l="10522" r="10522"/>
          <a:stretch/>
        </p:blipFill>
        <p:spPr/>
      </p:pic>
      <p:sp>
        <p:nvSpPr>
          <p:cNvPr id="11" name="Text Placeholder 10">
            <a:extLst>
              <a:ext uri="{FF2B5EF4-FFF2-40B4-BE49-F238E27FC236}">
                <a16:creationId xmlns:a16="http://schemas.microsoft.com/office/drawing/2014/main" id="{E829F5E3-CD55-B4C6-62EC-8E5344BFA11F}"/>
              </a:ext>
            </a:extLst>
          </p:cNvPr>
          <p:cNvSpPr>
            <a:spLocks noGrp="1"/>
          </p:cNvSpPr>
          <p:nvPr>
            <p:ph type="body" sz="quarter" idx="16"/>
          </p:nvPr>
        </p:nvSpPr>
        <p:spPr>
          <a:xfrm>
            <a:off x="672586" y="349856"/>
            <a:ext cx="5665209" cy="719138"/>
          </a:xfrm>
        </p:spPr>
        <p:txBody>
          <a:bodyPr/>
          <a:lstStyle/>
          <a:p>
            <a:r>
              <a:rPr lang="en-US" dirty="0"/>
              <a:t>What’s next?</a:t>
            </a:r>
          </a:p>
        </p:txBody>
      </p:sp>
      <p:sp>
        <p:nvSpPr>
          <p:cNvPr id="2" name="TextBox 1">
            <a:extLst>
              <a:ext uri="{FF2B5EF4-FFF2-40B4-BE49-F238E27FC236}">
                <a16:creationId xmlns:a16="http://schemas.microsoft.com/office/drawing/2014/main" id="{C387D55E-B7CD-996B-7CD9-972CE313AEEB}"/>
              </a:ext>
            </a:extLst>
          </p:cNvPr>
          <p:cNvSpPr txBox="1"/>
          <p:nvPr/>
        </p:nvSpPr>
        <p:spPr>
          <a:xfrm>
            <a:off x="505848" y="5204596"/>
            <a:ext cx="3463637" cy="770076"/>
          </a:xfrm>
          <a:prstGeom prst="rect">
            <a:avLst/>
          </a:prstGeom>
          <a:noFill/>
          <a:ln>
            <a:noFill/>
          </a:ln>
        </p:spPr>
        <p:txBody>
          <a:bodyPr wrap="square" rtlCol="0">
            <a:noAutofit/>
          </a:bodyPr>
          <a:lstStyle/>
          <a:p>
            <a:pPr algn="l"/>
            <a:r>
              <a:rPr lang="en-US" sz="1100"/>
              <a:t>Please note that the features described are currently in the POC stage, and their production implementation is subject to further evaluation and refinement.</a:t>
            </a:r>
          </a:p>
        </p:txBody>
      </p:sp>
      <p:sp>
        <p:nvSpPr>
          <p:cNvPr id="6" name="Rectangle 5">
            <a:extLst>
              <a:ext uri="{FF2B5EF4-FFF2-40B4-BE49-F238E27FC236}">
                <a16:creationId xmlns:a16="http://schemas.microsoft.com/office/drawing/2014/main" id="{209347C8-576C-3ADC-BFB6-F62AAA50E950}"/>
              </a:ext>
            </a:extLst>
          </p:cNvPr>
          <p:cNvSpPr/>
          <p:nvPr/>
        </p:nvSpPr>
        <p:spPr>
          <a:xfrm>
            <a:off x="672586" y="1614841"/>
            <a:ext cx="5331050" cy="2348656"/>
          </a:xfrm>
          <a:prstGeom prst="rect">
            <a:avLst/>
          </a:prstGeom>
          <a:noFill/>
        </p:spPr>
        <p:txBody>
          <a:bodyPr wrap="square">
            <a:spAutoFit/>
          </a:bodyPr>
          <a:lstStyle/>
          <a:p>
            <a:pPr>
              <a:lnSpc>
                <a:spcPct val="150000"/>
              </a:lnSpc>
            </a:pPr>
            <a:r>
              <a:rPr lang="en-US" sz="2000" b="1" dirty="0">
                <a:solidFill>
                  <a:schemeClr val="tx1">
                    <a:lumMod val="85000"/>
                    <a:lumOff val="15000"/>
                  </a:schemeClr>
                </a:solidFill>
              </a:rPr>
              <a:t>Connecting insight &amp; action- </a:t>
            </a:r>
          </a:p>
          <a:p>
            <a:pPr marL="0" indent="0">
              <a:lnSpc>
                <a:spcPct val="150000"/>
              </a:lnSpc>
              <a:buNone/>
            </a:pPr>
            <a:r>
              <a:rPr lang="en-US" sz="2000" dirty="0"/>
              <a:t>A centralized place where all library collection development decisions are made </a:t>
            </a:r>
          </a:p>
          <a:p>
            <a:pPr marL="0" indent="0">
              <a:lnSpc>
                <a:spcPct val="150000"/>
              </a:lnSpc>
              <a:buNone/>
            </a:pPr>
            <a:r>
              <a:rPr lang="en-US" sz="2000" dirty="0"/>
              <a:t>&amp; end to end workflows are streamlined according to library needs.</a:t>
            </a:r>
            <a:endParaRPr lang="en-US" sz="2000" b="1" dirty="0"/>
          </a:p>
        </p:txBody>
      </p:sp>
    </p:spTree>
    <p:extLst>
      <p:ext uri="{BB962C8B-B14F-4D97-AF65-F5344CB8AC3E}">
        <p14:creationId xmlns:p14="http://schemas.microsoft.com/office/powerpoint/2010/main" val="2082745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bg>
      <p:bgPr>
        <a:gradFill>
          <a:gsLst>
            <a:gs pos="0">
              <a:srgbClr val="319AF0"/>
            </a:gs>
            <a:gs pos="100000">
              <a:schemeClr val="accent2"/>
            </a:gs>
          </a:gsLst>
          <a:lin ang="5400000" scaled="1"/>
        </a:gra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B9EDE024-25B4-BD72-32E1-34396B13ED01}"/>
              </a:ext>
            </a:extLst>
          </p:cNvPr>
          <p:cNvSpPr>
            <a:spLocks noGrp="1"/>
          </p:cNvSpPr>
          <p:nvPr>
            <p:ph type="body" sz="quarter" idx="16"/>
          </p:nvPr>
        </p:nvSpPr>
        <p:spPr>
          <a:xfrm>
            <a:off x="1343025" y="2014712"/>
            <a:ext cx="9505950" cy="719138"/>
          </a:xfrm>
        </p:spPr>
        <p:txBody>
          <a:bodyPr/>
          <a:lstStyle/>
          <a:p>
            <a:r>
              <a:rPr lang="en-US" dirty="0">
                <a:latin typeface="Bore" panose="00000500000000000000" pitchFamily="50" charset="0"/>
              </a:rPr>
              <a:t>Thank you</a:t>
            </a:r>
          </a:p>
        </p:txBody>
      </p:sp>
      <p:sp>
        <p:nvSpPr>
          <p:cNvPr id="5" name="Text Placeholder 4">
            <a:extLst>
              <a:ext uri="{FF2B5EF4-FFF2-40B4-BE49-F238E27FC236}">
                <a16:creationId xmlns:a16="http://schemas.microsoft.com/office/drawing/2014/main" id="{20BD1C65-162A-D7AD-6D89-FFD7696118F6}"/>
              </a:ext>
            </a:extLst>
          </p:cNvPr>
          <p:cNvSpPr>
            <a:spLocks noGrp="1"/>
          </p:cNvSpPr>
          <p:nvPr>
            <p:ph type="body" sz="quarter" idx="17"/>
          </p:nvPr>
        </p:nvSpPr>
        <p:spPr>
          <a:xfrm>
            <a:off x="1343025" y="4241534"/>
            <a:ext cx="9505949" cy="281703"/>
          </a:xfrm>
        </p:spPr>
        <p:txBody>
          <a:bodyPr/>
          <a:lstStyle/>
          <a:p>
            <a:r>
              <a:rPr lang="en-US" sz="3600" b="1" dirty="0">
                <a:latin typeface="Tw Cen MT" panose="020B0602020104020603" pitchFamily="34" charset="0"/>
              </a:rPr>
              <a:t>Happy to answer questions after the forum!</a:t>
            </a:r>
          </a:p>
        </p:txBody>
      </p:sp>
      <p:sp>
        <p:nvSpPr>
          <p:cNvPr id="3" name="Text Placeholder 2">
            <a:extLst>
              <a:ext uri="{FF2B5EF4-FFF2-40B4-BE49-F238E27FC236}">
                <a16:creationId xmlns:a16="http://schemas.microsoft.com/office/drawing/2014/main" id="{CB5F3233-18C0-E5D2-6F65-0AF85064AB95}"/>
              </a:ext>
            </a:extLst>
          </p:cNvPr>
          <p:cNvSpPr>
            <a:spLocks noGrp="1"/>
          </p:cNvSpPr>
          <p:nvPr>
            <p:ph type="body" sz="quarter" idx="15"/>
          </p:nvPr>
        </p:nvSpPr>
        <p:spPr>
          <a:xfrm>
            <a:off x="2144744" y="5279137"/>
            <a:ext cx="7902511" cy="1145360"/>
          </a:xfrm>
        </p:spPr>
        <p:txBody>
          <a:bodyPr/>
          <a:lstStyle/>
          <a:p>
            <a:r>
              <a:rPr lang="en-US" sz="2800" dirty="0"/>
              <a:t>Katy </a:t>
            </a:r>
            <a:r>
              <a:rPr lang="en-US" sz="2800" dirty="0" err="1"/>
              <a:t>Aronoff</a:t>
            </a:r>
            <a:r>
              <a:rPr lang="en-US" sz="2800" dirty="0"/>
              <a:t> – Ex Libris &amp; Aaron Krebeck - WRLC</a:t>
            </a:r>
          </a:p>
        </p:txBody>
      </p:sp>
    </p:spTree>
    <p:extLst>
      <p:ext uri="{BB962C8B-B14F-4D97-AF65-F5344CB8AC3E}">
        <p14:creationId xmlns:p14="http://schemas.microsoft.com/office/powerpoint/2010/main" val="157597367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8E2BA73-B119-4917-ABAC-26BA092A12C2}"/>
              </a:ext>
            </a:extLst>
          </p:cNvPr>
          <p:cNvSpPr>
            <a:spLocks noGrp="1"/>
          </p:cNvSpPr>
          <p:nvPr>
            <p:ph type="title"/>
          </p:nvPr>
        </p:nvSpPr>
        <p:spPr>
          <a:xfrm>
            <a:off x="550864" y="368828"/>
            <a:ext cx="11090274" cy="332399"/>
          </a:xfrm>
        </p:spPr>
        <p:txBody>
          <a:bodyPr/>
          <a:lstStyle/>
          <a:p>
            <a:r>
              <a:rPr lang="en-US" dirty="0">
                <a:solidFill>
                  <a:schemeClr val="bg2"/>
                </a:solidFill>
              </a:rPr>
              <a:t>Collection Development: From Insight to Action</a:t>
            </a:r>
          </a:p>
        </p:txBody>
      </p:sp>
      <p:sp>
        <p:nvSpPr>
          <p:cNvPr id="9" name="Rectangle 8">
            <a:extLst>
              <a:ext uri="{FF2B5EF4-FFF2-40B4-BE49-F238E27FC236}">
                <a16:creationId xmlns:a16="http://schemas.microsoft.com/office/drawing/2014/main" id="{1A06CE1F-0C43-C350-3E09-6B1F3C8FE120}"/>
              </a:ext>
            </a:extLst>
          </p:cNvPr>
          <p:cNvSpPr/>
          <p:nvPr/>
        </p:nvSpPr>
        <p:spPr>
          <a:xfrm>
            <a:off x="550862" y="5499158"/>
            <a:ext cx="11090276" cy="238979"/>
          </a:xfrm>
          <a:prstGeom prst="rect">
            <a:avLst/>
          </a:prstGeom>
          <a:gradFill>
            <a:gsLst>
              <a:gs pos="38000">
                <a:srgbClr val="3595F0"/>
              </a:gs>
              <a:gs pos="7000">
                <a:srgbClr val="3595F0"/>
              </a:gs>
              <a:gs pos="83000">
                <a:srgbClr val="93FF9E"/>
              </a:gs>
            </a:gsLst>
            <a:lin ang="4200000" scaled="0"/>
          </a:gradFill>
          <a:ln>
            <a:noFill/>
          </a:ln>
        </p:spPr>
        <p:txBody>
          <a:bodyPr wrap="square" rIns="365760" rtlCol="0" anchor="ctr">
            <a:noAutofit/>
          </a:bodyPr>
          <a:lstStyle/>
          <a:p>
            <a:pPr marL="457200" indent="-11113"/>
            <a:endParaRPr lang="en-GB">
              <a:solidFill>
                <a:schemeClr val="tx1"/>
              </a:solidFill>
              <a:latin typeface="+mj-lt"/>
            </a:endParaRPr>
          </a:p>
        </p:txBody>
      </p:sp>
      <p:sp>
        <p:nvSpPr>
          <p:cNvPr id="10" name="Rectangle 9">
            <a:extLst>
              <a:ext uri="{FF2B5EF4-FFF2-40B4-BE49-F238E27FC236}">
                <a16:creationId xmlns:a16="http://schemas.microsoft.com/office/drawing/2014/main" id="{BC8BD1CC-D289-6296-8921-46CD6DD6C693}"/>
              </a:ext>
            </a:extLst>
          </p:cNvPr>
          <p:cNvSpPr/>
          <p:nvPr/>
        </p:nvSpPr>
        <p:spPr>
          <a:xfrm>
            <a:off x="0" y="1687221"/>
            <a:ext cx="12191999" cy="2194560"/>
          </a:xfrm>
          <a:prstGeom prst="rect">
            <a:avLst/>
          </a:prstGeom>
          <a:gradFill>
            <a:gsLst>
              <a:gs pos="38000">
                <a:srgbClr val="3595F0"/>
              </a:gs>
              <a:gs pos="7000">
                <a:srgbClr val="3595F0"/>
              </a:gs>
              <a:gs pos="83000">
                <a:srgbClr val="93FF9E"/>
              </a:gs>
            </a:gsLst>
            <a:lin ang="4200000" scaled="0"/>
          </a:gradFill>
          <a:ln>
            <a:noFill/>
          </a:ln>
        </p:spPr>
        <p:txBody>
          <a:bodyPr wrap="square" rIns="365760" rtlCol="0" anchor="ctr">
            <a:noAutofit/>
          </a:bodyPr>
          <a:lstStyle/>
          <a:p>
            <a:pPr marL="457200" indent="-11113"/>
            <a:endParaRPr lang="en-US">
              <a:latin typeface="+mj-lt"/>
            </a:endParaRPr>
          </a:p>
        </p:txBody>
      </p:sp>
      <p:sp>
        <p:nvSpPr>
          <p:cNvPr id="11" name="Rectangle 10">
            <a:extLst>
              <a:ext uri="{FF2B5EF4-FFF2-40B4-BE49-F238E27FC236}">
                <a16:creationId xmlns:a16="http://schemas.microsoft.com/office/drawing/2014/main" id="{53033D7C-9711-FDD1-23E8-D61B01482FE9}"/>
              </a:ext>
            </a:extLst>
          </p:cNvPr>
          <p:cNvSpPr>
            <a:spLocks/>
          </p:cNvSpPr>
          <p:nvPr/>
        </p:nvSpPr>
        <p:spPr>
          <a:xfrm>
            <a:off x="733743" y="2312977"/>
            <a:ext cx="3330998" cy="702546"/>
          </a:xfrm>
          <a:prstGeom prst="rect">
            <a:avLst/>
          </a:prstGeom>
          <a:noFill/>
          <a:ln>
            <a:noFill/>
          </a:ln>
        </p:spPr>
        <p:txBody>
          <a:bodyPr wrap="square" lIns="0" tIns="0" rIns="0" bIns="0" rtlCol="0" anchor="ctr">
            <a:noAutofit/>
          </a:bodyPr>
          <a:lstStyle/>
          <a:p>
            <a:pPr algn="ctr"/>
            <a:r>
              <a:rPr lang="en-GB">
                <a:solidFill>
                  <a:schemeClr val="bg1"/>
                </a:solidFill>
                <a:latin typeface="+mj-lt"/>
              </a:rPr>
              <a:t>Focus Group</a:t>
            </a:r>
          </a:p>
        </p:txBody>
      </p:sp>
      <p:sp>
        <p:nvSpPr>
          <p:cNvPr id="12" name="Rectangle 11">
            <a:extLst>
              <a:ext uri="{FF2B5EF4-FFF2-40B4-BE49-F238E27FC236}">
                <a16:creationId xmlns:a16="http://schemas.microsoft.com/office/drawing/2014/main" id="{66F96141-9619-7378-A438-DEF94AF6455E}"/>
              </a:ext>
            </a:extLst>
          </p:cNvPr>
          <p:cNvSpPr>
            <a:spLocks/>
          </p:cNvSpPr>
          <p:nvPr/>
        </p:nvSpPr>
        <p:spPr>
          <a:xfrm>
            <a:off x="4430501" y="2312977"/>
            <a:ext cx="3330998" cy="702546"/>
          </a:xfrm>
          <a:prstGeom prst="rect">
            <a:avLst/>
          </a:prstGeom>
          <a:noFill/>
          <a:ln>
            <a:noFill/>
          </a:ln>
        </p:spPr>
        <p:txBody>
          <a:bodyPr wrap="square" lIns="0" tIns="0" rIns="0" bIns="0" rtlCol="0" anchor="ctr">
            <a:noAutofit/>
          </a:bodyPr>
          <a:lstStyle/>
          <a:p>
            <a:pPr algn="ctr"/>
            <a:r>
              <a:rPr lang="en-US">
                <a:solidFill>
                  <a:schemeClr val="bg1"/>
                </a:solidFill>
                <a:latin typeface="+mj-lt"/>
              </a:rPr>
              <a:t>Insight Dashboards</a:t>
            </a:r>
          </a:p>
        </p:txBody>
      </p:sp>
      <p:sp>
        <p:nvSpPr>
          <p:cNvPr id="13" name="Rectangle 12">
            <a:extLst>
              <a:ext uri="{FF2B5EF4-FFF2-40B4-BE49-F238E27FC236}">
                <a16:creationId xmlns:a16="http://schemas.microsoft.com/office/drawing/2014/main" id="{31B3B4AD-1085-BF6E-343C-7FA19010DD2B}"/>
              </a:ext>
            </a:extLst>
          </p:cNvPr>
          <p:cNvSpPr>
            <a:spLocks/>
          </p:cNvSpPr>
          <p:nvPr/>
        </p:nvSpPr>
        <p:spPr>
          <a:xfrm>
            <a:off x="8127258" y="2312977"/>
            <a:ext cx="3330998" cy="702546"/>
          </a:xfrm>
          <a:prstGeom prst="rect">
            <a:avLst/>
          </a:prstGeom>
          <a:noFill/>
          <a:ln>
            <a:noFill/>
          </a:ln>
        </p:spPr>
        <p:txBody>
          <a:bodyPr wrap="square" lIns="0" tIns="0" rIns="0" bIns="0" rtlCol="0" anchor="ctr">
            <a:noAutofit/>
          </a:bodyPr>
          <a:lstStyle/>
          <a:p>
            <a:pPr algn="ctr"/>
            <a:r>
              <a:rPr lang="en-US">
                <a:solidFill>
                  <a:schemeClr val="bg1"/>
                </a:solidFill>
                <a:latin typeface="+mj-lt"/>
              </a:rPr>
              <a:t>Next Phase: </a:t>
            </a:r>
          </a:p>
          <a:p>
            <a:pPr algn="ctr"/>
            <a:r>
              <a:rPr lang="en-US">
                <a:solidFill>
                  <a:schemeClr val="bg1"/>
                </a:solidFill>
                <a:latin typeface="+mj-lt"/>
              </a:rPr>
              <a:t>Actions in Alma</a:t>
            </a:r>
          </a:p>
        </p:txBody>
      </p:sp>
      <p:cxnSp>
        <p:nvCxnSpPr>
          <p:cNvPr id="14" name="Straight Connector 13">
            <a:extLst>
              <a:ext uri="{FF2B5EF4-FFF2-40B4-BE49-F238E27FC236}">
                <a16:creationId xmlns:a16="http://schemas.microsoft.com/office/drawing/2014/main" id="{E2DCC08B-562C-BA54-EFB3-1371C9BF56B1}"/>
              </a:ext>
            </a:extLst>
          </p:cNvPr>
          <p:cNvCxnSpPr/>
          <p:nvPr/>
        </p:nvCxnSpPr>
        <p:spPr>
          <a:xfrm>
            <a:off x="4247621" y="2312977"/>
            <a:ext cx="0" cy="702546"/>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C995386-A99B-C3B9-FE86-582CB2BA316C}"/>
              </a:ext>
            </a:extLst>
          </p:cNvPr>
          <p:cNvCxnSpPr/>
          <p:nvPr/>
        </p:nvCxnSpPr>
        <p:spPr>
          <a:xfrm>
            <a:off x="7944379" y="2312977"/>
            <a:ext cx="0" cy="702546"/>
          </a:xfrm>
          <a:prstGeom prst="line">
            <a:avLst/>
          </a:prstGeom>
          <a:ln>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814C03D-3EF0-2E7D-7BF3-924AFF815CF6}"/>
              </a:ext>
            </a:extLst>
          </p:cNvPr>
          <p:cNvSpPr>
            <a:spLocks/>
          </p:cNvSpPr>
          <p:nvPr/>
        </p:nvSpPr>
        <p:spPr>
          <a:xfrm>
            <a:off x="550862" y="3251979"/>
            <a:ext cx="11090276" cy="2366771"/>
          </a:xfrm>
          <a:prstGeom prst="rect">
            <a:avLst/>
          </a:prstGeom>
          <a:solidFill>
            <a:schemeClr val="bg1"/>
          </a:solidFill>
          <a:ln>
            <a:solidFill>
              <a:schemeClr val="bg1">
                <a:lumMod val="85000"/>
              </a:schemeClr>
            </a:solidFill>
          </a:ln>
          <a:effectLst>
            <a:outerShdw blurRad="63500" algn="ctr" rotWithShape="0">
              <a:prstClr val="black">
                <a:alpha val="5000"/>
              </a:prstClr>
            </a:outerShdw>
          </a:effectLst>
        </p:spPr>
        <p:txBody>
          <a:bodyPr wrap="square" rtlCol="0" anchor="ctr">
            <a:noAutofit/>
          </a:bodyPr>
          <a:lstStyle/>
          <a:p>
            <a:endParaRPr lang="en-GB"/>
          </a:p>
        </p:txBody>
      </p:sp>
      <p:grpSp>
        <p:nvGrpSpPr>
          <p:cNvPr id="110" name="Group 109">
            <a:extLst>
              <a:ext uri="{FF2B5EF4-FFF2-40B4-BE49-F238E27FC236}">
                <a16:creationId xmlns:a16="http://schemas.microsoft.com/office/drawing/2014/main" id="{F63E335A-408B-DCDD-B8FD-C95C55EEDA57}"/>
              </a:ext>
            </a:extLst>
          </p:cNvPr>
          <p:cNvGrpSpPr/>
          <p:nvPr/>
        </p:nvGrpSpPr>
        <p:grpSpPr>
          <a:xfrm>
            <a:off x="5706698" y="1297920"/>
            <a:ext cx="778602" cy="778602"/>
            <a:chOff x="5706698" y="1297920"/>
            <a:chExt cx="778602" cy="778602"/>
          </a:xfrm>
        </p:grpSpPr>
        <p:sp>
          <p:nvSpPr>
            <p:cNvPr id="25" name="Oval 24">
              <a:extLst>
                <a:ext uri="{FF2B5EF4-FFF2-40B4-BE49-F238E27FC236}">
                  <a16:creationId xmlns:a16="http://schemas.microsoft.com/office/drawing/2014/main" id="{7B5C10C2-8EF1-93BE-DA8E-5854DC52A5F3}"/>
                </a:ext>
              </a:extLst>
            </p:cNvPr>
            <p:cNvSpPr/>
            <p:nvPr/>
          </p:nvSpPr>
          <p:spPr>
            <a:xfrm>
              <a:off x="5706698" y="1297920"/>
              <a:ext cx="778602" cy="778602"/>
            </a:xfrm>
            <a:prstGeom prst="ellipse">
              <a:avLst/>
            </a:prstGeom>
            <a:solidFill>
              <a:schemeClr val="bg1"/>
            </a:solidFill>
            <a:ln>
              <a:solidFill>
                <a:schemeClr val="accent2"/>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a:ln>
                  <a:noFill/>
                </a:ln>
                <a:solidFill>
                  <a:schemeClr val="bg2"/>
                </a:solidFill>
                <a:effectLst/>
                <a:uLnTx/>
                <a:uFillTx/>
                <a:ea typeface="+mn-ea"/>
                <a:cs typeface="+mn-cs"/>
              </a:endParaRPr>
            </a:p>
          </p:txBody>
        </p:sp>
        <p:sp>
          <p:nvSpPr>
            <p:cNvPr id="26" name="Oval 25">
              <a:extLst>
                <a:ext uri="{FF2B5EF4-FFF2-40B4-BE49-F238E27FC236}">
                  <a16:creationId xmlns:a16="http://schemas.microsoft.com/office/drawing/2014/main" id="{490A749D-6B8D-A873-03D2-F3A65E069161}"/>
                </a:ext>
              </a:extLst>
            </p:cNvPr>
            <p:cNvSpPr/>
            <p:nvPr/>
          </p:nvSpPr>
          <p:spPr>
            <a:xfrm>
              <a:off x="5775114" y="1366336"/>
              <a:ext cx="641771" cy="641771"/>
            </a:xfrm>
            <a:prstGeom prst="ellipse">
              <a:avLst/>
            </a:prstGeom>
            <a:solidFill>
              <a:schemeClr val="bg1"/>
            </a:solidFill>
            <a:ln>
              <a:noFill/>
            </a:ln>
            <a:effectLst>
              <a:outerShdw blurRad="63500" algn="ctr" rotWithShape="0">
                <a:prstClr val="black">
                  <a:alpha val="20000"/>
                </a:prstClr>
              </a:outerShdw>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000">
                <a:solidFill>
                  <a:schemeClr val="accent2"/>
                </a:solidFill>
                <a:latin typeface="+mj-lt"/>
              </a:endParaRPr>
            </a:p>
          </p:txBody>
        </p:sp>
        <p:pic>
          <p:nvPicPr>
            <p:cNvPr id="109" name="Graphic 108">
              <a:extLst>
                <a:ext uri="{FF2B5EF4-FFF2-40B4-BE49-F238E27FC236}">
                  <a16:creationId xmlns:a16="http://schemas.microsoft.com/office/drawing/2014/main" id="{FA58FF9E-604A-B893-80BD-3AF50C41BC3C}"/>
                </a:ext>
              </a:extLst>
            </p:cNvPr>
            <p:cNvPicPr>
              <a:picLocks/>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914141" y="1505363"/>
              <a:ext cx="363716" cy="363716"/>
            </a:xfrm>
            <a:prstGeom prst="rect">
              <a:avLst/>
            </a:prstGeom>
          </p:spPr>
        </p:pic>
      </p:grpSp>
      <p:grpSp>
        <p:nvGrpSpPr>
          <p:cNvPr id="108" name="Group 107">
            <a:extLst>
              <a:ext uri="{FF2B5EF4-FFF2-40B4-BE49-F238E27FC236}">
                <a16:creationId xmlns:a16="http://schemas.microsoft.com/office/drawing/2014/main" id="{67FEC9E0-3C9D-20E7-21E6-1A2E7AFF30FD}"/>
              </a:ext>
            </a:extLst>
          </p:cNvPr>
          <p:cNvGrpSpPr/>
          <p:nvPr/>
        </p:nvGrpSpPr>
        <p:grpSpPr>
          <a:xfrm>
            <a:off x="2009941" y="1297920"/>
            <a:ext cx="778602" cy="778602"/>
            <a:chOff x="2009941" y="1297920"/>
            <a:chExt cx="778602" cy="778602"/>
          </a:xfrm>
        </p:grpSpPr>
        <p:grpSp>
          <p:nvGrpSpPr>
            <p:cNvPr id="48" name="Group 47">
              <a:extLst>
                <a:ext uri="{FF2B5EF4-FFF2-40B4-BE49-F238E27FC236}">
                  <a16:creationId xmlns:a16="http://schemas.microsoft.com/office/drawing/2014/main" id="{F169C797-4070-1222-B8C3-9056C55F9AE6}"/>
                </a:ext>
              </a:extLst>
            </p:cNvPr>
            <p:cNvGrpSpPr/>
            <p:nvPr/>
          </p:nvGrpSpPr>
          <p:grpSpPr>
            <a:xfrm>
              <a:off x="2009941" y="1297920"/>
              <a:ext cx="778602" cy="778602"/>
              <a:chOff x="2009941" y="1497183"/>
              <a:chExt cx="778602" cy="778602"/>
            </a:xfrm>
          </p:grpSpPr>
          <p:sp>
            <p:nvSpPr>
              <p:cNvPr id="66" name="Oval 65">
                <a:extLst>
                  <a:ext uri="{FF2B5EF4-FFF2-40B4-BE49-F238E27FC236}">
                    <a16:creationId xmlns:a16="http://schemas.microsoft.com/office/drawing/2014/main" id="{28F9220B-2978-1846-E12D-D9926354D034}"/>
                  </a:ext>
                </a:extLst>
              </p:cNvPr>
              <p:cNvSpPr/>
              <p:nvPr/>
            </p:nvSpPr>
            <p:spPr>
              <a:xfrm>
                <a:off x="2009941" y="1497183"/>
                <a:ext cx="778602" cy="778602"/>
              </a:xfrm>
              <a:prstGeom prst="ellipse">
                <a:avLst/>
              </a:prstGeom>
              <a:solidFill>
                <a:schemeClr val="bg1"/>
              </a:solidFill>
              <a:ln>
                <a:solidFill>
                  <a:schemeClr val="accent6"/>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a:ln>
                    <a:noFill/>
                  </a:ln>
                  <a:solidFill>
                    <a:schemeClr val="bg2"/>
                  </a:solidFill>
                  <a:effectLst/>
                  <a:uLnTx/>
                  <a:uFillTx/>
                  <a:ea typeface="+mn-ea"/>
                  <a:cs typeface="+mn-cs"/>
                </a:endParaRPr>
              </a:p>
            </p:txBody>
          </p:sp>
          <p:sp>
            <p:nvSpPr>
              <p:cNvPr id="77" name="Oval 76">
                <a:extLst>
                  <a:ext uri="{FF2B5EF4-FFF2-40B4-BE49-F238E27FC236}">
                    <a16:creationId xmlns:a16="http://schemas.microsoft.com/office/drawing/2014/main" id="{22CF3067-6834-6BFC-B02A-8847C68E1037}"/>
                  </a:ext>
                </a:extLst>
              </p:cNvPr>
              <p:cNvSpPr/>
              <p:nvPr/>
            </p:nvSpPr>
            <p:spPr>
              <a:xfrm>
                <a:off x="2078357" y="1565599"/>
                <a:ext cx="641771" cy="641771"/>
              </a:xfrm>
              <a:prstGeom prst="ellipse">
                <a:avLst/>
              </a:prstGeom>
              <a:solidFill>
                <a:schemeClr val="bg1"/>
              </a:solidFill>
              <a:ln>
                <a:noFill/>
              </a:ln>
              <a:effectLst>
                <a:outerShdw blurRad="63500" algn="ctr" rotWithShape="0">
                  <a:prstClr val="black">
                    <a:alpha val="20000"/>
                  </a:prstClr>
                </a:outerShdw>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000">
                  <a:solidFill>
                    <a:schemeClr val="bg2"/>
                  </a:solidFill>
                  <a:latin typeface="+mj-lt"/>
                </a:endParaRPr>
              </a:p>
            </p:txBody>
          </p:sp>
        </p:grpSp>
        <p:pic>
          <p:nvPicPr>
            <p:cNvPr id="105" name="Graphic 104">
              <a:extLst>
                <a:ext uri="{FF2B5EF4-FFF2-40B4-BE49-F238E27FC236}">
                  <a16:creationId xmlns:a16="http://schemas.microsoft.com/office/drawing/2014/main" id="{2D4BC281-193D-21CB-4A8F-460281924D34}"/>
                </a:ext>
              </a:extLst>
            </p:cNvPr>
            <p:cNvPicPr>
              <a:picLocks/>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226734" y="1514713"/>
              <a:ext cx="345016" cy="345016"/>
            </a:xfrm>
            <a:prstGeom prst="rect">
              <a:avLst/>
            </a:prstGeom>
          </p:spPr>
        </p:pic>
      </p:grpSp>
      <p:grpSp>
        <p:nvGrpSpPr>
          <p:cNvPr id="107" name="Group 106">
            <a:extLst>
              <a:ext uri="{FF2B5EF4-FFF2-40B4-BE49-F238E27FC236}">
                <a16:creationId xmlns:a16="http://schemas.microsoft.com/office/drawing/2014/main" id="{AA6D4076-837D-457C-D521-D89F156B2519}"/>
              </a:ext>
            </a:extLst>
          </p:cNvPr>
          <p:cNvGrpSpPr/>
          <p:nvPr/>
        </p:nvGrpSpPr>
        <p:grpSpPr>
          <a:xfrm>
            <a:off x="9403456" y="1297920"/>
            <a:ext cx="778602" cy="778602"/>
            <a:chOff x="9403456" y="1297920"/>
            <a:chExt cx="778602" cy="778602"/>
          </a:xfrm>
        </p:grpSpPr>
        <p:sp>
          <p:nvSpPr>
            <p:cNvPr id="83" name="Oval 82">
              <a:extLst>
                <a:ext uri="{FF2B5EF4-FFF2-40B4-BE49-F238E27FC236}">
                  <a16:creationId xmlns:a16="http://schemas.microsoft.com/office/drawing/2014/main" id="{C898DB11-6D38-3C1E-32D2-DF1CF19284BB}"/>
                </a:ext>
              </a:extLst>
            </p:cNvPr>
            <p:cNvSpPr/>
            <p:nvPr/>
          </p:nvSpPr>
          <p:spPr>
            <a:xfrm>
              <a:off x="9403456" y="1297920"/>
              <a:ext cx="778602" cy="778602"/>
            </a:xfrm>
            <a:prstGeom prst="ellipse">
              <a:avLst/>
            </a:prstGeom>
            <a:solidFill>
              <a:schemeClr val="bg1"/>
            </a:solidFill>
            <a:ln>
              <a:solidFill>
                <a:schemeClr val="bg2"/>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a:ln>
                  <a:noFill/>
                </a:ln>
                <a:solidFill>
                  <a:schemeClr val="bg2"/>
                </a:solidFill>
                <a:effectLst/>
                <a:uLnTx/>
                <a:uFillTx/>
                <a:ea typeface="+mn-ea"/>
                <a:cs typeface="+mn-cs"/>
              </a:endParaRPr>
            </a:p>
          </p:txBody>
        </p:sp>
        <p:sp>
          <p:nvSpPr>
            <p:cNvPr id="87" name="Oval 86">
              <a:extLst>
                <a:ext uri="{FF2B5EF4-FFF2-40B4-BE49-F238E27FC236}">
                  <a16:creationId xmlns:a16="http://schemas.microsoft.com/office/drawing/2014/main" id="{19390F50-0291-70B6-5442-F48BDAFDFEA2}"/>
                </a:ext>
              </a:extLst>
            </p:cNvPr>
            <p:cNvSpPr/>
            <p:nvPr/>
          </p:nvSpPr>
          <p:spPr>
            <a:xfrm>
              <a:off x="9471872" y="1366336"/>
              <a:ext cx="641771" cy="641771"/>
            </a:xfrm>
            <a:prstGeom prst="ellipse">
              <a:avLst/>
            </a:prstGeom>
            <a:solidFill>
              <a:schemeClr val="bg1"/>
            </a:solidFill>
            <a:ln>
              <a:noFill/>
            </a:ln>
            <a:effectLst>
              <a:outerShdw blurRad="63500" algn="ctr" rotWithShape="0">
                <a:prstClr val="black">
                  <a:alpha val="20000"/>
                </a:prstClr>
              </a:outerShdw>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4000">
                <a:solidFill>
                  <a:schemeClr val="accent5"/>
                </a:solidFill>
                <a:latin typeface="+mj-lt"/>
              </a:endParaRPr>
            </a:p>
          </p:txBody>
        </p:sp>
        <p:pic>
          <p:nvPicPr>
            <p:cNvPr id="106" name="Graphic 105">
              <a:extLst>
                <a:ext uri="{FF2B5EF4-FFF2-40B4-BE49-F238E27FC236}">
                  <a16:creationId xmlns:a16="http://schemas.microsoft.com/office/drawing/2014/main" id="{BB972F12-CE28-DAB3-30E7-FB87DDE08126}"/>
                </a:ext>
              </a:extLst>
            </p:cNvPr>
            <p:cNvPicPr>
              <a:picLocks/>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9564157" y="1458621"/>
              <a:ext cx="457200" cy="457200"/>
            </a:xfrm>
            <a:prstGeom prst="rect">
              <a:avLst/>
            </a:prstGeom>
          </p:spPr>
        </p:pic>
      </p:grpSp>
      <p:sp>
        <p:nvSpPr>
          <p:cNvPr id="17" name="Rectangle 16">
            <a:extLst>
              <a:ext uri="{FF2B5EF4-FFF2-40B4-BE49-F238E27FC236}">
                <a16:creationId xmlns:a16="http://schemas.microsoft.com/office/drawing/2014/main" id="{F54FDCF0-4EF4-642F-30F8-69FDAB8DB181}"/>
              </a:ext>
            </a:extLst>
          </p:cNvPr>
          <p:cNvSpPr>
            <a:spLocks/>
          </p:cNvSpPr>
          <p:nvPr/>
        </p:nvSpPr>
        <p:spPr>
          <a:xfrm>
            <a:off x="4430500" y="3486173"/>
            <a:ext cx="3330998" cy="923330"/>
          </a:xfrm>
          <a:prstGeom prst="rect">
            <a:avLst/>
          </a:prstGeom>
          <a:noFill/>
          <a:ln>
            <a:noFill/>
          </a:ln>
        </p:spPr>
        <p:txBody>
          <a:bodyPr wrap="square" lIns="0" tIns="0" rIns="0" bIns="0" rtlCol="0" anchor="t">
            <a:noAutofit/>
          </a:bodyPr>
          <a:lstStyle/>
          <a:p>
            <a:pPr algn="ctr"/>
            <a:r>
              <a:rPr lang="en-US" sz="2000" dirty="0"/>
              <a:t>Insightful out of the box dashboards</a:t>
            </a:r>
          </a:p>
        </p:txBody>
      </p:sp>
      <p:sp>
        <p:nvSpPr>
          <p:cNvPr id="20" name="Rectangle 19">
            <a:extLst>
              <a:ext uri="{FF2B5EF4-FFF2-40B4-BE49-F238E27FC236}">
                <a16:creationId xmlns:a16="http://schemas.microsoft.com/office/drawing/2014/main" id="{8F128374-C396-D503-EB21-725B8ED2CC64}"/>
              </a:ext>
            </a:extLst>
          </p:cNvPr>
          <p:cNvSpPr>
            <a:spLocks/>
          </p:cNvSpPr>
          <p:nvPr/>
        </p:nvSpPr>
        <p:spPr>
          <a:xfrm>
            <a:off x="8127258" y="3486173"/>
            <a:ext cx="3330998" cy="923330"/>
          </a:xfrm>
          <a:prstGeom prst="rect">
            <a:avLst/>
          </a:prstGeom>
          <a:noFill/>
          <a:ln>
            <a:noFill/>
          </a:ln>
        </p:spPr>
        <p:txBody>
          <a:bodyPr wrap="square" lIns="0" tIns="0" rIns="0" bIns="0" rtlCol="0" anchor="t">
            <a:noAutofit/>
          </a:bodyPr>
          <a:lstStyle/>
          <a:p>
            <a:pPr algn="ctr"/>
            <a:r>
              <a:rPr lang="en-US" sz="2000" dirty="0"/>
              <a:t>DARA recommendations</a:t>
            </a:r>
          </a:p>
          <a:p>
            <a:pPr algn="ctr"/>
            <a:r>
              <a:rPr lang="en-US" sz="2000" dirty="0"/>
              <a:t>Cross Product Opportunities</a:t>
            </a:r>
          </a:p>
        </p:txBody>
      </p:sp>
      <p:grpSp>
        <p:nvGrpSpPr>
          <p:cNvPr id="21" name="Group 20">
            <a:extLst>
              <a:ext uri="{FF2B5EF4-FFF2-40B4-BE49-F238E27FC236}">
                <a16:creationId xmlns:a16="http://schemas.microsoft.com/office/drawing/2014/main" id="{E0A36E97-351D-4AF8-8DAF-CC54891FECE7}"/>
              </a:ext>
            </a:extLst>
          </p:cNvPr>
          <p:cNvGrpSpPr>
            <a:grpSpLocks/>
          </p:cNvGrpSpPr>
          <p:nvPr/>
        </p:nvGrpSpPr>
        <p:grpSpPr>
          <a:xfrm>
            <a:off x="4247621" y="3415751"/>
            <a:ext cx="3696758" cy="2084524"/>
            <a:chOff x="4247621" y="2265984"/>
            <a:chExt cx="3696758" cy="702546"/>
          </a:xfrm>
        </p:grpSpPr>
        <p:cxnSp>
          <p:nvCxnSpPr>
            <p:cNvPr id="22" name="Straight Connector 21">
              <a:extLst>
                <a:ext uri="{FF2B5EF4-FFF2-40B4-BE49-F238E27FC236}">
                  <a16:creationId xmlns:a16="http://schemas.microsoft.com/office/drawing/2014/main" id="{0F75619B-A827-6E4B-CBB3-8AFA6AC24B74}"/>
                </a:ext>
              </a:extLst>
            </p:cNvPr>
            <p:cNvCxnSpPr/>
            <p:nvPr/>
          </p:nvCxnSpPr>
          <p:spPr>
            <a:xfrm>
              <a:off x="4247621" y="2265984"/>
              <a:ext cx="0" cy="702546"/>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EB2AC09-A188-C6D8-67DA-FC7E04FCF087}"/>
                </a:ext>
              </a:extLst>
            </p:cNvPr>
            <p:cNvCxnSpPr/>
            <p:nvPr/>
          </p:nvCxnSpPr>
          <p:spPr>
            <a:xfrm>
              <a:off x="7944379" y="2265984"/>
              <a:ext cx="0" cy="702546"/>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00" name="Group 99">
            <a:extLst>
              <a:ext uri="{FF2B5EF4-FFF2-40B4-BE49-F238E27FC236}">
                <a16:creationId xmlns:a16="http://schemas.microsoft.com/office/drawing/2014/main" id="{E34C913B-2FE0-B1C0-10AE-7BC31E63BDCB}"/>
              </a:ext>
            </a:extLst>
          </p:cNvPr>
          <p:cNvGrpSpPr/>
          <p:nvPr/>
        </p:nvGrpSpPr>
        <p:grpSpPr>
          <a:xfrm>
            <a:off x="733743" y="3486173"/>
            <a:ext cx="3330998" cy="1958441"/>
            <a:chOff x="733743" y="3349327"/>
            <a:chExt cx="3330998" cy="1958441"/>
          </a:xfrm>
        </p:grpSpPr>
        <p:sp>
          <p:nvSpPr>
            <p:cNvPr id="19" name="Rectangle 18">
              <a:extLst>
                <a:ext uri="{FF2B5EF4-FFF2-40B4-BE49-F238E27FC236}">
                  <a16:creationId xmlns:a16="http://schemas.microsoft.com/office/drawing/2014/main" id="{281E76C9-99A5-22F4-0E43-DEF910BE2A26}"/>
                </a:ext>
              </a:extLst>
            </p:cNvPr>
            <p:cNvSpPr>
              <a:spLocks/>
            </p:cNvSpPr>
            <p:nvPr/>
          </p:nvSpPr>
          <p:spPr>
            <a:xfrm>
              <a:off x="733743" y="3349327"/>
              <a:ext cx="3330998" cy="923330"/>
            </a:xfrm>
            <a:prstGeom prst="rect">
              <a:avLst/>
            </a:prstGeom>
            <a:noFill/>
            <a:ln>
              <a:noFill/>
            </a:ln>
          </p:spPr>
          <p:txBody>
            <a:bodyPr wrap="square" lIns="0" tIns="0" rIns="0" bIns="0" rtlCol="0" anchor="t">
              <a:noAutofit/>
            </a:bodyPr>
            <a:lstStyle/>
            <a:p>
              <a:pPr algn="ctr"/>
              <a:r>
                <a:rPr lang="en-US" sz="2000" dirty="0"/>
                <a:t>Institutions and consortia:</a:t>
              </a:r>
            </a:p>
            <a:p>
              <a:pPr algn="ctr"/>
              <a:r>
                <a:rPr lang="en-US" sz="2000" dirty="0"/>
                <a:t>34 institutions, 3 consortia</a:t>
              </a:r>
            </a:p>
            <a:p>
              <a:pPr algn="ctr"/>
              <a:endParaRPr lang="en-US" sz="2000" dirty="0"/>
            </a:p>
          </p:txBody>
        </p:sp>
        <p:sp>
          <p:nvSpPr>
            <p:cNvPr id="92" name="Rectangle 91">
              <a:extLst>
                <a:ext uri="{FF2B5EF4-FFF2-40B4-BE49-F238E27FC236}">
                  <a16:creationId xmlns:a16="http://schemas.microsoft.com/office/drawing/2014/main" id="{406AFAC3-5657-ACBF-0435-D05D3475AE57}"/>
                </a:ext>
              </a:extLst>
            </p:cNvPr>
            <p:cNvSpPr>
              <a:spLocks/>
            </p:cNvSpPr>
            <p:nvPr/>
          </p:nvSpPr>
          <p:spPr>
            <a:xfrm>
              <a:off x="733743" y="4384438"/>
              <a:ext cx="3330998" cy="923330"/>
            </a:xfrm>
            <a:prstGeom prst="rect">
              <a:avLst/>
            </a:prstGeom>
            <a:solidFill>
              <a:schemeClr val="bg1">
                <a:lumMod val="95000"/>
                <a:alpha val="50000"/>
              </a:schemeClr>
            </a:solidFill>
            <a:ln>
              <a:noFill/>
            </a:ln>
          </p:spPr>
          <p:txBody>
            <a:bodyPr wrap="square" lIns="0" tIns="0" rIns="0" bIns="0" rtlCol="0" anchor="ctr">
              <a:noAutofit/>
            </a:bodyPr>
            <a:lstStyle/>
            <a:p>
              <a:pPr algn="ctr"/>
              <a:r>
                <a:rPr lang="en-US" sz="1800">
                  <a:solidFill>
                    <a:schemeClr val="bg2"/>
                  </a:solidFill>
                  <a:latin typeface="+mj-lt"/>
                </a:rPr>
                <a:t>Launch: June 2023</a:t>
              </a:r>
            </a:p>
          </p:txBody>
        </p:sp>
      </p:grpSp>
      <p:sp>
        <p:nvSpPr>
          <p:cNvPr id="94" name="Rectangle 93">
            <a:extLst>
              <a:ext uri="{FF2B5EF4-FFF2-40B4-BE49-F238E27FC236}">
                <a16:creationId xmlns:a16="http://schemas.microsoft.com/office/drawing/2014/main" id="{DC81AD93-60A6-8D22-3BE7-A9DBBC6F386C}"/>
              </a:ext>
            </a:extLst>
          </p:cNvPr>
          <p:cNvSpPr>
            <a:spLocks/>
          </p:cNvSpPr>
          <p:nvPr/>
        </p:nvSpPr>
        <p:spPr>
          <a:xfrm>
            <a:off x="4430500" y="4521284"/>
            <a:ext cx="3330998" cy="923330"/>
          </a:xfrm>
          <a:prstGeom prst="rect">
            <a:avLst/>
          </a:prstGeom>
          <a:solidFill>
            <a:schemeClr val="bg1">
              <a:lumMod val="95000"/>
              <a:alpha val="50000"/>
            </a:schemeClr>
          </a:solidFill>
          <a:ln>
            <a:noFill/>
          </a:ln>
        </p:spPr>
        <p:txBody>
          <a:bodyPr wrap="square" lIns="0" tIns="0" rIns="0" bIns="0" rtlCol="0" anchor="ctr">
            <a:noAutofit/>
          </a:bodyPr>
          <a:lstStyle/>
          <a:p>
            <a:pPr algn="ctr"/>
            <a:r>
              <a:rPr lang="en-US" sz="1800" dirty="0">
                <a:solidFill>
                  <a:schemeClr val="bg2"/>
                </a:solidFill>
                <a:latin typeface="+mj-lt"/>
              </a:rPr>
              <a:t>First deliverables: </a:t>
            </a:r>
          </a:p>
          <a:p>
            <a:pPr algn="ctr"/>
            <a:r>
              <a:rPr lang="en-US" sz="1800" dirty="0">
                <a:solidFill>
                  <a:schemeClr val="bg2"/>
                </a:solidFill>
                <a:latin typeface="+mj-lt"/>
              </a:rPr>
              <a:t>February 2024</a:t>
            </a:r>
          </a:p>
        </p:txBody>
      </p:sp>
      <p:sp>
        <p:nvSpPr>
          <p:cNvPr id="95" name="Rectangle 94">
            <a:extLst>
              <a:ext uri="{FF2B5EF4-FFF2-40B4-BE49-F238E27FC236}">
                <a16:creationId xmlns:a16="http://schemas.microsoft.com/office/drawing/2014/main" id="{0A0B63A8-7521-7A36-4297-00DC45D88D61}"/>
              </a:ext>
            </a:extLst>
          </p:cNvPr>
          <p:cNvSpPr>
            <a:spLocks/>
          </p:cNvSpPr>
          <p:nvPr/>
        </p:nvSpPr>
        <p:spPr>
          <a:xfrm>
            <a:off x="8127258" y="4521284"/>
            <a:ext cx="3330998" cy="923330"/>
          </a:xfrm>
          <a:prstGeom prst="rect">
            <a:avLst/>
          </a:prstGeom>
          <a:solidFill>
            <a:schemeClr val="bg1">
              <a:lumMod val="95000"/>
              <a:alpha val="50000"/>
            </a:schemeClr>
          </a:solidFill>
          <a:ln>
            <a:noFill/>
          </a:ln>
        </p:spPr>
        <p:txBody>
          <a:bodyPr wrap="square" lIns="0" tIns="0" rIns="0" bIns="0" rtlCol="0" anchor="ctr">
            <a:noAutofit/>
          </a:bodyPr>
          <a:lstStyle/>
          <a:p>
            <a:pPr algn="ctr"/>
            <a:r>
              <a:rPr lang="en-US" sz="1800" dirty="0">
                <a:solidFill>
                  <a:schemeClr val="bg2"/>
                </a:solidFill>
                <a:latin typeface="+mj-lt"/>
              </a:rPr>
              <a:t>First deliverables</a:t>
            </a:r>
          </a:p>
          <a:p>
            <a:pPr algn="ctr"/>
            <a:r>
              <a:rPr lang="en-US" sz="1800" dirty="0">
                <a:solidFill>
                  <a:schemeClr val="bg2"/>
                </a:solidFill>
                <a:latin typeface="+mj-lt"/>
              </a:rPr>
              <a:t>2025</a:t>
            </a:r>
          </a:p>
        </p:txBody>
      </p:sp>
      <p:sp>
        <p:nvSpPr>
          <p:cNvPr id="103" name="Footer Placeholder 142">
            <a:extLst>
              <a:ext uri="{FF2B5EF4-FFF2-40B4-BE49-F238E27FC236}">
                <a16:creationId xmlns:a16="http://schemas.microsoft.com/office/drawing/2014/main" id="{8178630A-E097-5F75-330D-41466ECCC535}"/>
              </a:ext>
            </a:extLst>
          </p:cNvPr>
          <p:cNvSpPr>
            <a:spLocks noGrp="1"/>
          </p:cNvSpPr>
          <p:nvPr>
            <p:ph type="ftr" sz="quarter" idx="10"/>
          </p:nvPr>
        </p:nvSpPr>
        <p:spPr>
          <a:xfrm>
            <a:off x="8040688" y="6348353"/>
            <a:ext cx="3292473" cy="215901"/>
          </a:xfrm>
        </p:spPr>
        <p:txBody>
          <a:bodyPr/>
          <a:lstStyle/>
          <a:p>
            <a:r>
              <a:rPr lang="en-US"/>
              <a:t>© 2023 Clarivate</a:t>
            </a:r>
            <a:endParaRPr lang="en-GB"/>
          </a:p>
        </p:txBody>
      </p:sp>
      <p:sp>
        <p:nvSpPr>
          <p:cNvPr id="104" name="Slide Number Placeholder 11">
            <a:extLst>
              <a:ext uri="{FF2B5EF4-FFF2-40B4-BE49-F238E27FC236}">
                <a16:creationId xmlns:a16="http://schemas.microsoft.com/office/drawing/2014/main" id="{969579CA-9AB0-9D5A-18CA-09F911BCF770}"/>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2</a:t>
            </a:fld>
            <a:endParaRPr lang="en-GB"/>
          </a:p>
        </p:txBody>
      </p:sp>
    </p:spTree>
    <p:extLst>
      <p:ext uri="{BB962C8B-B14F-4D97-AF65-F5344CB8AC3E}">
        <p14:creationId xmlns:p14="http://schemas.microsoft.com/office/powerpoint/2010/main" val="28306793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descr="A person reading a book in a library&#10;&#10;Description automatically generated">
            <a:extLst>
              <a:ext uri="{FF2B5EF4-FFF2-40B4-BE49-F238E27FC236}">
                <a16:creationId xmlns:a16="http://schemas.microsoft.com/office/drawing/2014/main" id="{B630E929-A3F7-29B8-4FD7-6F8D3E4611F3}"/>
              </a:ext>
            </a:extLst>
          </p:cNvPr>
          <p:cNvPicPr>
            <a:picLocks noGrp="1" noChangeAspect="1"/>
          </p:cNvPicPr>
          <p:nvPr>
            <p:ph type="pic" sz="quarter" idx="21"/>
          </p:nvPr>
        </p:nvPicPr>
        <p:blipFill>
          <a:blip r:embed="rId2">
            <a:extLst>
              <a:ext uri="{28A0092B-C50C-407E-A947-70E740481C1C}">
                <a14:useLocalDpi xmlns:a14="http://schemas.microsoft.com/office/drawing/2010/main" val="0"/>
              </a:ext>
            </a:extLst>
          </a:blip>
          <a:srcRect l="12889" r="12889"/>
          <a:stretch>
            <a:fillRect/>
          </a:stretch>
        </p:blipFill>
        <p:spPr/>
      </p:pic>
      <p:sp>
        <p:nvSpPr>
          <p:cNvPr id="11" name="Text Placeholder 10">
            <a:extLst>
              <a:ext uri="{FF2B5EF4-FFF2-40B4-BE49-F238E27FC236}">
                <a16:creationId xmlns:a16="http://schemas.microsoft.com/office/drawing/2014/main" id="{E829F5E3-CD55-B4C6-62EC-8E5344BFA11F}"/>
              </a:ext>
            </a:extLst>
          </p:cNvPr>
          <p:cNvSpPr>
            <a:spLocks noGrp="1"/>
          </p:cNvSpPr>
          <p:nvPr>
            <p:ph type="body" sz="quarter" idx="16"/>
          </p:nvPr>
        </p:nvSpPr>
        <p:spPr/>
        <p:txBody>
          <a:bodyPr/>
          <a:lstStyle/>
          <a:p>
            <a:r>
              <a:rPr lang="en-US" dirty="0"/>
              <a:t>Retention and Deselection Data Visualizations</a:t>
            </a:r>
          </a:p>
        </p:txBody>
      </p:sp>
      <p:sp>
        <p:nvSpPr>
          <p:cNvPr id="12" name="Text Placeholder 11">
            <a:extLst>
              <a:ext uri="{FF2B5EF4-FFF2-40B4-BE49-F238E27FC236}">
                <a16:creationId xmlns:a16="http://schemas.microsoft.com/office/drawing/2014/main" id="{CC70546A-3217-B1A3-A267-C9DDB43FD35D}"/>
              </a:ext>
            </a:extLst>
          </p:cNvPr>
          <p:cNvSpPr>
            <a:spLocks noGrp="1"/>
          </p:cNvSpPr>
          <p:nvPr>
            <p:ph type="body" sz="quarter" idx="17"/>
          </p:nvPr>
        </p:nvSpPr>
        <p:spPr>
          <a:xfrm>
            <a:off x="550864" y="3915133"/>
            <a:ext cx="4944964" cy="281703"/>
          </a:xfrm>
        </p:spPr>
        <p:txBody>
          <a:bodyPr/>
          <a:lstStyle/>
          <a:p>
            <a:r>
              <a:rPr lang="en-US"/>
              <a:t>Released February 2024 </a:t>
            </a:r>
          </a:p>
        </p:txBody>
      </p:sp>
    </p:spTree>
    <p:extLst>
      <p:ext uri="{BB962C8B-B14F-4D97-AF65-F5344CB8AC3E}">
        <p14:creationId xmlns:p14="http://schemas.microsoft.com/office/powerpoint/2010/main" val="160492995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716A27C5-3CC8-2451-5D99-65D3F5947DAF}"/>
              </a:ext>
            </a:extLst>
          </p:cNvPr>
          <p:cNvSpPr>
            <a:spLocks noGrp="1"/>
          </p:cNvSpPr>
          <p:nvPr>
            <p:ph type="title"/>
          </p:nvPr>
        </p:nvSpPr>
        <p:spPr>
          <a:xfrm>
            <a:off x="371982" y="278191"/>
            <a:ext cx="3072869" cy="1338173"/>
          </a:xfrm>
        </p:spPr>
        <p:txBody>
          <a:bodyPr/>
          <a:lstStyle/>
          <a:p>
            <a:r>
              <a:rPr lang="en-US" sz="2400" b="1" i="0" dirty="0">
                <a:effectLst/>
                <a:latin typeface="Oracle Sans"/>
              </a:rPr>
              <a:t>Physical Books Retention- </a:t>
            </a:r>
            <a:br>
              <a:rPr lang="en-US" sz="2400" b="1" i="0" dirty="0">
                <a:effectLst/>
                <a:latin typeface="Oracle Sans"/>
              </a:rPr>
            </a:br>
            <a:r>
              <a:rPr lang="en-US" b="1" dirty="0">
                <a:latin typeface="Oracle Sans"/>
              </a:rPr>
              <a:t>Institutional </a:t>
            </a:r>
            <a:r>
              <a:rPr lang="en-US" sz="2400" b="1" i="0" dirty="0">
                <a:effectLst/>
                <a:latin typeface="Oracle Sans"/>
              </a:rPr>
              <a:t>View</a:t>
            </a:r>
            <a:br>
              <a:rPr lang="en-US" sz="2400" b="1" dirty="0"/>
            </a:br>
            <a:endParaRPr lang="en-US" dirty="0"/>
          </a:p>
        </p:txBody>
      </p:sp>
      <p:sp>
        <p:nvSpPr>
          <p:cNvPr id="3" name="Footer Placeholder 2">
            <a:extLst>
              <a:ext uri="{FF2B5EF4-FFF2-40B4-BE49-F238E27FC236}">
                <a16:creationId xmlns:a16="http://schemas.microsoft.com/office/drawing/2014/main" id="{7A91BCED-8D7D-51C2-7EFE-AB40C7E1CD07}"/>
              </a:ext>
            </a:extLst>
          </p:cNvPr>
          <p:cNvSpPr>
            <a:spLocks noGrp="1"/>
          </p:cNvSpPr>
          <p:nvPr>
            <p:ph type="ftr" sz="quarter" idx="10"/>
          </p:nvPr>
        </p:nvSpPr>
        <p:spPr/>
        <p:txBody>
          <a:bodyPr/>
          <a:lstStyle/>
          <a:p>
            <a:endParaRPr lang="en-GB"/>
          </a:p>
        </p:txBody>
      </p:sp>
      <p:sp>
        <p:nvSpPr>
          <p:cNvPr id="4" name="Slide Number Placeholder 3">
            <a:extLst>
              <a:ext uri="{FF2B5EF4-FFF2-40B4-BE49-F238E27FC236}">
                <a16:creationId xmlns:a16="http://schemas.microsoft.com/office/drawing/2014/main" id="{FF80ACE9-7941-B988-76A1-7CE59F66AA7B}"/>
              </a:ext>
            </a:extLst>
          </p:cNvPr>
          <p:cNvSpPr>
            <a:spLocks noGrp="1"/>
          </p:cNvSpPr>
          <p:nvPr>
            <p:ph type="sldNum" sz="quarter" idx="11"/>
          </p:nvPr>
        </p:nvSpPr>
        <p:spPr/>
        <p:txBody>
          <a:bodyPr/>
          <a:lstStyle/>
          <a:p>
            <a:fld id="{F59CD943-D024-467A-B36E-F11E1285ED75}" type="slidenum">
              <a:rPr lang="en-GB" smtClean="0"/>
              <a:pPr/>
              <a:t>4</a:t>
            </a:fld>
            <a:endParaRPr lang="en-GB"/>
          </a:p>
        </p:txBody>
      </p:sp>
      <p:sp>
        <p:nvSpPr>
          <p:cNvPr id="7" name="Text Placeholder 6">
            <a:extLst>
              <a:ext uri="{FF2B5EF4-FFF2-40B4-BE49-F238E27FC236}">
                <a16:creationId xmlns:a16="http://schemas.microsoft.com/office/drawing/2014/main" id="{A108C84C-27C7-7C60-C0DB-DF3EECD6F220}"/>
              </a:ext>
            </a:extLst>
          </p:cNvPr>
          <p:cNvSpPr>
            <a:spLocks noGrp="1"/>
          </p:cNvSpPr>
          <p:nvPr>
            <p:ph type="body" sz="quarter" idx="14"/>
          </p:nvPr>
        </p:nvSpPr>
        <p:spPr>
          <a:xfrm>
            <a:off x="371982" y="1808162"/>
            <a:ext cx="2796986" cy="4217733"/>
          </a:xfrm>
        </p:spPr>
        <p:txBody>
          <a:bodyPr vert="horz" lIns="0" tIns="0" rIns="0" bIns="0" rtlCol="0" anchor="t">
            <a:noAutofit/>
          </a:bodyPr>
          <a:lstStyle/>
          <a:p>
            <a:pPr marL="0" indent="0">
              <a:buNone/>
            </a:pPr>
            <a:r>
              <a:rPr lang="en-US" dirty="0"/>
              <a:t>Identifying potential candidates for Retention</a:t>
            </a:r>
          </a:p>
          <a:p>
            <a:pPr marL="0" indent="0">
              <a:buNone/>
            </a:pPr>
            <a:r>
              <a:rPr lang="en-US" dirty="0"/>
              <a:t>Typical Questions:</a:t>
            </a:r>
          </a:p>
          <a:p>
            <a:pPr marL="0" indent="0">
              <a:buNone/>
            </a:pPr>
            <a:endParaRPr lang="en-US" dirty="0"/>
          </a:p>
          <a:p>
            <a:pPr marL="342900" indent="-342900">
              <a:buAutoNum type="arabicPeriod"/>
            </a:pPr>
            <a:r>
              <a:rPr lang="en-US" dirty="0"/>
              <a:t>How many of my single copies are marked for retention</a:t>
            </a:r>
          </a:p>
          <a:p>
            <a:pPr marL="342900" indent="-342900">
              <a:buAutoNum type="arabicPeriod"/>
            </a:pPr>
            <a:r>
              <a:rPr lang="en-US" dirty="0"/>
              <a:t>Which library is holding the largest number of single copies. </a:t>
            </a:r>
          </a:p>
          <a:p>
            <a:pPr marL="342900" indent="-342900">
              <a:buAutoNum type="arabicPeriod"/>
            </a:pPr>
            <a:r>
              <a:rPr lang="en-US" dirty="0">
                <a:effectLst/>
              </a:rPr>
              <a:t>Which classification holds the highest number</a:t>
            </a:r>
            <a:r>
              <a:rPr lang="en-US" dirty="0"/>
              <a:t> of single copies not committed for retention</a:t>
            </a:r>
            <a:endParaRPr lang="en-US" dirty="0">
              <a:effectLst/>
            </a:endParaRPr>
          </a:p>
        </p:txBody>
      </p:sp>
      <p:sp>
        <p:nvSpPr>
          <p:cNvPr id="10" name="Text Placeholder 9">
            <a:extLst>
              <a:ext uri="{FF2B5EF4-FFF2-40B4-BE49-F238E27FC236}">
                <a16:creationId xmlns:a16="http://schemas.microsoft.com/office/drawing/2014/main" id="{8DDAA397-27EA-4348-0835-FF40968C52D7}"/>
              </a:ext>
            </a:extLst>
          </p:cNvPr>
          <p:cNvSpPr>
            <a:spLocks noGrp="1"/>
          </p:cNvSpPr>
          <p:nvPr>
            <p:ph type="body" sz="quarter" idx="18"/>
          </p:nvPr>
        </p:nvSpPr>
        <p:spPr/>
        <p:txBody>
          <a:bodyPr/>
          <a:lstStyle/>
          <a:p>
            <a:endParaRPr lang="en-US"/>
          </a:p>
        </p:txBody>
      </p:sp>
      <p:sp>
        <p:nvSpPr>
          <p:cNvPr id="12" name="Text Placeholder 11">
            <a:extLst>
              <a:ext uri="{FF2B5EF4-FFF2-40B4-BE49-F238E27FC236}">
                <a16:creationId xmlns:a16="http://schemas.microsoft.com/office/drawing/2014/main" id="{C9494EA6-A758-585F-DECC-AD05F5B14665}"/>
              </a:ext>
            </a:extLst>
          </p:cNvPr>
          <p:cNvSpPr>
            <a:spLocks noGrp="1"/>
          </p:cNvSpPr>
          <p:nvPr>
            <p:ph type="body" sz="quarter" idx="19"/>
          </p:nvPr>
        </p:nvSpPr>
        <p:spPr/>
        <p:txBody>
          <a:bodyPr/>
          <a:lstStyle/>
          <a:p>
            <a:endParaRPr lang="en-US"/>
          </a:p>
        </p:txBody>
      </p:sp>
      <p:pic>
        <p:nvPicPr>
          <p:cNvPr id="6" name="Picture 5">
            <a:extLst>
              <a:ext uri="{FF2B5EF4-FFF2-40B4-BE49-F238E27FC236}">
                <a16:creationId xmlns:a16="http://schemas.microsoft.com/office/drawing/2014/main" id="{7074BE96-8D07-A090-3983-02454040BFCA}"/>
              </a:ext>
            </a:extLst>
          </p:cNvPr>
          <p:cNvPicPr>
            <a:picLocks noChangeAspect="1"/>
          </p:cNvPicPr>
          <p:nvPr/>
        </p:nvPicPr>
        <p:blipFill>
          <a:blip r:embed="rId2"/>
          <a:stretch>
            <a:fillRect/>
          </a:stretch>
        </p:blipFill>
        <p:spPr>
          <a:xfrm>
            <a:off x="3344846" y="671565"/>
            <a:ext cx="8647364" cy="5514870"/>
          </a:xfrm>
          <a:prstGeom prst="rect">
            <a:avLst/>
          </a:prstGeom>
          <a:ln>
            <a:noFill/>
          </a:ln>
          <a:effectLst>
            <a:outerShdw blurRad="292100" dist="139700" dir="2700000" algn="tl" rotWithShape="0">
              <a:srgbClr val="333333">
                <a:alpha val="65000"/>
              </a:srgbClr>
            </a:outerShdw>
          </a:effectLst>
        </p:spPr>
      </p:pic>
      <p:sp>
        <p:nvSpPr>
          <p:cNvPr id="2" name="TextBox 1">
            <a:extLst>
              <a:ext uri="{FF2B5EF4-FFF2-40B4-BE49-F238E27FC236}">
                <a16:creationId xmlns:a16="http://schemas.microsoft.com/office/drawing/2014/main" id="{DEEC8D0A-28C0-1489-AE6B-95EF4617BB1D}"/>
              </a:ext>
            </a:extLst>
          </p:cNvPr>
          <p:cNvSpPr txBox="1"/>
          <p:nvPr/>
        </p:nvSpPr>
        <p:spPr>
          <a:xfrm>
            <a:off x="3588843" y="5706072"/>
            <a:ext cx="485734" cy="212804"/>
          </a:xfrm>
          <a:prstGeom prst="rect">
            <a:avLst/>
          </a:prstGeom>
          <a:solidFill>
            <a:schemeClr val="bg1"/>
          </a:solidFill>
          <a:ln>
            <a:noFill/>
          </a:ln>
        </p:spPr>
        <p:txBody>
          <a:bodyPr wrap="square" rtlCol="0">
            <a:noAutofit/>
          </a:bodyPr>
          <a:lstStyle/>
          <a:p>
            <a:pPr algn="ctr"/>
            <a:r>
              <a:rPr lang="en-US" sz="600"/>
              <a:t>Main Library</a:t>
            </a:r>
          </a:p>
        </p:txBody>
      </p:sp>
      <p:sp>
        <p:nvSpPr>
          <p:cNvPr id="5" name="TextBox 4">
            <a:extLst>
              <a:ext uri="{FF2B5EF4-FFF2-40B4-BE49-F238E27FC236}">
                <a16:creationId xmlns:a16="http://schemas.microsoft.com/office/drawing/2014/main" id="{2780D387-80BF-1FA1-E0E7-9057EB7FDC26}"/>
              </a:ext>
            </a:extLst>
          </p:cNvPr>
          <p:cNvSpPr txBox="1"/>
          <p:nvPr/>
        </p:nvSpPr>
        <p:spPr>
          <a:xfrm>
            <a:off x="4095638" y="5729579"/>
            <a:ext cx="521350" cy="177800"/>
          </a:xfrm>
          <a:prstGeom prst="rect">
            <a:avLst/>
          </a:prstGeom>
          <a:solidFill>
            <a:schemeClr val="bg1"/>
          </a:solidFill>
          <a:ln>
            <a:noFill/>
          </a:ln>
        </p:spPr>
        <p:txBody>
          <a:bodyPr wrap="square" rtlCol="0">
            <a:noAutofit/>
          </a:bodyPr>
          <a:lstStyle/>
          <a:p>
            <a:pPr algn="ctr"/>
            <a:r>
              <a:rPr lang="en-US" sz="600"/>
              <a:t>Library 2</a:t>
            </a:r>
          </a:p>
        </p:txBody>
      </p:sp>
      <p:sp>
        <p:nvSpPr>
          <p:cNvPr id="9" name="TextBox 8">
            <a:extLst>
              <a:ext uri="{FF2B5EF4-FFF2-40B4-BE49-F238E27FC236}">
                <a16:creationId xmlns:a16="http://schemas.microsoft.com/office/drawing/2014/main" id="{22577DB2-F1D1-F9C9-6244-FA6E4CEA2536}"/>
              </a:ext>
            </a:extLst>
          </p:cNvPr>
          <p:cNvSpPr txBox="1"/>
          <p:nvPr/>
        </p:nvSpPr>
        <p:spPr>
          <a:xfrm>
            <a:off x="4679949" y="5723574"/>
            <a:ext cx="494663" cy="177800"/>
          </a:xfrm>
          <a:prstGeom prst="rect">
            <a:avLst/>
          </a:prstGeom>
          <a:solidFill>
            <a:schemeClr val="bg1"/>
          </a:solidFill>
          <a:ln>
            <a:noFill/>
          </a:ln>
        </p:spPr>
        <p:txBody>
          <a:bodyPr wrap="square" rtlCol="0">
            <a:noAutofit/>
          </a:bodyPr>
          <a:lstStyle/>
          <a:p>
            <a:pPr algn="r"/>
            <a:r>
              <a:rPr lang="en-US" sz="600"/>
              <a:t>Library 3</a:t>
            </a:r>
          </a:p>
        </p:txBody>
      </p:sp>
      <p:sp>
        <p:nvSpPr>
          <p:cNvPr id="11" name="TextBox 10">
            <a:extLst>
              <a:ext uri="{FF2B5EF4-FFF2-40B4-BE49-F238E27FC236}">
                <a16:creationId xmlns:a16="http://schemas.microsoft.com/office/drawing/2014/main" id="{F0ABB306-62A6-2AFE-DD87-AB739BA524BE}"/>
              </a:ext>
            </a:extLst>
          </p:cNvPr>
          <p:cNvSpPr txBox="1"/>
          <p:nvPr/>
        </p:nvSpPr>
        <p:spPr>
          <a:xfrm>
            <a:off x="5198562" y="5714996"/>
            <a:ext cx="563602" cy="177800"/>
          </a:xfrm>
          <a:prstGeom prst="rect">
            <a:avLst/>
          </a:prstGeom>
          <a:solidFill>
            <a:schemeClr val="bg1"/>
          </a:solidFill>
          <a:ln>
            <a:noFill/>
          </a:ln>
        </p:spPr>
        <p:txBody>
          <a:bodyPr wrap="square" rtlCol="0">
            <a:noAutofit/>
          </a:bodyPr>
          <a:lstStyle/>
          <a:p>
            <a:pPr algn="ctr"/>
            <a:r>
              <a:rPr lang="en-US" sz="600"/>
              <a:t>Library 4</a:t>
            </a:r>
          </a:p>
        </p:txBody>
      </p:sp>
      <p:sp>
        <p:nvSpPr>
          <p:cNvPr id="13" name="TextBox 12">
            <a:extLst>
              <a:ext uri="{FF2B5EF4-FFF2-40B4-BE49-F238E27FC236}">
                <a16:creationId xmlns:a16="http://schemas.microsoft.com/office/drawing/2014/main" id="{A078BE43-9AD9-C59B-6EB1-D4ABE73ADF8F}"/>
              </a:ext>
            </a:extLst>
          </p:cNvPr>
          <p:cNvSpPr txBox="1"/>
          <p:nvPr/>
        </p:nvSpPr>
        <p:spPr>
          <a:xfrm>
            <a:off x="5706323" y="5701224"/>
            <a:ext cx="563603" cy="177800"/>
          </a:xfrm>
          <a:prstGeom prst="rect">
            <a:avLst/>
          </a:prstGeom>
          <a:solidFill>
            <a:schemeClr val="bg1"/>
          </a:solidFill>
          <a:ln>
            <a:noFill/>
          </a:ln>
        </p:spPr>
        <p:txBody>
          <a:bodyPr wrap="square" rtlCol="0">
            <a:noAutofit/>
          </a:bodyPr>
          <a:lstStyle/>
          <a:p>
            <a:pPr algn="ctr"/>
            <a:r>
              <a:rPr lang="en-US" sz="600"/>
              <a:t>Library 5</a:t>
            </a:r>
          </a:p>
        </p:txBody>
      </p:sp>
      <p:sp>
        <p:nvSpPr>
          <p:cNvPr id="15" name="TextBox 14">
            <a:extLst>
              <a:ext uri="{FF2B5EF4-FFF2-40B4-BE49-F238E27FC236}">
                <a16:creationId xmlns:a16="http://schemas.microsoft.com/office/drawing/2014/main" id="{36FF11F8-970A-353F-A37E-CB7E30F9487C}"/>
              </a:ext>
            </a:extLst>
          </p:cNvPr>
          <p:cNvSpPr txBox="1"/>
          <p:nvPr/>
        </p:nvSpPr>
        <p:spPr>
          <a:xfrm>
            <a:off x="6255041" y="5692594"/>
            <a:ext cx="501650" cy="177800"/>
          </a:xfrm>
          <a:prstGeom prst="rect">
            <a:avLst/>
          </a:prstGeom>
          <a:solidFill>
            <a:schemeClr val="bg1"/>
          </a:solidFill>
          <a:ln>
            <a:noFill/>
          </a:ln>
        </p:spPr>
        <p:txBody>
          <a:bodyPr wrap="square" rtlCol="0">
            <a:noAutofit/>
          </a:bodyPr>
          <a:lstStyle/>
          <a:p>
            <a:pPr algn="ctr"/>
            <a:r>
              <a:rPr lang="en-US" sz="600"/>
              <a:t>Library 6</a:t>
            </a:r>
          </a:p>
        </p:txBody>
      </p:sp>
      <p:sp>
        <p:nvSpPr>
          <p:cNvPr id="16" name="TextBox 15">
            <a:extLst>
              <a:ext uri="{FF2B5EF4-FFF2-40B4-BE49-F238E27FC236}">
                <a16:creationId xmlns:a16="http://schemas.microsoft.com/office/drawing/2014/main" id="{8B62C14E-614F-1864-A58B-D43A8C0A1505}"/>
              </a:ext>
            </a:extLst>
          </p:cNvPr>
          <p:cNvSpPr txBox="1"/>
          <p:nvPr/>
        </p:nvSpPr>
        <p:spPr>
          <a:xfrm>
            <a:off x="6741805" y="5701224"/>
            <a:ext cx="563603" cy="177800"/>
          </a:xfrm>
          <a:prstGeom prst="rect">
            <a:avLst/>
          </a:prstGeom>
          <a:solidFill>
            <a:schemeClr val="bg1"/>
          </a:solidFill>
          <a:ln>
            <a:noFill/>
          </a:ln>
        </p:spPr>
        <p:txBody>
          <a:bodyPr wrap="square" rtlCol="0">
            <a:noAutofit/>
          </a:bodyPr>
          <a:lstStyle/>
          <a:p>
            <a:pPr algn="ctr"/>
            <a:r>
              <a:rPr lang="en-US" sz="600"/>
              <a:t>Library 7</a:t>
            </a:r>
          </a:p>
        </p:txBody>
      </p:sp>
      <p:sp>
        <p:nvSpPr>
          <p:cNvPr id="17" name="TextBox 16">
            <a:extLst>
              <a:ext uri="{FF2B5EF4-FFF2-40B4-BE49-F238E27FC236}">
                <a16:creationId xmlns:a16="http://schemas.microsoft.com/office/drawing/2014/main" id="{C12E3616-9118-C6F6-842E-B7EAEDA65FA9}"/>
              </a:ext>
            </a:extLst>
          </p:cNvPr>
          <p:cNvSpPr txBox="1"/>
          <p:nvPr/>
        </p:nvSpPr>
        <p:spPr>
          <a:xfrm>
            <a:off x="9468346" y="4529970"/>
            <a:ext cx="628650" cy="91302"/>
          </a:xfrm>
          <a:prstGeom prst="rect">
            <a:avLst/>
          </a:prstGeom>
          <a:solidFill>
            <a:schemeClr val="bg1"/>
          </a:solidFill>
          <a:ln>
            <a:noFill/>
          </a:ln>
        </p:spPr>
        <p:txBody>
          <a:bodyPr wrap="square" rtlCol="0">
            <a:noAutofit/>
          </a:bodyPr>
          <a:lstStyle/>
          <a:p>
            <a:r>
              <a:rPr lang="en-US" sz="400"/>
              <a:t>Main Library</a:t>
            </a:r>
          </a:p>
        </p:txBody>
      </p:sp>
      <p:sp>
        <p:nvSpPr>
          <p:cNvPr id="18" name="TextBox 17">
            <a:extLst>
              <a:ext uri="{FF2B5EF4-FFF2-40B4-BE49-F238E27FC236}">
                <a16:creationId xmlns:a16="http://schemas.microsoft.com/office/drawing/2014/main" id="{1C8EE722-DB11-62B9-9E87-8C42511411F7}"/>
              </a:ext>
            </a:extLst>
          </p:cNvPr>
          <p:cNvSpPr txBox="1"/>
          <p:nvPr/>
        </p:nvSpPr>
        <p:spPr>
          <a:xfrm>
            <a:off x="9469933" y="4644273"/>
            <a:ext cx="840095" cy="126217"/>
          </a:xfrm>
          <a:prstGeom prst="rect">
            <a:avLst/>
          </a:prstGeom>
          <a:solidFill>
            <a:schemeClr val="bg1"/>
          </a:solidFill>
          <a:ln>
            <a:noFill/>
          </a:ln>
        </p:spPr>
        <p:txBody>
          <a:bodyPr wrap="square" rtlCol="0">
            <a:noAutofit/>
          </a:bodyPr>
          <a:lstStyle/>
          <a:p>
            <a:r>
              <a:rPr lang="en-US" sz="400"/>
              <a:t>Library 2</a:t>
            </a:r>
          </a:p>
        </p:txBody>
      </p:sp>
      <p:sp>
        <p:nvSpPr>
          <p:cNvPr id="19" name="TextBox 18">
            <a:extLst>
              <a:ext uri="{FF2B5EF4-FFF2-40B4-BE49-F238E27FC236}">
                <a16:creationId xmlns:a16="http://schemas.microsoft.com/office/drawing/2014/main" id="{28541857-08D3-09DF-8ABB-4A2FECA10C5C}"/>
              </a:ext>
            </a:extLst>
          </p:cNvPr>
          <p:cNvSpPr txBox="1"/>
          <p:nvPr/>
        </p:nvSpPr>
        <p:spPr>
          <a:xfrm>
            <a:off x="9469933" y="4769685"/>
            <a:ext cx="840095" cy="126217"/>
          </a:xfrm>
          <a:prstGeom prst="rect">
            <a:avLst/>
          </a:prstGeom>
          <a:solidFill>
            <a:schemeClr val="bg1"/>
          </a:solidFill>
          <a:ln>
            <a:noFill/>
          </a:ln>
        </p:spPr>
        <p:txBody>
          <a:bodyPr wrap="square" rtlCol="0">
            <a:noAutofit/>
          </a:bodyPr>
          <a:lstStyle/>
          <a:p>
            <a:r>
              <a:rPr lang="en-US" sz="400"/>
              <a:t>Library 3</a:t>
            </a:r>
          </a:p>
        </p:txBody>
      </p:sp>
      <p:sp>
        <p:nvSpPr>
          <p:cNvPr id="20" name="TextBox 19">
            <a:extLst>
              <a:ext uri="{FF2B5EF4-FFF2-40B4-BE49-F238E27FC236}">
                <a16:creationId xmlns:a16="http://schemas.microsoft.com/office/drawing/2014/main" id="{F55EBEAB-B53E-D7B7-6C4B-915F295E94B1}"/>
              </a:ext>
            </a:extLst>
          </p:cNvPr>
          <p:cNvSpPr txBox="1"/>
          <p:nvPr/>
        </p:nvSpPr>
        <p:spPr>
          <a:xfrm>
            <a:off x="9469933" y="5024751"/>
            <a:ext cx="840095" cy="110230"/>
          </a:xfrm>
          <a:prstGeom prst="rect">
            <a:avLst/>
          </a:prstGeom>
          <a:solidFill>
            <a:schemeClr val="bg1"/>
          </a:solidFill>
          <a:ln>
            <a:noFill/>
          </a:ln>
        </p:spPr>
        <p:txBody>
          <a:bodyPr wrap="square" rtlCol="0">
            <a:noAutofit/>
          </a:bodyPr>
          <a:lstStyle/>
          <a:p>
            <a:r>
              <a:rPr lang="en-US" sz="400"/>
              <a:t>Library 4</a:t>
            </a:r>
          </a:p>
        </p:txBody>
      </p:sp>
      <p:sp>
        <p:nvSpPr>
          <p:cNvPr id="21" name="TextBox 20">
            <a:extLst>
              <a:ext uri="{FF2B5EF4-FFF2-40B4-BE49-F238E27FC236}">
                <a16:creationId xmlns:a16="http://schemas.microsoft.com/office/drawing/2014/main" id="{02C85839-9329-CEA2-195F-5AD46875C9A1}"/>
              </a:ext>
            </a:extLst>
          </p:cNvPr>
          <p:cNvSpPr txBox="1"/>
          <p:nvPr/>
        </p:nvSpPr>
        <p:spPr>
          <a:xfrm>
            <a:off x="9468346" y="5157454"/>
            <a:ext cx="936934" cy="91545"/>
          </a:xfrm>
          <a:prstGeom prst="rect">
            <a:avLst/>
          </a:prstGeom>
          <a:solidFill>
            <a:schemeClr val="bg1"/>
          </a:solidFill>
          <a:ln>
            <a:noFill/>
          </a:ln>
        </p:spPr>
        <p:txBody>
          <a:bodyPr wrap="square" rtlCol="0">
            <a:noAutofit/>
          </a:bodyPr>
          <a:lstStyle/>
          <a:p>
            <a:r>
              <a:rPr lang="en-US" sz="400"/>
              <a:t>Library 5</a:t>
            </a:r>
          </a:p>
        </p:txBody>
      </p:sp>
      <p:sp>
        <p:nvSpPr>
          <p:cNvPr id="22" name="TextBox 21">
            <a:extLst>
              <a:ext uri="{FF2B5EF4-FFF2-40B4-BE49-F238E27FC236}">
                <a16:creationId xmlns:a16="http://schemas.microsoft.com/office/drawing/2014/main" id="{80F1F8C5-AD12-AF33-4EF5-684A26C43189}"/>
              </a:ext>
            </a:extLst>
          </p:cNvPr>
          <p:cNvSpPr txBox="1"/>
          <p:nvPr/>
        </p:nvSpPr>
        <p:spPr>
          <a:xfrm>
            <a:off x="9503126" y="5492829"/>
            <a:ext cx="840095" cy="110230"/>
          </a:xfrm>
          <a:prstGeom prst="rect">
            <a:avLst/>
          </a:prstGeom>
          <a:solidFill>
            <a:schemeClr val="bg1"/>
          </a:solidFill>
          <a:ln>
            <a:noFill/>
          </a:ln>
        </p:spPr>
        <p:txBody>
          <a:bodyPr wrap="square" rtlCol="0">
            <a:noAutofit/>
          </a:bodyPr>
          <a:lstStyle/>
          <a:p>
            <a:r>
              <a:rPr lang="en-US" sz="400"/>
              <a:t>Library6</a:t>
            </a:r>
          </a:p>
        </p:txBody>
      </p:sp>
      <p:sp>
        <p:nvSpPr>
          <p:cNvPr id="23" name="TextBox 22">
            <a:extLst>
              <a:ext uri="{FF2B5EF4-FFF2-40B4-BE49-F238E27FC236}">
                <a16:creationId xmlns:a16="http://schemas.microsoft.com/office/drawing/2014/main" id="{AD101FFD-EC04-1F4A-D9F7-586B4F7A0AC1}"/>
              </a:ext>
            </a:extLst>
          </p:cNvPr>
          <p:cNvSpPr txBox="1"/>
          <p:nvPr/>
        </p:nvSpPr>
        <p:spPr>
          <a:xfrm>
            <a:off x="9488983" y="5620684"/>
            <a:ext cx="936934" cy="126216"/>
          </a:xfrm>
          <a:prstGeom prst="rect">
            <a:avLst/>
          </a:prstGeom>
          <a:solidFill>
            <a:schemeClr val="bg1"/>
          </a:solidFill>
          <a:ln>
            <a:noFill/>
          </a:ln>
        </p:spPr>
        <p:txBody>
          <a:bodyPr wrap="square" rtlCol="0">
            <a:noAutofit/>
          </a:bodyPr>
          <a:lstStyle/>
          <a:p>
            <a:r>
              <a:rPr lang="en-US" sz="400"/>
              <a:t>Library 7</a:t>
            </a:r>
          </a:p>
        </p:txBody>
      </p:sp>
      <p:sp>
        <p:nvSpPr>
          <p:cNvPr id="24" name="TextBox 23">
            <a:extLst>
              <a:ext uri="{FF2B5EF4-FFF2-40B4-BE49-F238E27FC236}">
                <a16:creationId xmlns:a16="http://schemas.microsoft.com/office/drawing/2014/main" id="{A85B71AE-7181-7681-9A13-544557AF2769}"/>
              </a:ext>
            </a:extLst>
          </p:cNvPr>
          <p:cNvSpPr txBox="1"/>
          <p:nvPr/>
        </p:nvSpPr>
        <p:spPr>
          <a:xfrm>
            <a:off x="7769861" y="5701224"/>
            <a:ext cx="563603" cy="177800"/>
          </a:xfrm>
          <a:prstGeom prst="rect">
            <a:avLst/>
          </a:prstGeom>
          <a:solidFill>
            <a:schemeClr val="bg1"/>
          </a:solidFill>
          <a:ln>
            <a:noFill/>
          </a:ln>
        </p:spPr>
        <p:txBody>
          <a:bodyPr wrap="square" rtlCol="0">
            <a:noAutofit/>
          </a:bodyPr>
          <a:lstStyle/>
          <a:p>
            <a:pPr algn="ctr"/>
            <a:r>
              <a:rPr lang="en-US" sz="600"/>
              <a:t>Library 8</a:t>
            </a:r>
          </a:p>
        </p:txBody>
      </p:sp>
      <p:sp>
        <p:nvSpPr>
          <p:cNvPr id="25" name="TextBox 24">
            <a:extLst>
              <a:ext uri="{FF2B5EF4-FFF2-40B4-BE49-F238E27FC236}">
                <a16:creationId xmlns:a16="http://schemas.microsoft.com/office/drawing/2014/main" id="{5EBD8877-16E9-7307-EB32-AD8994B9C5DD}"/>
              </a:ext>
            </a:extLst>
          </p:cNvPr>
          <p:cNvSpPr txBox="1"/>
          <p:nvPr/>
        </p:nvSpPr>
        <p:spPr>
          <a:xfrm>
            <a:off x="8349484" y="5723574"/>
            <a:ext cx="563603" cy="245426"/>
          </a:xfrm>
          <a:prstGeom prst="rect">
            <a:avLst/>
          </a:prstGeom>
          <a:solidFill>
            <a:schemeClr val="bg1"/>
          </a:solidFill>
          <a:ln>
            <a:noFill/>
          </a:ln>
        </p:spPr>
        <p:txBody>
          <a:bodyPr wrap="square" rtlCol="0">
            <a:noAutofit/>
          </a:bodyPr>
          <a:lstStyle/>
          <a:p>
            <a:pPr algn="ctr"/>
            <a:r>
              <a:rPr lang="en-US" sz="600"/>
              <a:t>Library 9</a:t>
            </a:r>
          </a:p>
        </p:txBody>
      </p:sp>
    </p:spTree>
    <p:extLst>
      <p:ext uri="{BB962C8B-B14F-4D97-AF65-F5344CB8AC3E}">
        <p14:creationId xmlns:p14="http://schemas.microsoft.com/office/powerpoint/2010/main" val="18845532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B630E929-A3F7-29B8-4FD7-6F8D3E4611F3}"/>
              </a:ext>
            </a:extLst>
          </p:cNvPr>
          <p:cNvPicPr>
            <a:picLocks noGrp="1" noChangeAspect="1"/>
          </p:cNvPicPr>
          <p:nvPr>
            <p:ph type="pic" sz="quarter" idx="21"/>
          </p:nvPr>
        </p:nvPicPr>
        <p:blipFill>
          <a:blip r:embed="rId2">
            <a:extLst>
              <a:ext uri="{28A0092B-C50C-407E-A947-70E740481C1C}">
                <a14:useLocalDpi xmlns:a14="http://schemas.microsoft.com/office/drawing/2010/main" val="0"/>
              </a:ext>
            </a:extLst>
          </a:blip>
          <a:srcRect l="10522" r="10522"/>
          <a:stretch/>
        </p:blipFill>
        <p:spPr/>
      </p:pic>
      <p:sp>
        <p:nvSpPr>
          <p:cNvPr id="11" name="Text Placeholder 10">
            <a:extLst>
              <a:ext uri="{FF2B5EF4-FFF2-40B4-BE49-F238E27FC236}">
                <a16:creationId xmlns:a16="http://schemas.microsoft.com/office/drawing/2014/main" id="{E829F5E3-CD55-B4C6-62EC-8E5344BFA11F}"/>
              </a:ext>
            </a:extLst>
          </p:cNvPr>
          <p:cNvSpPr>
            <a:spLocks noGrp="1"/>
          </p:cNvSpPr>
          <p:nvPr>
            <p:ph type="body" sz="quarter" idx="16"/>
          </p:nvPr>
        </p:nvSpPr>
        <p:spPr>
          <a:xfrm>
            <a:off x="550864" y="1621971"/>
            <a:ext cx="5762850" cy="990600"/>
          </a:xfrm>
        </p:spPr>
        <p:txBody>
          <a:bodyPr/>
          <a:lstStyle/>
          <a:p>
            <a:r>
              <a:rPr lang="en-US" dirty="0"/>
              <a:t>Cross Institution Analytics </a:t>
            </a:r>
          </a:p>
          <a:p>
            <a:r>
              <a:rPr lang="en-US" dirty="0"/>
              <a:t>Proof-of-Concept*</a:t>
            </a:r>
          </a:p>
        </p:txBody>
      </p:sp>
      <p:sp>
        <p:nvSpPr>
          <p:cNvPr id="12" name="Text Placeholder 11">
            <a:extLst>
              <a:ext uri="{FF2B5EF4-FFF2-40B4-BE49-F238E27FC236}">
                <a16:creationId xmlns:a16="http://schemas.microsoft.com/office/drawing/2014/main" id="{CC70546A-3217-B1A3-A267-C9DDB43FD35D}"/>
              </a:ext>
            </a:extLst>
          </p:cNvPr>
          <p:cNvSpPr>
            <a:spLocks noGrp="1"/>
          </p:cNvSpPr>
          <p:nvPr>
            <p:ph type="body" sz="quarter" idx="17"/>
          </p:nvPr>
        </p:nvSpPr>
        <p:spPr>
          <a:xfrm>
            <a:off x="550864" y="2590797"/>
            <a:ext cx="4944964" cy="576943"/>
          </a:xfrm>
        </p:spPr>
        <p:txBody>
          <a:bodyPr/>
          <a:lstStyle/>
          <a:p>
            <a:r>
              <a:rPr lang="en-US" dirty="0"/>
              <a:t>March-June 2024</a:t>
            </a:r>
          </a:p>
        </p:txBody>
      </p:sp>
      <p:sp>
        <p:nvSpPr>
          <p:cNvPr id="2" name="TextBox 1">
            <a:extLst>
              <a:ext uri="{FF2B5EF4-FFF2-40B4-BE49-F238E27FC236}">
                <a16:creationId xmlns:a16="http://schemas.microsoft.com/office/drawing/2014/main" id="{BB345364-EECC-69D5-A959-6840EC36363B}"/>
              </a:ext>
            </a:extLst>
          </p:cNvPr>
          <p:cNvSpPr txBox="1"/>
          <p:nvPr/>
        </p:nvSpPr>
        <p:spPr>
          <a:xfrm>
            <a:off x="452581" y="5329381"/>
            <a:ext cx="3463637" cy="1681018"/>
          </a:xfrm>
          <a:prstGeom prst="rect">
            <a:avLst/>
          </a:prstGeom>
          <a:noFill/>
          <a:ln>
            <a:noFill/>
          </a:ln>
        </p:spPr>
        <p:txBody>
          <a:bodyPr wrap="square" rtlCol="0">
            <a:noAutofit/>
          </a:bodyPr>
          <a:lstStyle/>
          <a:p>
            <a:pPr algn="l"/>
            <a:r>
              <a:rPr lang="en-US" sz="1100"/>
              <a:t> “Please note that the features described are currently in the POC stage, and their production implementation is subject to further evaluation and refinement.”</a:t>
            </a:r>
          </a:p>
        </p:txBody>
      </p:sp>
    </p:spTree>
    <p:extLst>
      <p:ext uri="{BB962C8B-B14F-4D97-AF65-F5344CB8AC3E}">
        <p14:creationId xmlns:p14="http://schemas.microsoft.com/office/powerpoint/2010/main" val="38574405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2B11CD-54D2-84E6-185E-BF5C81F3FB81}"/>
            </a:ext>
          </a:extLst>
        </p:cNvPr>
        <p:cNvGrpSpPr/>
        <p:nvPr/>
      </p:nvGrpSpPr>
      <p:grpSpPr>
        <a:xfrm>
          <a:off x="0" y="0"/>
          <a:ext cx="0" cy="0"/>
          <a:chOff x="0" y="0"/>
          <a:chExt cx="0" cy="0"/>
        </a:xfrm>
      </p:grpSpPr>
      <p:sp>
        <p:nvSpPr>
          <p:cNvPr id="2" name="Footer Placeholder 1">
            <a:extLst>
              <a:ext uri="{FF2B5EF4-FFF2-40B4-BE49-F238E27FC236}">
                <a16:creationId xmlns:a16="http://schemas.microsoft.com/office/drawing/2014/main" id="{E465BD45-B7AB-4AD5-3B21-99E15D28C950}"/>
              </a:ext>
            </a:extLst>
          </p:cNvPr>
          <p:cNvSpPr>
            <a:spLocks noGrp="1"/>
          </p:cNvSpPr>
          <p:nvPr>
            <p:ph type="ftr" sz="quarter" idx="10"/>
          </p:nvPr>
        </p:nvSpPr>
        <p:spPr>
          <a:xfrm>
            <a:off x="8040689" y="6642099"/>
            <a:ext cx="3292473" cy="215901"/>
          </a:xfrm>
        </p:spPr>
        <p:txBody>
          <a:bodyPr/>
          <a:lstStyle/>
          <a:p>
            <a:endParaRPr lang="en-GB"/>
          </a:p>
        </p:txBody>
      </p:sp>
      <p:sp>
        <p:nvSpPr>
          <p:cNvPr id="3" name="Slide Number Placeholder 2">
            <a:extLst>
              <a:ext uri="{FF2B5EF4-FFF2-40B4-BE49-F238E27FC236}">
                <a16:creationId xmlns:a16="http://schemas.microsoft.com/office/drawing/2014/main" id="{F6D1B5F3-7E69-B215-0915-8B996AADFAA5}"/>
              </a:ext>
            </a:extLst>
          </p:cNvPr>
          <p:cNvSpPr>
            <a:spLocks noGrp="1"/>
          </p:cNvSpPr>
          <p:nvPr>
            <p:ph type="sldNum" sz="quarter" idx="11"/>
          </p:nvPr>
        </p:nvSpPr>
        <p:spPr>
          <a:xfrm>
            <a:off x="11506200" y="6642099"/>
            <a:ext cx="216000" cy="215900"/>
          </a:xfrm>
        </p:spPr>
        <p:txBody>
          <a:bodyPr/>
          <a:lstStyle/>
          <a:p>
            <a:fld id="{F59CD943-D024-467A-B36E-F11E1285ED75}" type="slidenum">
              <a:rPr lang="en-GB" smtClean="0"/>
              <a:pPr/>
              <a:t>6</a:t>
            </a:fld>
            <a:endParaRPr lang="en-GB"/>
          </a:p>
        </p:txBody>
      </p:sp>
      <p:sp>
        <p:nvSpPr>
          <p:cNvPr id="14" name="Slide Number Placeholder 1">
            <a:extLst>
              <a:ext uri="{FF2B5EF4-FFF2-40B4-BE49-F238E27FC236}">
                <a16:creationId xmlns:a16="http://schemas.microsoft.com/office/drawing/2014/main" id="{D40B3FE3-6872-B085-1D44-A5E1ED57F643}"/>
              </a:ext>
            </a:extLst>
          </p:cNvPr>
          <p:cNvSpPr txBox="1">
            <a:spLocks/>
          </p:cNvSpPr>
          <p:nvPr/>
        </p:nvSpPr>
        <p:spPr>
          <a:xfrm>
            <a:off x="4187197" y="5844077"/>
            <a:ext cx="535283" cy="260059"/>
          </a:xfrm>
          <a:prstGeom prst="rect">
            <a:avLst/>
          </a:prstGeom>
          <a:noFill/>
        </p:spPr>
        <p:txBody>
          <a:bodyPr vert="horz" lIns="121920" tIns="60960" rIns="121920" bIns="60960" rtlCol="0" anchor="ctr">
            <a:normAutofit/>
          </a:bodyPr>
          <a:lstStyle>
            <a:defPPr>
              <a:defRPr lang="en-US"/>
            </a:defPPr>
            <a:lvl1pPr marL="0" algn="r" defTabSz="914400" rtl="0" eaLnBrk="1" latinLnBrk="0" hangingPunct="1">
              <a:defRPr sz="675"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spcAft>
                <a:spcPts val="800"/>
              </a:spcAft>
            </a:pPr>
            <a:fld id="{B044159E-D75D-1D4C-AB47-8DAEB39BDE1C}" type="slidenum">
              <a:rPr lang="en-US" sz="400"/>
              <a:pPr algn="l">
                <a:spcAft>
                  <a:spcPts val="800"/>
                </a:spcAft>
              </a:pPr>
              <a:t>6</a:t>
            </a:fld>
            <a:endParaRPr lang="en-US" sz="400"/>
          </a:p>
        </p:txBody>
      </p:sp>
      <p:sp>
        <p:nvSpPr>
          <p:cNvPr id="60" name="TextBox 59">
            <a:extLst>
              <a:ext uri="{FF2B5EF4-FFF2-40B4-BE49-F238E27FC236}">
                <a16:creationId xmlns:a16="http://schemas.microsoft.com/office/drawing/2014/main" id="{C0F339E5-AC8D-C1D0-FDEC-BB2C30C42537}"/>
              </a:ext>
            </a:extLst>
          </p:cNvPr>
          <p:cNvSpPr txBox="1"/>
          <p:nvPr/>
        </p:nvSpPr>
        <p:spPr>
          <a:xfrm>
            <a:off x="451561" y="1406583"/>
            <a:ext cx="3615525" cy="267014"/>
          </a:xfrm>
          <a:prstGeom prst="rect">
            <a:avLst/>
          </a:prstGeom>
          <a:noFill/>
          <a:ln>
            <a:noFill/>
          </a:ln>
        </p:spPr>
        <p:txBody>
          <a:bodyPr wrap="square" rtlCol="0">
            <a:noAutofit/>
          </a:bodyPr>
          <a:lstStyle/>
          <a:p>
            <a:pPr algn="l"/>
            <a:r>
              <a:rPr lang="en-US" sz="1600" b="1">
                <a:solidFill>
                  <a:srgbClr val="7030A0"/>
                </a:solidFill>
              </a:rPr>
              <a:t>US Regional Shared Print</a:t>
            </a:r>
          </a:p>
        </p:txBody>
      </p:sp>
      <p:sp>
        <p:nvSpPr>
          <p:cNvPr id="1040" name="Title 1">
            <a:extLst>
              <a:ext uri="{FF2B5EF4-FFF2-40B4-BE49-F238E27FC236}">
                <a16:creationId xmlns:a16="http://schemas.microsoft.com/office/drawing/2014/main" id="{E134144D-99CC-64DC-1890-CC0DA142A439}"/>
              </a:ext>
            </a:extLst>
          </p:cNvPr>
          <p:cNvSpPr txBox="1">
            <a:spLocks/>
          </p:cNvSpPr>
          <p:nvPr/>
        </p:nvSpPr>
        <p:spPr>
          <a:xfrm>
            <a:off x="550865" y="368828"/>
            <a:ext cx="10692575" cy="251885"/>
          </a:xfrm>
          <a:prstGeom prst="rect">
            <a:avLst/>
          </a:prstGeom>
        </p:spPr>
        <p:txBody>
          <a:bodyPr vert="horz" lIns="0" tIns="0" rIns="0" bIns="0" rtlCol="0" anchor="t" anchorCtr="0">
            <a:noAutofit/>
          </a:bodyPr>
          <a:lstStyle>
            <a:lvl1pPr algn="l" defTabSz="685800" rtl="0" eaLnBrk="1" latinLnBrk="0" hangingPunct="1">
              <a:lnSpc>
                <a:spcPct val="90000"/>
              </a:lnSpc>
              <a:spcBef>
                <a:spcPct val="0"/>
              </a:spcBef>
              <a:buNone/>
              <a:defRPr sz="1800" kern="1200">
                <a:solidFill>
                  <a:schemeClr val="accent6"/>
                </a:solidFill>
                <a:latin typeface="+mj-lt"/>
                <a:ea typeface="+mj-ea"/>
                <a:cs typeface="+mj-cs"/>
              </a:defRPr>
            </a:lvl1pPr>
          </a:lstStyle>
          <a:p>
            <a:r>
              <a:rPr lang="en-US" sz="2400"/>
              <a:t>Cross Institution Analytics POC (supporting Consortia and shared print)</a:t>
            </a:r>
          </a:p>
        </p:txBody>
      </p:sp>
      <p:sp>
        <p:nvSpPr>
          <p:cNvPr id="1041" name="Text Placeholder 4">
            <a:extLst>
              <a:ext uri="{FF2B5EF4-FFF2-40B4-BE49-F238E27FC236}">
                <a16:creationId xmlns:a16="http://schemas.microsoft.com/office/drawing/2014/main" id="{8F59866B-A4CF-26C7-804B-765369295CD5}"/>
              </a:ext>
            </a:extLst>
          </p:cNvPr>
          <p:cNvSpPr txBox="1">
            <a:spLocks/>
          </p:cNvSpPr>
          <p:nvPr/>
        </p:nvSpPr>
        <p:spPr>
          <a:xfrm>
            <a:off x="550866" y="753852"/>
            <a:ext cx="11415357" cy="563184"/>
          </a:xfrm>
          <a:prstGeom prst="rect">
            <a:avLst/>
          </a:prstGeom>
        </p:spPr>
        <p:txBody>
          <a:bodyPr vert="horz" lIns="0" tIns="0" rIns="0" bIns="0" rtlCol="0">
            <a:noAutofit/>
          </a:bodyPr>
          <a:lstStyle>
            <a:lvl1pPr marL="0" indent="0" algn="l" defTabSz="685800" rtl="0" eaLnBrk="1" latinLnBrk="0" hangingPunct="1">
              <a:lnSpc>
                <a:spcPct val="90000"/>
              </a:lnSpc>
              <a:spcBef>
                <a:spcPts val="675"/>
              </a:spcBef>
              <a:buFont typeface="Arial" panose="020B0604020202020204" pitchFamily="34" charset="0"/>
              <a:buNone/>
              <a:defRPr sz="1500" kern="1200">
                <a:solidFill>
                  <a:schemeClr val="tx1"/>
                </a:solidFill>
                <a:latin typeface="+mn-lt"/>
                <a:ea typeface="+mn-ea"/>
                <a:cs typeface="+mn-cs"/>
              </a:defRPr>
            </a:lvl1pPr>
            <a:lvl2pPr marL="270000" indent="-135000" algn="l" defTabSz="685800" rtl="0" eaLnBrk="1" latinLnBrk="0" hangingPunct="1">
              <a:lnSpc>
                <a:spcPct val="100000"/>
              </a:lnSpc>
              <a:spcBef>
                <a:spcPts val="675"/>
              </a:spcBef>
              <a:buFont typeface="Arial" panose="020B0604020202020204" pitchFamily="34" charset="0"/>
              <a:buChar char="­"/>
              <a:defRPr sz="1125" kern="1200">
                <a:solidFill>
                  <a:schemeClr val="tx1"/>
                </a:solidFill>
                <a:latin typeface="+mn-lt"/>
                <a:ea typeface="+mn-ea"/>
                <a:cs typeface="+mn-cs"/>
              </a:defRPr>
            </a:lvl2pPr>
            <a:lvl3pPr marL="405000" indent="-135000" algn="l" defTabSz="685800" rtl="0" eaLnBrk="1" latinLnBrk="0" hangingPunct="1">
              <a:lnSpc>
                <a:spcPct val="100000"/>
              </a:lnSpc>
              <a:spcBef>
                <a:spcPts val="675"/>
              </a:spcBef>
              <a:buFont typeface="Wingdings" panose="05000000000000000000" pitchFamily="2" charset="2"/>
              <a:buChar char="§"/>
              <a:defRPr sz="1125" kern="1200">
                <a:solidFill>
                  <a:schemeClr val="tx1"/>
                </a:solidFill>
                <a:latin typeface="+mn-lt"/>
                <a:ea typeface="+mn-ea"/>
                <a:cs typeface="+mn-cs"/>
              </a:defRPr>
            </a:lvl3pPr>
            <a:lvl4pPr marL="540000" indent="-135000" algn="l" defTabSz="685800" rtl="0" eaLnBrk="1" latinLnBrk="0" hangingPunct="1">
              <a:lnSpc>
                <a:spcPct val="100000"/>
              </a:lnSpc>
              <a:spcBef>
                <a:spcPts val="675"/>
              </a:spcBef>
              <a:buClr>
                <a:schemeClr val="tx1"/>
              </a:buClr>
              <a:buFont typeface="Courier New" panose="02070309020205020404" pitchFamily="49" charset="0"/>
              <a:buChar char="o"/>
              <a:defRPr sz="1125" kern="1200">
                <a:solidFill>
                  <a:schemeClr val="tx1"/>
                </a:solidFill>
                <a:latin typeface="+mn-lt"/>
                <a:ea typeface="+mn-ea"/>
                <a:cs typeface="+mn-cs"/>
              </a:defRPr>
            </a:lvl4pPr>
            <a:lvl5pPr marL="675000" indent="-135000" algn="l" defTabSz="685800" rtl="0" eaLnBrk="1" latinLnBrk="0" hangingPunct="1">
              <a:lnSpc>
                <a:spcPct val="100000"/>
              </a:lnSpc>
              <a:spcBef>
                <a:spcPts val="675"/>
              </a:spcBef>
              <a:buClr>
                <a:schemeClr val="tx1"/>
              </a:buClr>
              <a:buFont typeface="Avenir Next LT Pro" panose="020B0504020202020204" pitchFamily="34" charset="0"/>
              <a:buChar char="–"/>
              <a:defRPr sz="1125" kern="1200">
                <a:solidFill>
                  <a:schemeClr val="tx1"/>
                </a:solidFill>
                <a:latin typeface="+mn-lt"/>
                <a:ea typeface="+mn-ea"/>
                <a:cs typeface="+mn-cs"/>
              </a:defRPr>
            </a:lvl5pPr>
            <a:lvl6pPr marL="540000" indent="-135000" algn="l" defTabSz="685800" rtl="0" eaLnBrk="1" latinLnBrk="0" hangingPunct="1">
              <a:lnSpc>
                <a:spcPct val="100000"/>
              </a:lnSpc>
              <a:spcBef>
                <a:spcPts val="675"/>
              </a:spcBef>
              <a:buFont typeface="Arial" panose="020B0604020202020204" pitchFamily="34" charset="0"/>
              <a:buChar char="•"/>
              <a:defRPr sz="1125"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2000"/>
              <a:t>A new infrastructure to allow title level cross institutional benchmarking and collaboration</a:t>
            </a:r>
          </a:p>
        </p:txBody>
      </p:sp>
      <p:grpSp>
        <p:nvGrpSpPr>
          <p:cNvPr id="30" name="Group 29">
            <a:extLst>
              <a:ext uri="{FF2B5EF4-FFF2-40B4-BE49-F238E27FC236}">
                <a16:creationId xmlns:a16="http://schemas.microsoft.com/office/drawing/2014/main" id="{2D690811-D2BB-9D56-96FA-60EC292AF5A6}"/>
              </a:ext>
            </a:extLst>
          </p:cNvPr>
          <p:cNvGrpSpPr/>
          <p:nvPr/>
        </p:nvGrpSpPr>
        <p:grpSpPr>
          <a:xfrm>
            <a:off x="5116928" y="1746924"/>
            <a:ext cx="5300701" cy="4668823"/>
            <a:chOff x="412818" y="1183142"/>
            <a:chExt cx="3822698" cy="3213100"/>
          </a:xfrm>
        </p:grpSpPr>
        <p:sp>
          <p:nvSpPr>
            <p:cNvPr id="31" name="Rectangle: Rounded Corners 30">
              <a:extLst>
                <a:ext uri="{FF2B5EF4-FFF2-40B4-BE49-F238E27FC236}">
                  <a16:creationId xmlns:a16="http://schemas.microsoft.com/office/drawing/2014/main" id="{97F2630F-5D6D-E5B1-42C5-9FAF8C59BE1B}"/>
                </a:ext>
              </a:extLst>
            </p:cNvPr>
            <p:cNvSpPr/>
            <p:nvPr/>
          </p:nvSpPr>
          <p:spPr>
            <a:xfrm>
              <a:off x="412818" y="1183142"/>
              <a:ext cx="3822698" cy="3213100"/>
            </a:xfrm>
            <a:prstGeom prst="roundRect">
              <a:avLst/>
            </a:prstGeom>
            <a:solidFill>
              <a:srgbClr val="E6E6E6"/>
            </a:solidFill>
            <a:ln>
              <a:noFill/>
            </a:ln>
          </p:spPr>
          <p:txBody>
            <a:bodyPr wrap="square" rtlCol="0" anchor="ctr">
              <a:noAutofit/>
            </a:bodyPr>
            <a:lstStyle/>
            <a:p>
              <a:pPr algn="l"/>
              <a:endParaRPr lang="en-US" sz="2400"/>
            </a:p>
          </p:txBody>
        </p:sp>
        <p:sp>
          <p:nvSpPr>
            <p:cNvPr id="32" name="Flowchart: Magnetic Disk 31">
              <a:extLst>
                <a:ext uri="{FF2B5EF4-FFF2-40B4-BE49-F238E27FC236}">
                  <a16:creationId xmlns:a16="http://schemas.microsoft.com/office/drawing/2014/main" id="{7930BA39-6A73-9FFA-6D36-120FA0063AA6}"/>
                </a:ext>
              </a:extLst>
            </p:cNvPr>
            <p:cNvSpPr/>
            <p:nvPr/>
          </p:nvSpPr>
          <p:spPr>
            <a:xfrm>
              <a:off x="727517" y="1659419"/>
              <a:ext cx="887938" cy="279421"/>
            </a:xfrm>
            <a:prstGeom prst="flowChartMagneticDisk">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67" b="1">
                <a:solidFill>
                  <a:schemeClr val="tx1"/>
                </a:solidFill>
              </a:endParaRPr>
            </a:p>
          </p:txBody>
        </p:sp>
        <p:sp>
          <p:nvSpPr>
            <p:cNvPr id="33" name="Flowchart: Magnetic Disk 32">
              <a:extLst>
                <a:ext uri="{FF2B5EF4-FFF2-40B4-BE49-F238E27FC236}">
                  <a16:creationId xmlns:a16="http://schemas.microsoft.com/office/drawing/2014/main" id="{541384D8-50C6-E00F-16A9-1A2D59CB5BCF}"/>
                </a:ext>
              </a:extLst>
            </p:cNvPr>
            <p:cNvSpPr/>
            <p:nvPr/>
          </p:nvSpPr>
          <p:spPr>
            <a:xfrm>
              <a:off x="727517" y="1938839"/>
              <a:ext cx="887938" cy="279421"/>
            </a:xfrm>
            <a:prstGeom prst="flowChartMagneticDisk">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lIns="121920" tIns="60960" rIns="121920" bIns="60960" rtlCol="0" anchor="ctr"/>
            <a:lstStyle/>
            <a:p>
              <a:pPr algn="ctr"/>
              <a:endParaRPr lang="en-US" sz="1467" b="1">
                <a:solidFill>
                  <a:schemeClr val="tx1"/>
                </a:solidFill>
              </a:endParaRPr>
            </a:p>
          </p:txBody>
        </p:sp>
        <p:sp>
          <p:nvSpPr>
            <p:cNvPr id="34" name="Flowchart: Magnetic Disk 33">
              <a:extLst>
                <a:ext uri="{FF2B5EF4-FFF2-40B4-BE49-F238E27FC236}">
                  <a16:creationId xmlns:a16="http://schemas.microsoft.com/office/drawing/2014/main" id="{8FDD3476-B0BA-91DF-2589-B7979D44D34F}"/>
                </a:ext>
              </a:extLst>
            </p:cNvPr>
            <p:cNvSpPr/>
            <p:nvPr/>
          </p:nvSpPr>
          <p:spPr>
            <a:xfrm>
              <a:off x="746146" y="2218261"/>
              <a:ext cx="887938" cy="279421"/>
            </a:xfrm>
            <a:prstGeom prst="flowChartMagneticDisk">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lIns="121920" tIns="60960" rIns="121920" bIns="60960" rtlCol="0" anchor="ctr"/>
            <a:lstStyle/>
            <a:p>
              <a:pPr algn="ctr"/>
              <a:endParaRPr lang="en-US" sz="1467" b="1">
                <a:solidFill>
                  <a:schemeClr val="tx1"/>
                </a:solidFill>
              </a:endParaRPr>
            </a:p>
          </p:txBody>
        </p:sp>
        <p:sp>
          <p:nvSpPr>
            <p:cNvPr id="35" name="Flowchart: Magnetic Disk 34">
              <a:extLst>
                <a:ext uri="{FF2B5EF4-FFF2-40B4-BE49-F238E27FC236}">
                  <a16:creationId xmlns:a16="http://schemas.microsoft.com/office/drawing/2014/main" id="{17CDB537-0725-0EEA-DB8A-473B99E6978B}"/>
                </a:ext>
              </a:extLst>
            </p:cNvPr>
            <p:cNvSpPr/>
            <p:nvPr/>
          </p:nvSpPr>
          <p:spPr>
            <a:xfrm>
              <a:off x="727517" y="2777104"/>
              <a:ext cx="887938" cy="279421"/>
            </a:xfrm>
            <a:prstGeom prst="flowChartMagneticDisk">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lIns="121920" tIns="60960" rIns="121920" bIns="60960" rtlCol="0" anchor="ctr"/>
            <a:lstStyle/>
            <a:p>
              <a:pPr algn="ctr"/>
              <a:endParaRPr lang="en-US" sz="1467" b="1">
                <a:solidFill>
                  <a:schemeClr val="tx1"/>
                </a:solidFill>
              </a:endParaRPr>
            </a:p>
          </p:txBody>
        </p:sp>
        <p:sp>
          <p:nvSpPr>
            <p:cNvPr id="41" name="Flowchart: Magnetic Disk 40">
              <a:extLst>
                <a:ext uri="{FF2B5EF4-FFF2-40B4-BE49-F238E27FC236}">
                  <a16:creationId xmlns:a16="http://schemas.microsoft.com/office/drawing/2014/main" id="{F22F65F7-5BDE-8921-2424-6B278AD3C349}"/>
                </a:ext>
              </a:extLst>
            </p:cNvPr>
            <p:cNvSpPr/>
            <p:nvPr/>
          </p:nvSpPr>
          <p:spPr>
            <a:xfrm>
              <a:off x="727517" y="2497683"/>
              <a:ext cx="887938" cy="279421"/>
            </a:xfrm>
            <a:prstGeom prst="flowChartMagneticDisk">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lIns="121920" tIns="60960" rIns="121920" bIns="60960" rtlCol="0" anchor="ctr"/>
            <a:lstStyle/>
            <a:p>
              <a:pPr algn="ctr"/>
              <a:endParaRPr lang="en-US" sz="1467" b="1">
                <a:solidFill>
                  <a:schemeClr val="tx1"/>
                </a:solidFill>
              </a:endParaRPr>
            </a:p>
          </p:txBody>
        </p:sp>
        <p:sp>
          <p:nvSpPr>
            <p:cNvPr id="47" name="Flowchart: Magnetic Disk 46">
              <a:extLst>
                <a:ext uri="{FF2B5EF4-FFF2-40B4-BE49-F238E27FC236}">
                  <a16:creationId xmlns:a16="http://schemas.microsoft.com/office/drawing/2014/main" id="{4D6171A7-AFAA-B88F-59EA-8E87C42B89BE}"/>
                </a:ext>
              </a:extLst>
            </p:cNvPr>
            <p:cNvSpPr/>
            <p:nvPr/>
          </p:nvSpPr>
          <p:spPr>
            <a:xfrm>
              <a:off x="746146" y="3317318"/>
              <a:ext cx="887938" cy="279421"/>
            </a:xfrm>
            <a:prstGeom prst="flowChartMagneticDisk">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lIns="121920" tIns="60960" rIns="121920" bIns="60960" rtlCol="0" anchor="ctr"/>
            <a:lstStyle/>
            <a:p>
              <a:pPr algn="ctr"/>
              <a:endParaRPr lang="en-US" sz="1467" b="1">
                <a:solidFill>
                  <a:schemeClr val="tx1"/>
                </a:solidFill>
              </a:endParaRPr>
            </a:p>
          </p:txBody>
        </p:sp>
        <p:sp>
          <p:nvSpPr>
            <p:cNvPr id="48" name="Flowchart: Magnetic Disk 47">
              <a:extLst>
                <a:ext uri="{FF2B5EF4-FFF2-40B4-BE49-F238E27FC236}">
                  <a16:creationId xmlns:a16="http://schemas.microsoft.com/office/drawing/2014/main" id="{BA0B2CA3-F304-ECFD-01F8-849406F9D214}"/>
                </a:ext>
              </a:extLst>
            </p:cNvPr>
            <p:cNvSpPr/>
            <p:nvPr/>
          </p:nvSpPr>
          <p:spPr>
            <a:xfrm>
              <a:off x="727517" y="3037897"/>
              <a:ext cx="887938" cy="279421"/>
            </a:xfrm>
            <a:prstGeom prst="flowChartMagneticDisk">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lIns="121920" tIns="60960" rIns="121920" bIns="60960" rtlCol="0" anchor="ctr"/>
            <a:lstStyle/>
            <a:p>
              <a:pPr algn="ctr"/>
              <a:endParaRPr lang="en-US" sz="1467" b="1">
                <a:solidFill>
                  <a:schemeClr val="tx1"/>
                </a:solidFill>
              </a:endParaRPr>
            </a:p>
          </p:txBody>
        </p:sp>
        <p:sp>
          <p:nvSpPr>
            <p:cNvPr id="49" name="Flowchart: Magnetic Disk 48">
              <a:extLst>
                <a:ext uri="{FF2B5EF4-FFF2-40B4-BE49-F238E27FC236}">
                  <a16:creationId xmlns:a16="http://schemas.microsoft.com/office/drawing/2014/main" id="{C5F2B8FB-3F06-182D-1E49-0086D29DA0E3}"/>
                </a:ext>
              </a:extLst>
            </p:cNvPr>
            <p:cNvSpPr/>
            <p:nvPr/>
          </p:nvSpPr>
          <p:spPr>
            <a:xfrm>
              <a:off x="746146" y="3876161"/>
              <a:ext cx="887938" cy="279421"/>
            </a:xfrm>
            <a:prstGeom prst="flowChartMagneticDisk">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lIns="121920" tIns="60960" rIns="121920" bIns="60960" rtlCol="0" anchor="ctr"/>
            <a:lstStyle/>
            <a:p>
              <a:pPr algn="ctr"/>
              <a:endParaRPr lang="en-US" sz="1467"/>
            </a:p>
          </p:txBody>
        </p:sp>
        <p:sp>
          <p:nvSpPr>
            <p:cNvPr id="55" name="Flowchart: Magnetic Disk 54">
              <a:extLst>
                <a:ext uri="{FF2B5EF4-FFF2-40B4-BE49-F238E27FC236}">
                  <a16:creationId xmlns:a16="http://schemas.microsoft.com/office/drawing/2014/main" id="{ADD5011D-4052-F7E0-4B9C-7C646C215718}"/>
                </a:ext>
              </a:extLst>
            </p:cNvPr>
            <p:cNvSpPr/>
            <p:nvPr/>
          </p:nvSpPr>
          <p:spPr>
            <a:xfrm>
              <a:off x="746145" y="3596740"/>
              <a:ext cx="887938" cy="279421"/>
            </a:xfrm>
            <a:prstGeom prst="flowChartMagneticDisk">
              <a:avLst/>
            </a:prstGeom>
            <a:solidFill>
              <a:schemeClr val="accent6">
                <a:lumMod val="20000"/>
                <a:lumOff val="80000"/>
              </a:schemeClr>
            </a:solidFill>
          </p:spPr>
          <p:style>
            <a:lnRef idx="2">
              <a:schemeClr val="accent1">
                <a:shade val="15000"/>
              </a:schemeClr>
            </a:lnRef>
            <a:fillRef idx="1">
              <a:schemeClr val="accent1"/>
            </a:fillRef>
            <a:effectRef idx="0">
              <a:schemeClr val="accent1"/>
            </a:effectRef>
            <a:fontRef idx="minor">
              <a:schemeClr val="lt1"/>
            </a:fontRef>
          </p:style>
          <p:txBody>
            <a:bodyPr lIns="121920" tIns="60960" rIns="121920" bIns="60960" rtlCol="0" anchor="ctr"/>
            <a:lstStyle/>
            <a:p>
              <a:pPr algn="ctr"/>
              <a:endParaRPr lang="en-US" sz="1467" b="1">
                <a:solidFill>
                  <a:schemeClr val="tx1"/>
                </a:solidFill>
              </a:endParaRPr>
            </a:p>
          </p:txBody>
        </p:sp>
        <p:sp>
          <p:nvSpPr>
            <p:cNvPr id="57" name="Flowchart: Magnetic Disk 56">
              <a:extLst>
                <a:ext uri="{FF2B5EF4-FFF2-40B4-BE49-F238E27FC236}">
                  <a16:creationId xmlns:a16="http://schemas.microsoft.com/office/drawing/2014/main" id="{B5E1394C-339B-030F-F573-AF34E989F608}"/>
                </a:ext>
              </a:extLst>
            </p:cNvPr>
            <p:cNvSpPr/>
            <p:nvPr/>
          </p:nvSpPr>
          <p:spPr>
            <a:xfrm>
              <a:off x="2655713" y="2338215"/>
              <a:ext cx="1328803" cy="1347430"/>
            </a:xfrm>
            <a:prstGeom prst="flowChartMagneticDisk">
              <a:avLst/>
            </a:prstGeom>
            <a:solidFill>
              <a:schemeClr val="accent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lIns="121920" tIns="60960" rIns="121920" bIns="60960" rtlCol="0" anchor="ctr"/>
            <a:lstStyle/>
            <a:p>
              <a:pPr algn="ctr"/>
              <a:endParaRPr lang="he-IL" sz="1467" b="1">
                <a:solidFill>
                  <a:schemeClr val="bg1"/>
                </a:solidFill>
                <a:cs typeface="Calibri"/>
              </a:endParaRPr>
            </a:p>
            <a:p>
              <a:pPr algn="ctr"/>
              <a:r>
                <a:rPr lang="en-US" sz="1467" b="1">
                  <a:solidFill>
                    <a:schemeClr val="tx1"/>
                  </a:solidFill>
                </a:rPr>
                <a:t>Titles info, </a:t>
              </a:r>
              <a:br>
                <a:rPr lang="en-US" sz="1467" b="1">
                  <a:solidFill>
                    <a:schemeClr val="tx1"/>
                  </a:solidFill>
                </a:rPr>
              </a:br>
              <a:r>
                <a:rPr lang="en-US" sz="1467" b="1">
                  <a:solidFill>
                    <a:schemeClr val="tx1"/>
                  </a:solidFill>
                </a:rPr>
                <a:t>Subjects, </a:t>
              </a:r>
              <a:br>
                <a:rPr lang="en-US" sz="1467" b="1">
                  <a:solidFill>
                    <a:schemeClr val="tx1"/>
                  </a:solidFill>
                </a:rPr>
              </a:br>
              <a:r>
                <a:rPr lang="en-US" sz="1467" b="1">
                  <a:solidFill>
                    <a:schemeClr val="tx1"/>
                  </a:solidFill>
                </a:rPr>
                <a:t>Institution profiles</a:t>
              </a:r>
              <a:endParaRPr lang="en-US" sz="1467" b="1">
                <a:solidFill>
                  <a:schemeClr val="bg1"/>
                </a:solidFill>
                <a:cs typeface="Calibri"/>
              </a:endParaRPr>
            </a:p>
          </p:txBody>
        </p:sp>
        <p:sp>
          <p:nvSpPr>
            <p:cNvPr id="62" name="Arrow: Right 61">
              <a:extLst>
                <a:ext uri="{FF2B5EF4-FFF2-40B4-BE49-F238E27FC236}">
                  <a16:creationId xmlns:a16="http://schemas.microsoft.com/office/drawing/2014/main" id="{82B5AA48-D0FE-8E71-A033-0246098187E4}"/>
                </a:ext>
              </a:extLst>
            </p:cNvPr>
            <p:cNvSpPr/>
            <p:nvPr/>
          </p:nvSpPr>
          <p:spPr>
            <a:xfrm>
              <a:off x="1739643" y="2565985"/>
              <a:ext cx="651982" cy="614727"/>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67"/>
            </a:p>
          </p:txBody>
        </p:sp>
      </p:grpSp>
      <p:sp>
        <p:nvSpPr>
          <p:cNvPr id="5" name="TextBox 4">
            <a:extLst>
              <a:ext uri="{FF2B5EF4-FFF2-40B4-BE49-F238E27FC236}">
                <a16:creationId xmlns:a16="http://schemas.microsoft.com/office/drawing/2014/main" id="{7ECE6BC0-1C06-9011-7CC8-F0AA2F0F9806}"/>
              </a:ext>
            </a:extLst>
          </p:cNvPr>
          <p:cNvSpPr txBox="1"/>
          <p:nvPr/>
        </p:nvSpPr>
        <p:spPr>
          <a:xfrm>
            <a:off x="522105" y="1964294"/>
            <a:ext cx="2087929" cy="1773385"/>
          </a:xfrm>
          <a:prstGeom prst="rect">
            <a:avLst/>
          </a:prstGeom>
          <a:solidFill>
            <a:schemeClr val="bg1">
              <a:lumMod val="95000"/>
            </a:schemeClr>
          </a:solidFill>
          <a:ln>
            <a:noFill/>
          </a:ln>
        </p:spPr>
        <p:txBody>
          <a:bodyPr wrap="square" rtlCol="0">
            <a:noAutofit/>
          </a:bodyPr>
          <a:lstStyle/>
          <a:p>
            <a:pPr algn="l">
              <a:spcBef>
                <a:spcPts val="100"/>
              </a:spcBef>
              <a:spcAft>
                <a:spcPts val="130"/>
              </a:spcAft>
            </a:pPr>
            <a:r>
              <a:rPr lang="en-US" sz="1100" b="1"/>
              <a:t>“Consortia”</a:t>
            </a:r>
          </a:p>
          <a:p>
            <a:pPr marL="342900" indent="-342900" algn="l">
              <a:spcBef>
                <a:spcPts val="100"/>
              </a:spcBef>
              <a:spcAft>
                <a:spcPts val="130"/>
              </a:spcAft>
              <a:buAutoNum type="arabicPeriod"/>
            </a:pPr>
            <a:r>
              <a:rPr lang="en-US" sz="1100"/>
              <a:t>Anderson (PASCAL)</a:t>
            </a:r>
          </a:p>
          <a:p>
            <a:pPr marL="342900" indent="-342900" algn="l">
              <a:spcBef>
                <a:spcPts val="100"/>
              </a:spcBef>
              <a:spcAft>
                <a:spcPts val="130"/>
              </a:spcAft>
              <a:buAutoNum type="arabicPeriod"/>
            </a:pPr>
            <a:r>
              <a:rPr lang="en-US" sz="1100"/>
              <a:t>main office (PASCAL)</a:t>
            </a:r>
            <a:endParaRPr lang="he-IL" sz="1100"/>
          </a:p>
          <a:p>
            <a:pPr marL="342900" indent="-342900" algn="l">
              <a:spcBef>
                <a:spcPts val="100"/>
              </a:spcBef>
              <a:spcAft>
                <a:spcPts val="130"/>
              </a:spcAft>
              <a:buAutoNum type="arabicPeriod"/>
            </a:pPr>
            <a:r>
              <a:rPr lang="en-US" sz="1100"/>
              <a:t>University of Minnesota</a:t>
            </a:r>
          </a:p>
          <a:p>
            <a:pPr marL="342900" indent="-342900" algn="l">
              <a:spcBef>
                <a:spcPts val="100"/>
              </a:spcBef>
              <a:spcAft>
                <a:spcPts val="130"/>
              </a:spcAft>
              <a:buAutoNum type="arabicPeriod"/>
            </a:pPr>
            <a:r>
              <a:rPr lang="en-US" sz="1100"/>
              <a:t>New Paltz (SUNY)</a:t>
            </a:r>
          </a:p>
          <a:p>
            <a:pPr marL="342900" indent="-342900" algn="l">
              <a:spcBef>
                <a:spcPts val="100"/>
              </a:spcBef>
              <a:spcAft>
                <a:spcPts val="130"/>
              </a:spcAft>
              <a:buAutoNum type="arabicPeriod"/>
            </a:pPr>
            <a:r>
              <a:rPr lang="en-US" sz="1100"/>
              <a:t>UCLA (UCLA)</a:t>
            </a:r>
          </a:p>
          <a:p>
            <a:pPr marL="342900" indent="-342900" algn="l">
              <a:spcBef>
                <a:spcPts val="100"/>
              </a:spcBef>
              <a:spcAft>
                <a:spcPts val="130"/>
              </a:spcAft>
              <a:buAutoNum type="arabicPeriod"/>
            </a:pPr>
            <a:r>
              <a:rPr lang="en-US" sz="1100"/>
              <a:t>GWU (WRLC)</a:t>
            </a:r>
          </a:p>
          <a:p>
            <a:pPr marL="342900" indent="-342900">
              <a:spcBef>
                <a:spcPts val="100"/>
              </a:spcBef>
              <a:spcAft>
                <a:spcPts val="130"/>
              </a:spcAft>
              <a:buFontTx/>
              <a:buAutoNum type="arabicPeriod"/>
            </a:pPr>
            <a:r>
              <a:rPr lang="en-US" sz="1100"/>
              <a:t>WRLC office (WRLC)</a:t>
            </a:r>
          </a:p>
          <a:p>
            <a:pPr marL="342900" indent="-342900" algn="l">
              <a:spcBef>
                <a:spcPts val="100"/>
              </a:spcBef>
              <a:spcAft>
                <a:spcPts val="130"/>
              </a:spcAft>
              <a:buAutoNum type="arabicPeriod"/>
            </a:pPr>
            <a:r>
              <a:rPr lang="en-US" sz="1100"/>
              <a:t>Brandeis</a:t>
            </a:r>
          </a:p>
          <a:p>
            <a:pPr algn="l"/>
            <a:endParaRPr lang="en-US" sz="1100" err="1"/>
          </a:p>
        </p:txBody>
      </p:sp>
      <p:sp>
        <p:nvSpPr>
          <p:cNvPr id="6" name="TextBox 5">
            <a:extLst>
              <a:ext uri="{FF2B5EF4-FFF2-40B4-BE49-F238E27FC236}">
                <a16:creationId xmlns:a16="http://schemas.microsoft.com/office/drawing/2014/main" id="{AA7A8FA5-CEE8-9BCA-90F6-BB46F30F60CE}"/>
              </a:ext>
            </a:extLst>
          </p:cNvPr>
          <p:cNvSpPr txBox="1"/>
          <p:nvPr/>
        </p:nvSpPr>
        <p:spPr>
          <a:xfrm>
            <a:off x="2956677" y="1945817"/>
            <a:ext cx="1810632" cy="1791862"/>
          </a:xfrm>
          <a:prstGeom prst="rect">
            <a:avLst/>
          </a:prstGeom>
          <a:solidFill>
            <a:schemeClr val="bg1">
              <a:lumMod val="95000"/>
            </a:schemeClr>
          </a:solidFill>
          <a:ln>
            <a:noFill/>
          </a:ln>
        </p:spPr>
        <p:txBody>
          <a:bodyPr wrap="square" rtlCol="0">
            <a:noAutofit/>
          </a:bodyPr>
          <a:lstStyle/>
          <a:p>
            <a:pPr>
              <a:spcBef>
                <a:spcPts val="100"/>
              </a:spcBef>
              <a:spcAft>
                <a:spcPts val="130"/>
              </a:spcAft>
            </a:pPr>
            <a:r>
              <a:rPr lang="en-US" sz="1100" b="1"/>
              <a:t>CSU “Consortia”</a:t>
            </a:r>
            <a:endParaRPr lang="en-US" sz="1100"/>
          </a:p>
          <a:p>
            <a:pPr marL="342900" indent="-342900" algn="l">
              <a:spcBef>
                <a:spcPts val="100"/>
              </a:spcBef>
              <a:spcAft>
                <a:spcPts val="130"/>
              </a:spcAft>
              <a:buAutoNum type="arabicPeriod"/>
            </a:pPr>
            <a:r>
              <a:rPr lang="en-US" sz="1100"/>
              <a:t>Bakersfield (CSU)</a:t>
            </a:r>
          </a:p>
          <a:p>
            <a:pPr marL="342900" indent="-342900" algn="l">
              <a:spcBef>
                <a:spcPts val="100"/>
              </a:spcBef>
              <a:spcAft>
                <a:spcPts val="130"/>
              </a:spcAft>
              <a:buAutoNum type="arabicPeriod"/>
            </a:pPr>
            <a:r>
              <a:rPr lang="en-US" sz="1100"/>
              <a:t>Long Beach (CSU)</a:t>
            </a:r>
          </a:p>
          <a:p>
            <a:pPr marL="342900" indent="-342900" algn="l">
              <a:spcBef>
                <a:spcPts val="100"/>
              </a:spcBef>
              <a:spcAft>
                <a:spcPts val="130"/>
              </a:spcAft>
              <a:buAutoNum type="arabicPeriod"/>
            </a:pPr>
            <a:r>
              <a:rPr lang="en-US" sz="1100"/>
              <a:t>Fresno (CSU)</a:t>
            </a:r>
          </a:p>
          <a:p>
            <a:pPr marL="342900" indent="-342900" algn="l">
              <a:spcBef>
                <a:spcPts val="100"/>
              </a:spcBef>
              <a:spcAft>
                <a:spcPts val="130"/>
              </a:spcAft>
              <a:buAutoNum type="arabicPeriod"/>
            </a:pPr>
            <a:r>
              <a:rPr lang="en-US" sz="1100"/>
              <a:t>San Diego (CSU)</a:t>
            </a:r>
          </a:p>
          <a:p>
            <a:pPr marL="342900" indent="-342900" algn="l">
              <a:spcBef>
                <a:spcPts val="100"/>
              </a:spcBef>
              <a:spcAft>
                <a:spcPts val="130"/>
              </a:spcAft>
              <a:buAutoNum type="arabicPeriod"/>
            </a:pPr>
            <a:r>
              <a:rPr lang="en-US" sz="1100"/>
              <a:t>San Jose (CSU)</a:t>
            </a:r>
          </a:p>
          <a:p>
            <a:pPr marL="342900" indent="-342900" algn="l">
              <a:spcBef>
                <a:spcPts val="100"/>
              </a:spcBef>
              <a:spcAft>
                <a:spcPts val="130"/>
              </a:spcAft>
              <a:buAutoNum type="arabicPeriod"/>
            </a:pPr>
            <a:r>
              <a:rPr lang="en-US" sz="1100"/>
              <a:t>Sonoma (CSU)</a:t>
            </a:r>
          </a:p>
          <a:p>
            <a:pPr marL="342900" indent="-342900" algn="l">
              <a:spcBef>
                <a:spcPts val="100"/>
              </a:spcBef>
              <a:spcAft>
                <a:spcPts val="130"/>
              </a:spcAft>
              <a:buAutoNum type="arabicPeriod"/>
            </a:pPr>
            <a:r>
              <a:rPr lang="en-US" sz="1100"/>
              <a:t>Stanislaus (CSU)</a:t>
            </a:r>
          </a:p>
        </p:txBody>
      </p:sp>
      <p:sp>
        <p:nvSpPr>
          <p:cNvPr id="7" name="TextBox 6">
            <a:extLst>
              <a:ext uri="{FF2B5EF4-FFF2-40B4-BE49-F238E27FC236}">
                <a16:creationId xmlns:a16="http://schemas.microsoft.com/office/drawing/2014/main" id="{B071F8B1-E2BD-2D87-1F44-9419E9333BDF}"/>
              </a:ext>
            </a:extLst>
          </p:cNvPr>
          <p:cNvSpPr txBox="1"/>
          <p:nvPr/>
        </p:nvSpPr>
        <p:spPr>
          <a:xfrm>
            <a:off x="1490292" y="3979924"/>
            <a:ext cx="2506639" cy="1106981"/>
          </a:xfrm>
          <a:prstGeom prst="rect">
            <a:avLst/>
          </a:prstGeom>
          <a:solidFill>
            <a:schemeClr val="bg1">
              <a:lumMod val="95000"/>
            </a:schemeClr>
          </a:solidFill>
          <a:ln>
            <a:noFill/>
          </a:ln>
        </p:spPr>
        <p:txBody>
          <a:bodyPr wrap="square" rtlCol="0">
            <a:noAutofit/>
          </a:bodyPr>
          <a:lstStyle/>
          <a:p>
            <a:pPr>
              <a:spcBef>
                <a:spcPts val="100"/>
              </a:spcBef>
              <a:spcAft>
                <a:spcPts val="130"/>
              </a:spcAft>
            </a:pPr>
            <a:r>
              <a:rPr lang="en-US" sz="1100" b="1"/>
              <a:t>Orbis Cascade “Consortia”</a:t>
            </a:r>
          </a:p>
          <a:p>
            <a:pPr algn="l">
              <a:spcBef>
                <a:spcPts val="100"/>
              </a:spcBef>
              <a:spcAft>
                <a:spcPts val="130"/>
              </a:spcAft>
            </a:pPr>
            <a:r>
              <a:rPr lang="en-US" sz="1100"/>
              <a:t>1. Main Office </a:t>
            </a:r>
          </a:p>
          <a:p>
            <a:pPr algn="l">
              <a:spcBef>
                <a:spcPts val="100"/>
              </a:spcBef>
              <a:spcAft>
                <a:spcPts val="130"/>
              </a:spcAft>
            </a:pPr>
            <a:r>
              <a:rPr lang="en-US" sz="1100"/>
              <a:t>2. University of Washington </a:t>
            </a:r>
          </a:p>
          <a:p>
            <a:pPr algn="l">
              <a:spcBef>
                <a:spcPts val="100"/>
              </a:spcBef>
              <a:spcAft>
                <a:spcPts val="130"/>
              </a:spcAft>
            </a:pPr>
            <a:r>
              <a:rPr lang="en-US" sz="1100"/>
              <a:t>3. Western Washington University </a:t>
            </a:r>
          </a:p>
          <a:p>
            <a:pPr marL="342900" indent="-342900" algn="l">
              <a:spcBef>
                <a:spcPts val="100"/>
              </a:spcBef>
              <a:spcAft>
                <a:spcPts val="130"/>
              </a:spcAft>
              <a:buAutoNum type="arabicPeriod"/>
            </a:pPr>
            <a:endParaRPr lang="en-US" sz="1100"/>
          </a:p>
        </p:txBody>
      </p:sp>
    </p:spTree>
    <p:extLst>
      <p:ext uri="{BB962C8B-B14F-4D97-AF65-F5344CB8AC3E}">
        <p14:creationId xmlns:p14="http://schemas.microsoft.com/office/powerpoint/2010/main" val="20725981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716A27C5-3CC8-2451-5D99-65D3F5947DAF}"/>
              </a:ext>
            </a:extLst>
          </p:cNvPr>
          <p:cNvSpPr>
            <a:spLocks noGrp="1"/>
          </p:cNvSpPr>
          <p:nvPr>
            <p:ph type="title"/>
          </p:nvPr>
        </p:nvSpPr>
        <p:spPr>
          <a:xfrm>
            <a:off x="550865" y="368828"/>
            <a:ext cx="2958953" cy="251885"/>
          </a:xfrm>
        </p:spPr>
        <p:txBody>
          <a:bodyPr/>
          <a:lstStyle/>
          <a:p>
            <a:r>
              <a:rPr lang="en-US" sz="2400" b="1" i="0">
                <a:effectLst/>
                <a:latin typeface="Oracle Sans"/>
              </a:rPr>
              <a:t>Physical Books Unique Titles Network View</a:t>
            </a:r>
            <a:br>
              <a:rPr lang="en-US" sz="2400" b="1"/>
            </a:br>
            <a:endParaRPr lang="en-US"/>
          </a:p>
        </p:txBody>
      </p:sp>
      <p:sp>
        <p:nvSpPr>
          <p:cNvPr id="3" name="Footer Placeholder 2">
            <a:extLst>
              <a:ext uri="{FF2B5EF4-FFF2-40B4-BE49-F238E27FC236}">
                <a16:creationId xmlns:a16="http://schemas.microsoft.com/office/drawing/2014/main" id="{7A91BCED-8D7D-51C2-7EFE-AB40C7E1CD07}"/>
              </a:ext>
            </a:extLst>
          </p:cNvPr>
          <p:cNvSpPr>
            <a:spLocks noGrp="1"/>
          </p:cNvSpPr>
          <p:nvPr>
            <p:ph type="ftr" sz="quarter" idx="10"/>
          </p:nvPr>
        </p:nvSpPr>
        <p:spPr/>
        <p:txBody>
          <a:bodyPr/>
          <a:lstStyle/>
          <a:p>
            <a:endParaRPr lang="en-GB"/>
          </a:p>
        </p:txBody>
      </p:sp>
      <p:sp>
        <p:nvSpPr>
          <p:cNvPr id="4" name="Slide Number Placeholder 3">
            <a:extLst>
              <a:ext uri="{FF2B5EF4-FFF2-40B4-BE49-F238E27FC236}">
                <a16:creationId xmlns:a16="http://schemas.microsoft.com/office/drawing/2014/main" id="{FF80ACE9-7941-B988-76A1-7CE59F66AA7B}"/>
              </a:ext>
            </a:extLst>
          </p:cNvPr>
          <p:cNvSpPr>
            <a:spLocks noGrp="1"/>
          </p:cNvSpPr>
          <p:nvPr>
            <p:ph type="sldNum" sz="quarter" idx="11"/>
          </p:nvPr>
        </p:nvSpPr>
        <p:spPr/>
        <p:txBody>
          <a:bodyPr/>
          <a:lstStyle/>
          <a:p>
            <a:fld id="{F59CD943-D024-467A-B36E-F11E1285ED75}" type="slidenum">
              <a:rPr lang="en-GB" smtClean="0"/>
              <a:pPr/>
              <a:t>7</a:t>
            </a:fld>
            <a:endParaRPr lang="en-GB"/>
          </a:p>
        </p:txBody>
      </p:sp>
      <p:sp>
        <p:nvSpPr>
          <p:cNvPr id="6" name="Text Placeholder 5">
            <a:extLst>
              <a:ext uri="{FF2B5EF4-FFF2-40B4-BE49-F238E27FC236}">
                <a16:creationId xmlns:a16="http://schemas.microsoft.com/office/drawing/2014/main" id="{C7E1C2C3-49B1-39E0-0E14-788F5CBCD3D1}"/>
              </a:ext>
            </a:extLst>
          </p:cNvPr>
          <p:cNvSpPr>
            <a:spLocks noGrp="1"/>
          </p:cNvSpPr>
          <p:nvPr>
            <p:ph type="body" sz="quarter" idx="13"/>
          </p:nvPr>
        </p:nvSpPr>
        <p:spPr>
          <a:xfrm>
            <a:off x="550863" y="1251317"/>
            <a:ext cx="3072869" cy="336973"/>
          </a:xfrm>
        </p:spPr>
        <p:txBody>
          <a:bodyPr/>
          <a:lstStyle/>
          <a:p>
            <a:r>
              <a:rPr lang="en-US"/>
              <a:t>Dashboard 1</a:t>
            </a:r>
          </a:p>
        </p:txBody>
      </p:sp>
      <p:sp>
        <p:nvSpPr>
          <p:cNvPr id="7" name="Text Placeholder 6">
            <a:extLst>
              <a:ext uri="{FF2B5EF4-FFF2-40B4-BE49-F238E27FC236}">
                <a16:creationId xmlns:a16="http://schemas.microsoft.com/office/drawing/2014/main" id="{A108C84C-27C7-7C60-C0DB-DF3EECD6F220}"/>
              </a:ext>
            </a:extLst>
          </p:cNvPr>
          <p:cNvSpPr>
            <a:spLocks noGrp="1"/>
          </p:cNvSpPr>
          <p:nvPr>
            <p:ph type="body" sz="quarter" idx="14"/>
          </p:nvPr>
        </p:nvSpPr>
        <p:spPr>
          <a:xfrm>
            <a:off x="464344" y="2124918"/>
            <a:ext cx="2888457" cy="4217733"/>
          </a:xfrm>
        </p:spPr>
        <p:txBody>
          <a:bodyPr vert="horz" lIns="0" tIns="0" rIns="0" bIns="0" rtlCol="0" anchor="t">
            <a:noAutofit/>
          </a:bodyPr>
          <a:lstStyle/>
          <a:p>
            <a:pPr marL="0" indent="0">
              <a:buNone/>
            </a:pPr>
            <a:r>
              <a:rPr lang="en-US"/>
              <a:t>High Level </a:t>
            </a:r>
            <a:r>
              <a:rPr lang="en-US" err="1"/>
              <a:t>Consortial</a:t>
            </a:r>
            <a:r>
              <a:rPr lang="en-US"/>
              <a:t> view.</a:t>
            </a:r>
          </a:p>
          <a:p>
            <a:pPr marL="0" indent="0">
              <a:buNone/>
            </a:pPr>
            <a:r>
              <a:rPr lang="en-US"/>
              <a:t>Typical Questions:</a:t>
            </a:r>
          </a:p>
          <a:p>
            <a:pPr marL="0" indent="0">
              <a:buNone/>
            </a:pPr>
            <a:endParaRPr lang="en-US"/>
          </a:p>
          <a:p>
            <a:pPr marL="342900" indent="-342900">
              <a:buAutoNum type="arabicPeriod"/>
            </a:pPr>
            <a:r>
              <a:rPr lang="en-US"/>
              <a:t>Which institutions hold the highest number of  multiple titles?</a:t>
            </a:r>
          </a:p>
          <a:p>
            <a:pPr marL="342900" indent="-342900">
              <a:buAutoNum type="arabicPeriod"/>
            </a:pPr>
            <a:r>
              <a:rPr lang="en-US"/>
              <a:t>How are certain classifications dispersed across a geographic region?</a:t>
            </a:r>
          </a:p>
          <a:p>
            <a:pPr marL="342900" indent="-342900">
              <a:buAutoNum type="arabicPeriod"/>
            </a:pPr>
            <a:r>
              <a:rPr lang="en-US"/>
              <a:t>Which</a:t>
            </a:r>
            <a:r>
              <a:rPr lang="en-US">
                <a:effectLst/>
              </a:rPr>
              <a:t> institution has the largest collection of unique titles per classification</a:t>
            </a:r>
            <a:r>
              <a:rPr lang="en-US"/>
              <a:t>?</a:t>
            </a:r>
            <a:endParaRPr lang="en-US">
              <a:effectLst/>
            </a:endParaRPr>
          </a:p>
          <a:p>
            <a:pPr marL="342900" indent="-342900">
              <a:buAutoNum type="arabicPeriod"/>
            </a:pPr>
            <a:endParaRPr lang="en-US"/>
          </a:p>
        </p:txBody>
      </p:sp>
      <p:sp>
        <p:nvSpPr>
          <p:cNvPr id="10" name="Text Placeholder 9">
            <a:extLst>
              <a:ext uri="{FF2B5EF4-FFF2-40B4-BE49-F238E27FC236}">
                <a16:creationId xmlns:a16="http://schemas.microsoft.com/office/drawing/2014/main" id="{8DDAA397-27EA-4348-0835-FF40968C52D7}"/>
              </a:ext>
            </a:extLst>
          </p:cNvPr>
          <p:cNvSpPr>
            <a:spLocks noGrp="1"/>
          </p:cNvSpPr>
          <p:nvPr>
            <p:ph type="body" sz="quarter" idx="18"/>
          </p:nvPr>
        </p:nvSpPr>
        <p:spPr/>
        <p:txBody>
          <a:bodyPr/>
          <a:lstStyle/>
          <a:p>
            <a:endParaRPr lang="en-US"/>
          </a:p>
        </p:txBody>
      </p:sp>
      <p:sp>
        <p:nvSpPr>
          <p:cNvPr id="12" name="Text Placeholder 11">
            <a:extLst>
              <a:ext uri="{FF2B5EF4-FFF2-40B4-BE49-F238E27FC236}">
                <a16:creationId xmlns:a16="http://schemas.microsoft.com/office/drawing/2014/main" id="{C9494EA6-A758-585F-DECC-AD05F5B14665}"/>
              </a:ext>
            </a:extLst>
          </p:cNvPr>
          <p:cNvSpPr>
            <a:spLocks noGrp="1"/>
          </p:cNvSpPr>
          <p:nvPr>
            <p:ph type="body" sz="quarter" idx="19"/>
          </p:nvPr>
        </p:nvSpPr>
        <p:spPr/>
        <p:txBody>
          <a:bodyPr/>
          <a:lstStyle/>
          <a:p>
            <a:endParaRPr lang="en-US"/>
          </a:p>
        </p:txBody>
      </p:sp>
      <p:pic>
        <p:nvPicPr>
          <p:cNvPr id="15" name="Picture 14" descr="A screenshot of a computer&#10;&#10;Description automatically generated">
            <a:extLst>
              <a:ext uri="{FF2B5EF4-FFF2-40B4-BE49-F238E27FC236}">
                <a16:creationId xmlns:a16="http://schemas.microsoft.com/office/drawing/2014/main" id="{9DCDFAD3-F334-71F7-CBEE-75DE89FD36C1}"/>
              </a:ext>
            </a:extLst>
          </p:cNvPr>
          <p:cNvPicPr>
            <a:picLocks noChangeAspect="1"/>
          </p:cNvPicPr>
          <p:nvPr/>
        </p:nvPicPr>
        <p:blipFill rotWithShape="1">
          <a:blip r:embed="rId2">
            <a:extLst>
              <a:ext uri="{28A0092B-C50C-407E-A947-70E740481C1C}">
                <a14:useLocalDpi xmlns:a14="http://schemas.microsoft.com/office/drawing/2010/main" val="0"/>
              </a:ext>
            </a:extLst>
          </a:blip>
          <a:srcRect t="6538"/>
          <a:stretch/>
        </p:blipFill>
        <p:spPr>
          <a:xfrm>
            <a:off x="3352801" y="620713"/>
            <a:ext cx="8715700" cy="61094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9943103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323754-3D93-C60C-A613-5FD533E251FD}"/>
              </a:ext>
            </a:extLst>
          </p:cNvPr>
          <p:cNvSpPr>
            <a:spLocks noGrp="1"/>
          </p:cNvSpPr>
          <p:nvPr>
            <p:ph type="title"/>
          </p:nvPr>
        </p:nvSpPr>
        <p:spPr/>
        <p:txBody>
          <a:bodyPr/>
          <a:lstStyle/>
          <a:p>
            <a:r>
              <a:rPr lang="en-US"/>
              <a:t>Limited Titles Details</a:t>
            </a:r>
          </a:p>
        </p:txBody>
      </p:sp>
      <p:sp>
        <p:nvSpPr>
          <p:cNvPr id="3" name="Footer Placeholder 2">
            <a:extLst>
              <a:ext uri="{FF2B5EF4-FFF2-40B4-BE49-F238E27FC236}">
                <a16:creationId xmlns:a16="http://schemas.microsoft.com/office/drawing/2014/main" id="{F20EE81F-E6E6-08E4-CE28-078C91E56CA0}"/>
              </a:ext>
            </a:extLst>
          </p:cNvPr>
          <p:cNvSpPr>
            <a:spLocks noGrp="1"/>
          </p:cNvSpPr>
          <p:nvPr>
            <p:ph type="ftr" sz="quarter" idx="10"/>
          </p:nvPr>
        </p:nvSpPr>
        <p:spPr/>
        <p:txBody>
          <a:bodyPr/>
          <a:lstStyle/>
          <a:p>
            <a:endParaRPr lang="en-GB"/>
          </a:p>
        </p:txBody>
      </p:sp>
      <p:sp>
        <p:nvSpPr>
          <p:cNvPr id="4" name="Slide Number Placeholder 3">
            <a:extLst>
              <a:ext uri="{FF2B5EF4-FFF2-40B4-BE49-F238E27FC236}">
                <a16:creationId xmlns:a16="http://schemas.microsoft.com/office/drawing/2014/main" id="{9390D60A-C455-71ED-6673-4959C2553CFC}"/>
              </a:ext>
            </a:extLst>
          </p:cNvPr>
          <p:cNvSpPr>
            <a:spLocks noGrp="1"/>
          </p:cNvSpPr>
          <p:nvPr>
            <p:ph type="sldNum" sz="quarter" idx="11"/>
          </p:nvPr>
        </p:nvSpPr>
        <p:spPr/>
        <p:txBody>
          <a:bodyPr/>
          <a:lstStyle/>
          <a:p>
            <a:fld id="{F59CD943-D024-467A-B36E-F11E1285ED75}" type="slidenum">
              <a:rPr lang="en-GB" smtClean="0"/>
              <a:pPr/>
              <a:t>8</a:t>
            </a:fld>
            <a:endParaRPr lang="en-GB"/>
          </a:p>
        </p:txBody>
      </p:sp>
      <p:sp>
        <p:nvSpPr>
          <p:cNvPr id="7" name="Text Placeholder 6">
            <a:extLst>
              <a:ext uri="{FF2B5EF4-FFF2-40B4-BE49-F238E27FC236}">
                <a16:creationId xmlns:a16="http://schemas.microsoft.com/office/drawing/2014/main" id="{68242791-017F-5439-665F-74EF4CE3AE77}"/>
              </a:ext>
            </a:extLst>
          </p:cNvPr>
          <p:cNvSpPr>
            <a:spLocks noGrp="1"/>
          </p:cNvSpPr>
          <p:nvPr>
            <p:ph type="body" sz="quarter" idx="18"/>
          </p:nvPr>
        </p:nvSpPr>
        <p:spPr/>
        <p:txBody>
          <a:bodyPr/>
          <a:lstStyle/>
          <a:p>
            <a:endParaRPr lang="en-US"/>
          </a:p>
        </p:txBody>
      </p:sp>
      <p:pic>
        <p:nvPicPr>
          <p:cNvPr id="12" name="Picture 11">
            <a:extLst>
              <a:ext uri="{FF2B5EF4-FFF2-40B4-BE49-F238E27FC236}">
                <a16:creationId xmlns:a16="http://schemas.microsoft.com/office/drawing/2014/main" id="{96D4B192-FF4B-F580-F07D-03137FEA6FF7}"/>
              </a:ext>
            </a:extLst>
          </p:cNvPr>
          <p:cNvPicPr>
            <a:picLocks noChangeAspect="1"/>
          </p:cNvPicPr>
          <p:nvPr/>
        </p:nvPicPr>
        <p:blipFill>
          <a:blip r:embed="rId2"/>
          <a:stretch>
            <a:fillRect/>
          </a:stretch>
        </p:blipFill>
        <p:spPr>
          <a:xfrm>
            <a:off x="550865" y="760719"/>
            <a:ext cx="11256819" cy="542640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56393329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86CA2F5-1584-3460-B5C3-BB967E18A94E}"/>
              </a:ext>
            </a:extLst>
          </p:cNvPr>
          <p:cNvSpPr>
            <a:spLocks noGrp="1"/>
          </p:cNvSpPr>
          <p:nvPr>
            <p:ph type="ftr" sz="quarter" idx="10"/>
          </p:nvPr>
        </p:nvSpPr>
        <p:spPr>
          <a:xfrm>
            <a:off x="8180499" y="6357521"/>
            <a:ext cx="3152662" cy="206733"/>
          </a:xfrm>
        </p:spPr>
        <p:txBody>
          <a:bodyPr/>
          <a:lstStyle/>
          <a:p>
            <a:endParaRPr lang="en-GB"/>
          </a:p>
        </p:txBody>
      </p:sp>
      <p:sp>
        <p:nvSpPr>
          <p:cNvPr id="4" name="Slide Number Placeholder 3">
            <a:extLst>
              <a:ext uri="{FF2B5EF4-FFF2-40B4-BE49-F238E27FC236}">
                <a16:creationId xmlns:a16="http://schemas.microsoft.com/office/drawing/2014/main" id="{8575EBFE-FB91-B01F-080F-E68D519540A0}"/>
              </a:ext>
            </a:extLst>
          </p:cNvPr>
          <p:cNvSpPr>
            <a:spLocks noGrp="1"/>
          </p:cNvSpPr>
          <p:nvPr>
            <p:ph type="sldNum" sz="quarter" idx="11"/>
          </p:nvPr>
        </p:nvSpPr>
        <p:spPr>
          <a:xfrm>
            <a:off x="11515372" y="6357521"/>
            <a:ext cx="206828" cy="206732"/>
          </a:xfrm>
        </p:spPr>
        <p:txBody>
          <a:bodyPr/>
          <a:lstStyle/>
          <a:p>
            <a:fld id="{F59CD943-D024-467A-B36E-F11E1285ED75}" type="slidenum">
              <a:rPr lang="en-GB" smtClean="0"/>
              <a:pPr/>
              <a:t>9</a:t>
            </a:fld>
            <a:endParaRPr lang="en-GB"/>
          </a:p>
        </p:txBody>
      </p:sp>
      <p:sp>
        <p:nvSpPr>
          <p:cNvPr id="5" name="Text Placeholder 4">
            <a:extLst>
              <a:ext uri="{FF2B5EF4-FFF2-40B4-BE49-F238E27FC236}">
                <a16:creationId xmlns:a16="http://schemas.microsoft.com/office/drawing/2014/main" id="{979E8F1A-E935-F7B9-4984-FB9DEC14166B}"/>
              </a:ext>
            </a:extLst>
          </p:cNvPr>
          <p:cNvSpPr>
            <a:spLocks noGrp="1"/>
          </p:cNvSpPr>
          <p:nvPr>
            <p:ph type="body" sz="quarter" idx="13"/>
          </p:nvPr>
        </p:nvSpPr>
        <p:spPr>
          <a:xfrm>
            <a:off x="550865" y="752052"/>
            <a:ext cx="3073398" cy="336973"/>
          </a:xfrm>
        </p:spPr>
        <p:txBody>
          <a:bodyPr/>
          <a:lstStyle/>
          <a:p>
            <a:r>
              <a:rPr lang="en-US" dirty="0"/>
              <a:t>Cross Institution Analytics Dashboard</a:t>
            </a:r>
          </a:p>
        </p:txBody>
      </p:sp>
      <p:sp>
        <p:nvSpPr>
          <p:cNvPr id="9" name="Title 7">
            <a:extLst>
              <a:ext uri="{FF2B5EF4-FFF2-40B4-BE49-F238E27FC236}">
                <a16:creationId xmlns:a16="http://schemas.microsoft.com/office/drawing/2014/main" id="{A4E15D46-1E81-9F95-0794-6B2A79E871ED}"/>
              </a:ext>
            </a:extLst>
          </p:cNvPr>
          <p:cNvSpPr>
            <a:spLocks noGrp="1"/>
          </p:cNvSpPr>
          <p:nvPr>
            <p:ph type="title"/>
          </p:nvPr>
        </p:nvSpPr>
        <p:spPr>
          <a:xfrm>
            <a:off x="550863" y="368300"/>
            <a:ext cx="3073400" cy="252413"/>
          </a:xfrm>
        </p:spPr>
        <p:txBody>
          <a:bodyPr/>
          <a:lstStyle/>
          <a:p>
            <a:r>
              <a:rPr lang="en-US" sz="2400" b="1" i="0">
                <a:effectLst/>
                <a:latin typeface="Oracle Sans"/>
              </a:rPr>
              <a:t>Gap analysis</a:t>
            </a:r>
            <a:endParaRPr lang="en-US"/>
          </a:p>
        </p:txBody>
      </p:sp>
      <p:grpSp>
        <p:nvGrpSpPr>
          <p:cNvPr id="17" name="Group 16">
            <a:extLst>
              <a:ext uri="{FF2B5EF4-FFF2-40B4-BE49-F238E27FC236}">
                <a16:creationId xmlns:a16="http://schemas.microsoft.com/office/drawing/2014/main" id="{B49D1C7E-9C16-ED55-C158-7B0F591E85E0}"/>
              </a:ext>
            </a:extLst>
          </p:cNvPr>
          <p:cNvGrpSpPr/>
          <p:nvPr/>
        </p:nvGrpSpPr>
        <p:grpSpPr>
          <a:xfrm>
            <a:off x="1392759" y="1422400"/>
            <a:ext cx="9953465" cy="3687753"/>
            <a:chOff x="716743" y="1381339"/>
            <a:chExt cx="11005457" cy="4676561"/>
          </a:xfrm>
        </p:grpSpPr>
        <p:pic>
          <p:nvPicPr>
            <p:cNvPr id="1026" name="Picture 2" descr="image">
              <a:extLst>
                <a:ext uri="{FF2B5EF4-FFF2-40B4-BE49-F238E27FC236}">
                  <a16:creationId xmlns:a16="http://schemas.microsoft.com/office/drawing/2014/main" id="{3E722366-8F35-E976-A1B6-CD2323ABC9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6743" y="1381339"/>
              <a:ext cx="11005457" cy="461283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DE10742-D7F0-51DC-8843-FA24D2627863}"/>
                </a:ext>
              </a:extLst>
            </p:cNvPr>
            <p:cNvSpPr txBox="1"/>
            <p:nvPr/>
          </p:nvSpPr>
          <p:spPr>
            <a:xfrm rot="16200000">
              <a:off x="8378459" y="5283116"/>
              <a:ext cx="1254992" cy="294575"/>
            </a:xfrm>
            <a:prstGeom prst="rect">
              <a:avLst/>
            </a:prstGeom>
            <a:solidFill>
              <a:schemeClr val="bg1"/>
            </a:solidFill>
            <a:ln>
              <a:noFill/>
            </a:ln>
          </p:spPr>
          <p:txBody>
            <a:bodyPr wrap="square" rtlCol="0">
              <a:noAutofit/>
            </a:bodyPr>
            <a:lstStyle/>
            <a:p>
              <a:pPr algn="r"/>
              <a:r>
                <a:rPr lang="en-US" sz="1050"/>
                <a:t>My Institution</a:t>
              </a:r>
            </a:p>
          </p:txBody>
        </p:sp>
        <p:sp>
          <p:nvSpPr>
            <p:cNvPr id="11" name="TextBox 10">
              <a:extLst>
                <a:ext uri="{FF2B5EF4-FFF2-40B4-BE49-F238E27FC236}">
                  <a16:creationId xmlns:a16="http://schemas.microsoft.com/office/drawing/2014/main" id="{2BF29661-80AA-4ACD-169F-BD0EEAE593C5}"/>
                </a:ext>
              </a:extLst>
            </p:cNvPr>
            <p:cNvSpPr txBox="1"/>
            <p:nvPr/>
          </p:nvSpPr>
          <p:spPr>
            <a:xfrm rot="16200000">
              <a:off x="8775159" y="5251252"/>
              <a:ext cx="1191265" cy="294575"/>
            </a:xfrm>
            <a:prstGeom prst="rect">
              <a:avLst/>
            </a:prstGeom>
            <a:solidFill>
              <a:schemeClr val="bg1"/>
            </a:solidFill>
            <a:ln>
              <a:noFill/>
            </a:ln>
          </p:spPr>
          <p:txBody>
            <a:bodyPr wrap="square" rtlCol="0">
              <a:noAutofit/>
            </a:bodyPr>
            <a:lstStyle/>
            <a:p>
              <a:pPr algn="r"/>
              <a:r>
                <a:rPr lang="en-US" sz="1050"/>
                <a:t>Institution 2</a:t>
              </a:r>
            </a:p>
          </p:txBody>
        </p:sp>
        <p:sp>
          <p:nvSpPr>
            <p:cNvPr id="12" name="TextBox 11">
              <a:extLst>
                <a:ext uri="{FF2B5EF4-FFF2-40B4-BE49-F238E27FC236}">
                  <a16:creationId xmlns:a16="http://schemas.microsoft.com/office/drawing/2014/main" id="{14942B93-EADD-59FF-CC8D-3040A25DDA41}"/>
                </a:ext>
              </a:extLst>
            </p:cNvPr>
            <p:cNvSpPr txBox="1"/>
            <p:nvPr/>
          </p:nvSpPr>
          <p:spPr>
            <a:xfrm rot="16200000">
              <a:off x="9139997" y="5214306"/>
              <a:ext cx="1191265" cy="294575"/>
            </a:xfrm>
            <a:prstGeom prst="rect">
              <a:avLst/>
            </a:prstGeom>
            <a:solidFill>
              <a:schemeClr val="bg1"/>
            </a:solidFill>
            <a:ln>
              <a:noFill/>
            </a:ln>
          </p:spPr>
          <p:txBody>
            <a:bodyPr wrap="square" rtlCol="0">
              <a:noAutofit/>
            </a:bodyPr>
            <a:lstStyle/>
            <a:p>
              <a:pPr algn="r"/>
              <a:r>
                <a:rPr lang="en-US" sz="1050"/>
                <a:t>Institution 3</a:t>
              </a:r>
            </a:p>
          </p:txBody>
        </p:sp>
        <p:sp>
          <p:nvSpPr>
            <p:cNvPr id="13" name="TextBox 12">
              <a:extLst>
                <a:ext uri="{FF2B5EF4-FFF2-40B4-BE49-F238E27FC236}">
                  <a16:creationId xmlns:a16="http://schemas.microsoft.com/office/drawing/2014/main" id="{C4962165-9042-61F6-CC9B-155E61FBD354}"/>
                </a:ext>
              </a:extLst>
            </p:cNvPr>
            <p:cNvSpPr txBox="1"/>
            <p:nvPr/>
          </p:nvSpPr>
          <p:spPr>
            <a:xfrm rot="16200000">
              <a:off x="9516061" y="5214305"/>
              <a:ext cx="1191265" cy="294575"/>
            </a:xfrm>
            <a:prstGeom prst="rect">
              <a:avLst/>
            </a:prstGeom>
            <a:solidFill>
              <a:schemeClr val="bg1"/>
            </a:solidFill>
            <a:ln>
              <a:noFill/>
            </a:ln>
          </p:spPr>
          <p:txBody>
            <a:bodyPr wrap="square" rtlCol="0">
              <a:noAutofit/>
            </a:bodyPr>
            <a:lstStyle/>
            <a:p>
              <a:pPr algn="r"/>
              <a:r>
                <a:rPr lang="en-US" sz="1050"/>
                <a:t>Institution 4</a:t>
              </a:r>
            </a:p>
          </p:txBody>
        </p:sp>
        <p:sp>
          <p:nvSpPr>
            <p:cNvPr id="14" name="TextBox 13">
              <a:extLst>
                <a:ext uri="{FF2B5EF4-FFF2-40B4-BE49-F238E27FC236}">
                  <a16:creationId xmlns:a16="http://schemas.microsoft.com/office/drawing/2014/main" id="{7A3E3B6E-657B-B106-B24F-56E658E91FA8}"/>
                </a:ext>
              </a:extLst>
            </p:cNvPr>
            <p:cNvSpPr txBox="1"/>
            <p:nvPr/>
          </p:nvSpPr>
          <p:spPr>
            <a:xfrm rot="16200000">
              <a:off x="9842089" y="5214305"/>
              <a:ext cx="1191265" cy="294575"/>
            </a:xfrm>
            <a:prstGeom prst="rect">
              <a:avLst/>
            </a:prstGeom>
            <a:solidFill>
              <a:schemeClr val="bg1"/>
            </a:solidFill>
            <a:ln>
              <a:noFill/>
            </a:ln>
          </p:spPr>
          <p:txBody>
            <a:bodyPr wrap="square" rtlCol="0">
              <a:noAutofit/>
            </a:bodyPr>
            <a:lstStyle/>
            <a:p>
              <a:pPr algn="r"/>
              <a:r>
                <a:rPr lang="en-US" sz="1050"/>
                <a:t>Institution 5</a:t>
              </a:r>
            </a:p>
          </p:txBody>
        </p:sp>
        <p:sp>
          <p:nvSpPr>
            <p:cNvPr id="15" name="TextBox 14">
              <a:extLst>
                <a:ext uri="{FF2B5EF4-FFF2-40B4-BE49-F238E27FC236}">
                  <a16:creationId xmlns:a16="http://schemas.microsoft.com/office/drawing/2014/main" id="{93FCD615-734A-A4DC-3BAD-B7216F60CF06}"/>
                </a:ext>
              </a:extLst>
            </p:cNvPr>
            <p:cNvSpPr txBox="1"/>
            <p:nvPr/>
          </p:nvSpPr>
          <p:spPr>
            <a:xfrm rot="16200000">
              <a:off x="10206927" y="5214305"/>
              <a:ext cx="1191265" cy="294575"/>
            </a:xfrm>
            <a:prstGeom prst="rect">
              <a:avLst/>
            </a:prstGeom>
            <a:solidFill>
              <a:schemeClr val="bg1"/>
            </a:solidFill>
            <a:ln>
              <a:noFill/>
            </a:ln>
          </p:spPr>
          <p:txBody>
            <a:bodyPr wrap="square" rtlCol="0">
              <a:noAutofit/>
            </a:bodyPr>
            <a:lstStyle/>
            <a:p>
              <a:pPr algn="r"/>
              <a:r>
                <a:rPr lang="en-US" sz="1050"/>
                <a:t>Institution 6</a:t>
              </a:r>
            </a:p>
          </p:txBody>
        </p:sp>
        <p:sp>
          <p:nvSpPr>
            <p:cNvPr id="16" name="TextBox 15">
              <a:extLst>
                <a:ext uri="{FF2B5EF4-FFF2-40B4-BE49-F238E27FC236}">
                  <a16:creationId xmlns:a16="http://schemas.microsoft.com/office/drawing/2014/main" id="{B8A0DC72-18BE-AE78-7288-46C2CA178657}"/>
                </a:ext>
              </a:extLst>
            </p:cNvPr>
            <p:cNvSpPr txBox="1"/>
            <p:nvPr/>
          </p:nvSpPr>
          <p:spPr>
            <a:xfrm rot="16200000">
              <a:off x="10621800" y="5214305"/>
              <a:ext cx="1191265" cy="294575"/>
            </a:xfrm>
            <a:prstGeom prst="rect">
              <a:avLst/>
            </a:prstGeom>
            <a:solidFill>
              <a:schemeClr val="bg1"/>
            </a:solidFill>
            <a:ln>
              <a:noFill/>
            </a:ln>
          </p:spPr>
          <p:txBody>
            <a:bodyPr wrap="square" rtlCol="0">
              <a:noAutofit/>
            </a:bodyPr>
            <a:lstStyle/>
            <a:p>
              <a:pPr algn="r"/>
              <a:r>
                <a:rPr lang="en-US" sz="1050"/>
                <a:t>Institution 7</a:t>
              </a:r>
            </a:p>
          </p:txBody>
        </p:sp>
      </p:grpSp>
      <p:sp>
        <p:nvSpPr>
          <p:cNvPr id="25" name="Rectangle 24">
            <a:extLst>
              <a:ext uri="{FF2B5EF4-FFF2-40B4-BE49-F238E27FC236}">
                <a16:creationId xmlns:a16="http://schemas.microsoft.com/office/drawing/2014/main" id="{8CDD1E3F-724C-453E-317C-5A28FBD2853B}"/>
              </a:ext>
            </a:extLst>
          </p:cNvPr>
          <p:cNvSpPr/>
          <p:nvPr/>
        </p:nvSpPr>
        <p:spPr>
          <a:xfrm>
            <a:off x="1395806" y="5027067"/>
            <a:ext cx="9953463" cy="1685831"/>
          </a:xfrm>
          <a:prstGeom prst="rect">
            <a:avLst/>
          </a:prstGeom>
          <a:solidFill>
            <a:schemeClr val="bg1"/>
          </a:solidFill>
          <a:ln>
            <a:noFill/>
          </a:ln>
          <a:effectLst>
            <a:outerShdw blurRad="50800" dist="38100" dir="2700000" algn="tl" rotWithShape="0">
              <a:prstClr val="black">
                <a:alpha val="40000"/>
              </a:prstClr>
            </a:outerShdw>
          </a:effectLst>
        </p:spPr>
        <p:txBody>
          <a:bodyPr wrap="square" rtlCol="0" anchor="ctr">
            <a:noAutofit/>
          </a:bodyPr>
          <a:lstStyle/>
          <a:p>
            <a:pPr algn="l"/>
            <a:endParaRPr lang="en-US">
              <a:solidFill>
                <a:schemeClr val="tx1"/>
              </a:solidFill>
            </a:endParaRPr>
          </a:p>
        </p:txBody>
      </p:sp>
      <p:pic>
        <p:nvPicPr>
          <p:cNvPr id="18" name="Picture 17">
            <a:extLst>
              <a:ext uri="{FF2B5EF4-FFF2-40B4-BE49-F238E27FC236}">
                <a16:creationId xmlns:a16="http://schemas.microsoft.com/office/drawing/2014/main" id="{947F72AE-BC5B-2A6D-97A6-74D8454A84A9}"/>
              </a:ext>
            </a:extLst>
          </p:cNvPr>
          <p:cNvPicPr>
            <a:picLocks noChangeAspect="1"/>
          </p:cNvPicPr>
          <p:nvPr/>
        </p:nvPicPr>
        <p:blipFill rotWithShape="1">
          <a:blip r:embed="rId4"/>
          <a:srcRect t="1" r="17103" b="34385"/>
          <a:stretch/>
        </p:blipFill>
        <p:spPr>
          <a:xfrm>
            <a:off x="1399362" y="5492023"/>
            <a:ext cx="4867842" cy="1220875"/>
          </a:xfrm>
          <a:prstGeom prst="rect">
            <a:avLst/>
          </a:prstGeom>
        </p:spPr>
      </p:pic>
      <p:pic>
        <p:nvPicPr>
          <p:cNvPr id="19" name="Picture 18">
            <a:extLst>
              <a:ext uri="{FF2B5EF4-FFF2-40B4-BE49-F238E27FC236}">
                <a16:creationId xmlns:a16="http://schemas.microsoft.com/office/drawing/2014/main" id="{E90C503A-EC9B-646E-B67F-3DA09334E96A}"/>
              </a:ext>
            </a:extLst>
          </p:cNvPr>
          <p:cNvPicPr>
            <a:picLocks noChangeAspect="1"/>
          </p:cNvPicPr>
          <p:nvPr/>
        </p:nvPicPr>
        <p:blipFill rotWithShape="1">
          <a:blip r:embed="rId5"/>
          <a:srcRect l="38132" t="12671" r="1049" b="76963"/>
          <a:stretch/>
        </p:blipFill>
        <p:spPr>
          <a:xfrm>
            <a:off x="1399362" y="5237718"/>
            <a:ext cx="4830115" cy="468226"/>
          </a:xfrm>
          <a:prstGeom prst="rect">
            <a:avLst/>
          </a:prstGeom>
        </p:spPr>
      </p:pic>
      <p:pic>
        <p:nvPicPr>
          <p:cNvPr id="22" name="Picture 21">
            <a:extLst>
              <a:ext uri="{FF2B5EF4-FFF2-40B4-BE49-F238E27FC236}">
                <a16:creationId xmlns:a16="http://schemas.microsoft.com/office/drawing/2014/main" id="{A85A4834-4439-B30D-FC1F-27F111C76FA6}"/>
              </a:ext>
            </a:extLst>
          </p:cNvPr>
          <p:cNvPicPr>
            <a:picLocks noChangeAspect="1"/>
          </p:cNvPicPr>
          <p:nvPr/>
        </p:nvPicPr>
        <p:blipFill>
          <a:blip r:embed="rId6"/>
          <a:stretch>
            <a:fillRect/>
          </a:stretch>
        </p:blipFill>
        <p:spPr>
          <a:xfrm>
            <a:off x="6391645" y="5642939"/>
            <a:ext cx="4841845" cy="956470"/>
          </a:xfrm>
          <a:prstGeom prst="rect">
            <a:avLst/>
          </a:prstGeom>
        </p:spPr>
      </p:pic>
      <p:pic>
        <p:nvPicPr>
          <p:cNvPr id="23" name="Picture 22">
            <a:extLst>
              <a:ext uri="{FF2B5EF4-FFF2-40B4-BE49-F238E27FC236}">
                <a16:creationId xmlns:a16="http://schemas.microsoft.com/office/drawing/2014/main" id="{0CC9C716-8B75-13CD-4F80-B3BDC3479831}"/>
              </a:ext>
            </a:extLst>
          </p:cNvPr>
          <p:cNvPicPr>
            <a:picLocks noChangeAspect="1"/>
          </p:cNvPicPr>
          <p:nvPr/>
        </p:nvPicPr>
        <p:blipFill rotWithShape="1">
          <a:blip r:embed="rId5"/>
          <a:srcRect l="38132" t="12671" r="1049" b="76963"/>
          <a:stretch/>
        </p:blipFill>
        <p:spPr>
          <a:xfrm>
            <a:off x="6385125" y="5255695"/>
            <a:ext cx="4830115" cy="468226"/>
          </a:xfrm>
          <a:prstGeom prst="rect">
            <a:avLst/>
          </a:prstGeom>
        </p:spPr>
      </p:pic>
      <p:sp>
        <p:nvSpPr>
          <p:cNvPr id="20" name="TextBox 19">
            <a:extLst>
              <a:ext uri="{FF2B5EF4-FFF2-40B4-BE49-F238E27FC236}">
                <a16:creationId xmlns:a16="http://schemas.microsoft.com/office/drawing/2014/main" id="{9D441DB8-EC81-E241-05DC-CB251088C4E8}"/>
              </a:ext>
            </a:extLst>
          </p:cNvPr>
          <p:cNvSpPr txBox="1"/>
          <p:nvPr/>
        </p:nvSpPr>
        <p:spPr>
          <a:xfrm>
            <a:off x="1392759" y="4964227"/>
            <a:ext cx="3856043" cy="191346"/>
          </a:xfrm>
          <a:prstGeom prst="rect">
            <a:avLst/>
          </a:prstGeom>
          <a:solidFill>
            <a:schemeClr val="bg1"/>
          </a:solidFill>
          <a:ln>
            <a:noFill/>
          </a:ln>
        </p:spPr>
        <p:txBody>
          <a:bodyPr wrap="square" rtlCol="0">
            <a:noAutofit/>
          </a:bodyPr>
          <a:lstStyle/>
          <a:p>
            <a:pPr algn="l"/>
            <a:r>
              <a:rPr lang="en-GB" sz="1050" b="1"/>
              <a:t>My bottom ten classifications</a:t>
            </a:r>
            <a:endParaRPr lang="en-US" sz="1050" b="1" err="1"/>
          </a:p>
        </p:txBody>
      </p:sp>
      <p:sp>
        <p:nvSpPr>
          <p:cNvPr id="24" name="TextBox 23">
            <a:extLst>
              <a:ext uri="{FF2B5EF4-FFF2-40B4-BE49-F238E27FC236}">
                <a16:creationId xmlns:a16="http://schemas.microsoft.com/office/drawing/2014/main" id="{3B23AF29-EEDB-E8A1-9BDD-1338F70DEEE0}"/>
              </a:ext>
            </a:extLst>
          </p:cNvPr>
          <p:cNvSpPr txBox="1"/>
          <p:nvPr/>
        </p:nvSpPr>
        <p:spPr>
          <a:xfrm>
            <a:off x="6368931" y="5008595"/>
            <a:ext cx="4964230" cy="241598"/>
          </a:xfrm>
          <a:prstGeom prst="rect">
            <a:avLst/>
          </a:prstGeom>
          <a:solidFill>
            <a:schemeClr val="bg1"/>
          </a:solidFill>
          <a:ln>
            <a:noFill/>
          </a:ln>
        </p:spPr>
        <p:txBody>
          <a:bodyPr wrap="square" rtlCol="0">
            <a:noAutofit/>
          </a:bodyPr>
          <a:lstStyle/>
          <a:p>
            <a:pPr algn="l"/>
            <a:r>
              <a:rPr lang="en-GB" sz="1050" b="1"/>
              <a:t>My top ten classifications</a:t>
            </a:r>
            <a:endParaRPr lang="en-US" sz="1050" b="1" err="1"/>
          </a:p>
        </p:txBody>
      </p:sp>
    </p:spTree>
    <p:extLst>
      <p:ext uri="{BB962C8B-B14F-4D97-AF65-F5344CB8AC3E}">
        <p14:creationId xmlns:p14="http://schemas.microsoft.com/office/powerpoint/2010/main" val="1109508985"/>
      </p:ext>
    </p:extLst>
  </p:cSld>
  <p:clrMapOvr>
    <a:masterClrMapping/>
  </p:clrMapOvr>
</p:sld>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haredWithUsers xmlns="abb14d60-a5af-4382-9da8-d3b2964d2f21">
      <UserInfo>
        <DisplayName>Shelly Shitrit</DisplayName>
        <AccountId>639</AccountId>
        <AccountType/>
      </UserInfo>
      <UserInfo>
        <DisplayName>Elliot Svec</DisplayName>
        <AccountId>809</AccountId>
        <AccountType/>
      </UserInfo>
      <UserInfo>
        <DisplayName>Dolph Chaney</DisplayName>
        <AccountId>233</AccountId>
        <AccountType/>
      </UserInfo>
      <UserInfo>
        <DisplayName>Jamie Kutzuba</DisplayName>
        <AccountId>1716</AccountId>
        <AccountType/>
      </UserInfo>
      <UserInfo>
        <DisplayName>Katy Aronoff</DisplayName>
        <AccountId>1063</AccountId>
        <AccountType/>
      </UserInfo>
    </SharedWithUsers>
    <_ip_UnifiedCompliancePolicyUIAction xmlns="http://schemas.microsoft.com/sharepoint/v3" xsi:nil="true"/>
    <TaxCatchAll xmlns="abb14d60-a5af-4382-9da8-d3b2964d2f21" xsi:nil="true"/>
    <_ip_UnifiedCompliancePolicyProperties xmlns="http://schemas.microsoft.com/sharepoint/v3" xsi:nil="true"/>
    <lcf76f155ced4ddcb4097134ff3c332f xmlns="6bd9f96d-3fb6-48f4-b0f9-872182f76813">
      <Terms xmlns="http://schemas.microsoft.com/office/infopath/2007/PartnerControls"/>
    </lcf76f155ced4ddcb4097134ff3c332f>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612CD2A45E402646B008C6BA5501F3C7" ma:contentTypeVersion="20" ma:contentTypeDescription="Create a new document." ma:contentTypeScope="" ma:versionID="fab48e41decb373a0652e3cd424a9e4a">
  <xsd:schema xmlns:xsd="http://www.w3.org/2001/XMLSchema" xmlns:xs="http://www.w3.org/2001/XMLSchema" xmlns:p="http://schemas.microsoft.com/office/2006/metadata/properties" xmlns:ns1="http://schemas.microsoft.com/sharepoint/v3" xmlns:ns2="6bd9f96d-3fb6-48f4-b0f9-872182f76813" xmlns:ns3="abb14d60-a5af-4382-9da8-d3b2964d2f21" targetNamespace="http://schemas.microsoft.com/office/2006/metadata/properties" ma:root="true" ma:fieldsID="03a3f299d87b54e05292e4aebd8c2cf9" ns1:_="" ns2:_="" ns3:_="">
    <xsd:import namespace="http://schemas.microsoft.com/sharepoint/v3"/>
    <xsd:import namespace="6bd9f96d-3fb6-48f4-b0f9-872182f76813"/>
    <xsd:import namespace="abb14d60-a5af-4382-9da8-d3b2964d2f21"/>
    <xsd:element name="properties">
      <xsd:complexType>
        <xsd:sequence>
          <xsd:element name="documentManagement">
            <xsd:complexType>
              <xsd:all>
                <xsd:element ref="ns2:MediaServiceMetadata" minOccurs="0"/>
                <xsd:element ref="ns2:MediaServiceFastMetadata" minOccurs="0"/>
                <xsd:element ref="ns2:MediaLengthInSeconds" minOccurs="0"/>
                <xsd:element ref="ns2:MediaServiceDateTaken" minOccurs="0"/>
                <xsd:element ref="ns2:MediaServiceAutoKeyPoints" minOccurs="0"/>
                <xsd:element ref="ns2:MediaServiceKeyPoints" minOccurs="0"/>
                <xsd:element ref="ns2:MediaServiceAutoTags" minOccurs="0"/>
                <xsd:element ref="ns2:MediaServiceGenerationTime" minOccurs="0"/>
                <xsd:element ref="ns2:MediaServiceEventHashCode" minOccurs="0"/>
                <xsd:element ref="ns2:MediaServiceOCR" minOccurs="0"/>
                <xsd:element ref="ns1:_ip_UnifiedCompliancePolicyProperties" minOccurs="0"/>
                <xsd:element ref="ns1:_ip_UnifiedCompliancePolicyUIAction" minOccurs="0"/>
                <xsd:element ref="ns3:SharedWithUsers" minOccurs="0"/>
                <xsd:element ref="ns3:SharedWithDetails" minOccurs="0"/>
                <xsd:element ref="ns2:MediaServiceLocation"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bd9f96d-3fb6-48f4-b0f9-872182f7681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LengthInSeconds" ma:index="10" nillable="true" ma:displayName="MediaLengthInSeconds" ma:hidden="true" ma:internalName="MediaLengthInSeconds" ma:readOnly="true">
      <xsd:simpleType>
        <xsd:restriction base="dms:Unknown"/>
      </xsd:simpleType>
    </xsd:element>
    <xsd:element name="MediaServiceDateTaken" ma:index="11" nillable="true" ma:displayName="MediaServiceDateTaken" ma:hidden="true" ma:internalName="MediaServiceDateTaken" ma:readOnly="true">
      <xsd:simpleType>
        <xsd:restriction base="dms:Text"/>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Location" ma:index="22" nillable="true" ma:displayName="Location" ma:internalName="MediaServiceLocation" ma:readOnly="true">
      <xsd:simpleType>
        <xsd:restriction base="dms:Text"/>
      </xsd:simpleType>
    </xsd:element>
    <xsd:element name="lcf76f155ced4ddcb4097134ff3c332f" ma:index="24"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6"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7"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abb14d60-a5af-4382-9da8-d3b2964d2f21" elementFormDefault="qualified">
    <xsd:import namespace="http://schemas.microsoft.com/office/2006/documentManagement/types"/>
    <xsd:import namespace="http://schemas.microsoft.com/office/infopath/2007/PartnerControls"/>
    <xsd:element name="SharedWithUsers" ma:index="20" nillable="true" ma:displayName="Shared With" ma:SearchPeopleOnly="false" ma:SharePointGroup="0" ma:internalName="SharedWithUsers" ma:readOnly="true" ma:showField="ImnNam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5" nillable="true" ma:displayName="Taxonomy Catch All Column" ma:hidden="true" ma:list="{1fdc7ce9-2b26-4f35-89f1-910828e6faaf}" ma:internalName="TaxCatchAll" ma:showField="CatchAllData" ma:web="abb14d60-a5af-4382-9da8-d3b2964d2f2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7707030-CD46-4873-9099-A1E166734A8E}">
  <ds:schemaRefs>
    <ds:schemaRef ds:uri="38a64e78-31d1-4acb-ba83-857154195e2b"/>
    <ds:schemaRef ds:uri="6bd9f96d-3fb6-48f4-b0f9-872182f76813"/>
    <ds:schemaRef ds:uri="a3ff6c5c-e254-4e00-bb80-0548f05d103f"/>
    <ds:schemaRef ds:uri="abb14d60-a5af-4382-9da8-d3b2964d2f21"/>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microsoft.com/sharepoint/v3"/>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9432A9DC-9A3A-46E1-8114-B1DBEB91721E}">
  <ds:schemaRefs>
    <ds:schemaRef ds:uri="6bd9f96d-3fb6-48f4-b0f9-872182f76813"/>
    <ds:schemaRef ds:uri="abb14d60-a5af-4382-9da8-d3b2964d2f21"/>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microsoft.com/sharepoint/v3"/>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384</TotalTime>
  <Words>553</Words>
  <Application>Microsoft Office PowerPoint</Application>
  <PresentationFormat>Widescreen</PresentationFormat>
  <Paragraphs>123</Paragraphs>
  <Slides>11</Slides>
  <Notes>2</Notes>
  <HiddenSlides>0</HiddenSlides>
  <MMClips>0</MMClips>
  <ScaleCrop>false</ScaleCrop>
  <HeadingPairs>
    <vt:vector size="6" baseType="variant">
      <vt:variant>
        <vt:lpstr>Fonts Used</vt:lpstr>
      </vt:variant>
      <vt:variant>
        <vt:i4>10</vt:i4>
      </vt:variant>
      <vt:variant>
        <vt:lpstr>Theme</vt:lpstr>
      </vt:variant>
      <vt:variant>
        <vt:i4>14</vt:i4>
      </vt:variant>
      <vt:variant>
        <vt:lpstr>Slide Titles</vt:lpstr>
      </vt:variant>
      <vt:variant>
        <vt:i4>11</vt:i4>
      </vt:variant>
    </vt:vector>
  </HeadingPairs>
  <TitlesOfParts>
    <vt:vector size="35" baseType="lpstr">
      <vt:lpstr>Arial</vt:lpstr>
      <vt:lpstr>Avenir Next LT Pro</vt:lpstr>
      <vt:lpstr>Avenir Next LT Pro Demi</vt:lpstr>
      <vt:lpstr>Bore</vt:lpstr>
      <vt:lpstr>Calibri</vt:lpstr>
      <vt:lpstr>Calibri Light</vt:lpstr>
      <vt:lpstr>Courier New</vt:lpstr>
      <vt:lpstr>Oracle Sans</vt:lpstr>
      <vt:lpstr>Tw Cen MT</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Collection Development: From Insight to Action</vt:lpstr>
      <vt:lpstr>PowerPoint Presentation</vt:lpstr>
      <vt:lpstr>Physical Books Retention-  Institutional View </vt:lpstr>
      <vt:lpstr>PowerPoint Presentation</vt:lpstr>
      <vt:lpstr>PowerPoint Presentation</vt:lpstr>
      <vt:lpstr>Physical Books Unique Titles Network View </vt:lpstr>
      <vt:lpstr>Limited Titles Details</vt:lpstr>
      <vt:lpstr>Gap analysis</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Ellen Wallace</dc:creator>
  <cp:lastModifiedBy>Aaron Krebeck</cp:lastModifiedBy>
  <cp:revision>4</cp:revision>
  <dcterms:created xsi:type="dcterms:W3CDTF">2023-07-24T19:21:55Z</dcterms:created>
  <dcterms:modified xsi:type="dcterms:W3CDTF">2024-06-26T15:59:57Z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0x010100612CD2A45E402646B008C6BA5501F3C7</vt:lpwstr>
  </property>
  <property fmtid="{D5CDD505-2E9C-101B-9397-08002B2CF9AE}" pid="3" name="MediaServiceImageTags">
    <vt:lpwstr/>
  </property>
</Properties>
</file>