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 id="2147483678" r:id="rId3"/>
  </p:sldMasterIdLst>
  <p:notesMasterIdLst>
    <p:notesMasterId r:id="rId14"/>
  </p:notesMasterIdLst>
  <p:sldIdLst>
    <p:sldId id="256" r:id="rId4"/>
    <p:sldId id="257" r:id="rId5"/>
    <p:sldId id="258" r:id="rId6"/>
    <p:sldId id="259" r:id="rId7"/>
    <p:sldId id="260" r:id="rId8"/>
    <p:sldId id="261" r:id="rId9"/>
    <p:sldId id="262" r:id="rId10"/>
    <p:sldId id="263" r:id="rId11"/>
    <p:sldId id="264" r:id="rId12"/>
    <p:sldId id="265" r:id="rId13"/>
  </p:sldIdLst>
  <p:sldSz cx="9144000" cy="5143500" type="screen16x9"/>
  <p:notesSz cx="6858000" cy="9144000"/>
  <p:embeddedFontLst>
    <p:embeddedFont>
      <p:font typeface="Candara" panose="020E0502030303020204" pitchFamily="34" charset="0"/>
      <p:regular r:id="rId15"/>
      <p:bold r:id="rId16"/>
      <p:italic r:id="rId17"/>
      <p:boldItalic r:id="rId18"/>
    </p:embeddedFont>
    <p:embeddedFont>
      <p:font typeface="EB Garamond" panose="020F0502020204030204" pitchFamily="2" charset="0"/>
      <p:regular r:id="rId19"/>
      <p:bold r:id="rId20"/>
      <p:italic r:id="rId21"/>
      <p:boldItalic r:id="rId22"/>
    </p:embeddedFont>
    <p:embeddedFont>
      <p:font typeface="EB Garamond SemiBold" panose="020F0502020204030204"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document/d/1ZqcSKtanYQMVsjjyGVhmjgJuO1iCMrs5AlYAfe4lSWY/edit?usp=shari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d1b8e05b9e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d1b8e05b9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chemeClr val="hlink"/>
                </a:solidFill>
                <a:hlinkClick r:id="rId3"/>
              </a:rPr>
              <a:t>https://docs.google.com/document/d/1ZqcSKtanYQMVsjjyGVhmjgJuO1iCMrs5AlYAfe4lSWY/edit?usp=sharing</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Hello, for those of you who don’t know me my name is Sara Amato and I’m the Program Manager for the Eastern Academic Scholars’ Trust. I was asked to talk today about EAST’s most current collection analysis and some changes to our methodologies as EAST has grown.</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I’ll also talk briefly about some of the challenges we are seeing both with collection analysis and existing retentions. </a:t>
            </a:r>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e13ddb9f6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e13ddb9f6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Sara</a:t>
            </a:r>
            <a:endParaRPr sz="1200">
              <a:solidFill>
                <a:schemeClr val="dk1"/>
              </a:solidFill>
            </a:endParaRPr>
          </a:p>
          <a:p>
            <a:pPr marL="0" lvl="0" indent="0" algn="l" rtl="0">
              <a:spcBef>
                <a:spcPts val="0"/>
              </a:spcBef>
              <a:spcAft>
                <a:spcPts val="0"/>
              </a:spcAft>
              <a:buNone/>
            </a:pPr>
            <a:endParaRPr sz="1200"/>
          </a:p>
          <a:p>
            <a:pPr marL="0" lvl="0" indent="0" algn="l" rtl="0">
              <a:spcBef>
                <a:spcPts val="0"/>
              </a:spcBef>
              <a:spcAft>
                <a:spcPts val="0"/>
              </a:spcAft>
              <a:buNone/>
            </a:pPr>
            <a:r>
              <a:rPr lang="en" sz="1200"/>
              <a:t>Thanks so much for your time today.  What questions might we be able to answer for you?</a:t>
            </a: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70edd500ea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70edd500ea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rPr>
              <a:t>This is just a quick slide that shows how EAST has grown from our original 40 members in our first cohort back in the mid teens, to over 170 members as of last week. Part of the growth is due to a new member model that allows consortia to join as a group, with their flagship schools joining as retention partners (that is those who retain materials for EAST, shown as the red dots on the map) with their smaller and perhaps less well resourced schools joining as supporting partners (those are the blue dots), with dues for those members based on their ILL activity. Of the 170+ members, 119 are currently retention partners. </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70edd500ea_0_189:notes"/>
          <p:cNvSpPr txBox="1">
            <a:spLocks noGrp="1"/>
          </p:cNvSpPr>
          <p:nvPr>
            <p:ph type="body" idx="1"/>
          </p:nvPr>
        </p:nvSpPr>
        <p:spPr>
          <a:xfrm>
            <a:off x="685800" y="4400549"/>
            <a:ext cx="5486400" cy="3600300"/>
          </a:xfrm>
          <a:prstGeom prst="rect">
            <a:avLst/>
          </a:prstGeom>
          <a:noFill/>
          <a:ln>
            <a:noFill/>
          </a:ln>
        </p:spPr>
        <p:txBody>
          <a:bodyPr spcFirstLastPara="1" wrap="square" lIns="88875" tIns="88875" rIns="88875" bIns="8887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I’m going to talk a bit about the collection analysis process in EAST, the tools we’ve used, some of the challenges we’ve had and what we’ve been up to lately to refine our collection analysis both in light of rapid growth and also increasing reluctance we are seeing to continue to retain certain types of materials. </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New members have the choice to use either GreenGlass or Gold Rush for their collection analysis, and we currently have members using each. One of the reasons we can do this is that all EAST retentions are registered in OCLC and thus visible in GreenGlass, and EAST also maintains a subscription to Gold Rush where our libraries maintain a retentions database. This means all EAST retentions are available in Gold Rush for comparison purposes. GreenGlass is more fully featured, but Gold Rush is significantly less expensive and does suffice for most of our purposes.</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In general the EAST retention model has been to retain all material identified as UNIQUE to EAST, and then also asks new members to consider ‘topping up’ EAST retentions on titles where EAST holds fewer than 5 copies, so they can help us reach that 5 copy threshold. We also encourage new members to consider other types or criteria for retention that may be of local priority, e.g. subject collection strengths or perhaps recent circulation activity.</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
        <p:nvSpPr>
          <p:cNvPr id="149" name="Google Shape;149;g270edd500ea_0_189: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e005894def_0_50:notes"/>
          <p:cNvSpPr txBox="1">
            <a:spLocks noGrp="1"/>
          </p:cNvSpPr>
          <p:nvPr>
            <p:ph type="body" idx="1"/>
          </p:nvPr>
        </p:nvSpPr>
        <p:spPr>
          <a:xfrm>
            <a:off x="685800" y="4400549"/>
            <a:ext cx="5486400" cy="3600300"/>
          </a:xfrm>
          <a:prstGeom prst="rect">
            <a:avLst/>
          </a:prstGeom>
          <a:noFill/>
          <a:ln>
            <a:noFill/>
          </a:ln>
        </p:spPr>
        <p:txBody>
          <a:bodyPr spcFirstLastPara="1" wrap="square" lIns="88875" tIns="88875" rIns="88875" bIns="8887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(This slide is for Ian, who traditionally at this point would ask “how did you choose 5 as the number of copies, which I’ll get to in a moment.)</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So while all members underwent an initial collection analysis upon joining, over the last year EAST has taken on a group project analyzing newer titles. Theses are titles that were published or acquired between 2011 through 2021. EAST’s original cut off date was 2010, so this pulls in another decade of materials. This was an ‘opt in’ project for our retention libraries, and 67 libraries agreed to participate. We used the Gold Rush tool for this analysis, which kept costs relatively low for the participating libraries.</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We had a working group meet regularly over several months to discuss a retention model for these newer titles, for example if there were multiple copies, how many should we allocate for retention, and to whom? Also what data points should be taken into consideration or at least provided to libraries, e.g. is there a digital surrogate in the Internet Archive and/or HathiTrust and what is its copyright status (again these were newer titles so the assumption was that even if a copy was in HathiTrust the digital copy would NOT be available to most members.), also discussed was if we should take WorldCat holdings levels into account, as we were able to glean some insight into those via the OCLC APIs. </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The Working group also took a look at the recent article in College and Research Libraries on the ‘model to determine optimal number of monograph copies for preservation in shared print programs’. This model allows you to play with variables such as the age of the material, the storage conditions of the materials (e.g. is it in open stacks or in a climate controlled storage facility) and the time horizon - that is how far into the future do you want the model to look - 10 years? 50 years? 100 years?, and also a confidence variable (how confident do you want  the model to be in the number of copies that it suggests.) </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This was, for me, the most interesting conversation we had with the working group, as we had to do some future thinking - how do we see this playing out? How far into the future do we expect to want to commit to print and what does that mean for our member libraries. In the end they settled a 40ish year time horizon, which may sound short to preservationists, but looking back 40 years, that was pre kindle, pre ipad, pre smartphone - and OCLC was still printing catalog cards for some libraries. On settling on this 40 year mark the group felt that it would assure that a print copy would be around for the next generation or two and their technology, thinking that each generation brings its tech to print - we can look back at microforms, CD-Roms, and now e-books - what technologies will come along next, and it is important to have a print copy around for that next generation to apply their technology to it. </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With the assumption that all EAST materials are held in open stacks, the model suggested that 3 to 4 copies would be sufficient for that 40 year time horizon with an above 99% confidence level. Note that this number is purley looking at this from a preservation perspective, and not if there are enough copies for access, which is a separate conversation we could have. Given that that new titles don’t stay in the ‘new’ category forever, and that EAST had an existing model of ‘up to five’ copies of certain types of material, that is what the group settled on. Also, In the end we included information on digital surrogates and WorldCat holdings in reports given to libraries, but did not make any recommendations on how those should be used, nor did we use them when assigning potential retention commitments. </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0" lvl="0" indent="0" algn="l" rtl="0">
              <a:lnSpc>
                <a:spcPct val="115000"/>
              </a:lnSpc>
              <a:spcBef>
                <a:spcPts val="0"/>
              </a:spcBef>
              <a:spcAft>
                <a:spcPts val="0"/>
              </a:spcAft>
              <a:buNone/>
            </a:pPr>
            <a:endParaRPr>
              <a:solidFill>
                <a:schemeClr val="dk1"/>
              </a:solidFill>
            </a:endParaRPr>
          </a:p>
        </p:txBody>
      </p:sp>
      <p:sp>
        <p:nvSpPr>
          <p:cNvPr id="164" name="Google Shape;164;g2e005894def_0_50: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e0a80c18fb_0_15:notes"/>
          <p:cNvSpPr txBox="1">
            <a:spLocks noGrp="1"/>
          </p:cNvSpPr>
          <p:nvPr>
            <p:ph type="body" idx="1"/>
          </p:nvPr>
        </p:nvSpPr>
        <p:spPr>
          <a:xfrm>
            <a:off x="685800" y="4400549"/>
            <a:ext cx="5486400" cy="3600300"/>
          </a:xfrm>
          <a:prstGeom prst="rect">
            <a:avLst/>
          </a:prstGeom>
          <a:noFill/>
          <a:ln>
            <a:noFill/>
          </a:ln>
        </p:spPr>
        <p:txBody>
          <a:bodyPr spcFirstLastPara="1" wrap="square" lIns="88875" tIns="88875" rIns="88875" bIns="8887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Okay, here’s the fun part.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500">
                <a:solidFill>
                  <a:schemeClr val="dk1"/>
                </a:solidFill>
              </a:rPr>
              <a:t>One of the upsides of Green Glass for Groups is that it will do the retention modeling AND allocations. </a:t>
            </a: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500">
                <a:solidFill>
                  <a:schemeClr val="dk1"/>
                </a:solidFill>
              </a:rPr>
              <a:t>But we were using Gold Rush that has no mechanism for assigning retentions when the group holds more copies than the retention model calls for. An unexpected benefit of that was that we were able to think creatively on what we wanted that allocation to look like, assuming we had the data to apply it. </a:t>
            </a: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500">
                <a:solidFill>
                  <a:schemeClr val="dk1"/>
                </a:solidFill>
              </a:rPr>
              <a:t>As you might expect, the majority of titles analyzed were held by fewer than 5 libraries. However, there were close to 100k titles that had more than 5 copies, and we needed to decide how to distribute the allocations. Given the geographic growth of EAST we decided to prioritize geography first, and, after looking at several maps settled on the US Census regions, and divided the allocation between North (New England and Mid Atlantic) and South (South Atlantic plus Tennessee as we have one TN library)</a:t>
            </a: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500">
                <a:solidFill>
                  <a:schemeClr val="dk1"/>
                </a:solidFill>
              </a:rPr>
              <a:t>This worked well for us, as our first 2 cohorts were in the north, and continue to hold more retentions than newer partners. So if there was already a copy in the North, or more copies in the North, we prioritized a copy in the South. When deciding which library within a geographical area would receive the allocation, we the prioritized the library retaining the lowest percentage of their print collection. </a:t>
            </a: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500">
                <a:solidFill>
                  <a:schemeClr val="dk1"/>
                </a:solidFill>
              </a:rPr>
              <a:t>This worked reasonably well, though there was at least one instance where the the library with the low % of retentions was for a reason - they had been a part of consortia where larger flagship schools took on more retentions and we had purposely previously diverted retentions from them when possible. That should have been taken into account this time but wasn’t. In the end they agreed to take on retentions in their areas of subject strengths and reject the others. </a:t>
            </a: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500">
                <a:solidFill>
                  <a:schemeClr val="dk1"/>
                </a:solidFill>
              </a:rPr>
              <a:t>We think we are going to be seeing more of this with libraries focusing on their subject collecting preferences rather than the broad range of scattershot retentions folks agreed to when shared print programs first started out, and in fact when the VIVA consortia joined EAST we did do some subject preferences at a very high level when allocating their retentions. </a:t>
            </a: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500">
                <a:solidFill>
                  <a:schemeClr val="dk1"/>
                </a:solidFill>
              </a:rPr>
              <a:t>We’ve also discussed, but have not yet used the FEMA National Risk Index map - small screenshot here with suggests we should be keeping things in Maine rather than Miami. We had one of our board members go through the geo locations of member libraries and assign the FEMA risk index to each member, so this might be something we dig into more deeply in the future. (E.g. additional copies of the Miami titles should not be on the coast…)</a:t>
            </a: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4.2 million matched the retention model representing 850k distinct titles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https://www2.census.gov/geo/pdfs/maps-data/maps/reference/us_regdiv.pdf</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
        <p:nvSpPr>
          <p:cNvPr id="177" name="Google Shape;177;g2e0a80c18fb_0_15: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e005894def_0_63:notes"/>
          <p:cNvSpPr txBox="1">
            <a:spLocks noGrp="1"/>
          </p:cNvSpPr>
          <p:nvPr>
            <p:ph type="body" idx="1"/>
          </p:nvPr>
        </p:nvSpPr>
        <p:spPr>
          <a:xfrm>
            <a:off x="685800" y="4400549"/>
            <a:ext cx="5486400" cy="3600300"/>
          </a:xfrm>
          <a:prstGeom prst="rect">
            <a:avLst/>
          </a:prstGeom>
          <a:noFill/>
          <a:ln>
            <a:noFill/>
          </a:ln>
        </p:spPr>
        <p:txBody>
          <a:bodyPr spcFirstLastPara="1" wrap="square" lIns="88875" tIns="88875" rIns="88875" bIns="8887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Sara</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500">
                <a:solidFill>
                  <a:schemeClr val="dk1"/>
                </a:solidFill>
              </a:rPr>
              <a:t>Circling back to things libraries don’t want to keep, I wanted to talk a little bit also about our evolving Scope.  EAST tries to exclude certain types of materials from collection analysis, e.g. test prep materials, old computer manuals, travel guides and in general types of things libraries are unwilling to commit to retain long term. We try to accomplish this in a couple of ways:  first by running allocation lists through filters to remove certain publishers and also removing things based on keywords in titles, e.g. “For Dummies” titles. We’ve been doing this for a while and it works fairly well. </a:t>
            </a: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500">
                <a:solidFill>
                  <a:schemeClr val="dk1"/>
                </a:solidFill>
              </a:rPr>
              <a:t>Secondly we have a ‘tips for reviewing your allocated retentions’ document that we’ve recently started using to call out proposed retentions materials that might merit a closer look. For example titles that begin with a number, as these MIGHT be things are out of scope, e.g. 101 ways to garden in the pacific northwest, OR they might be something like “1984” or 1000 arabic poems, things that we might want to keep. A few other keywords from that list are “Best”, “Manual”, and “exams”. We’ve put these titles on a “suspect” list that we ask libraries to pay extra attention to. We also have started flagging ‘juvenile’ titles based on the 008 position 22 (which is target audience) and/or if there is the word ‘juvenile’ in any of the subject headings. These are a really gray area for EAST, it is up to our members if they want to commit to retain juvenile titles. This flag also catches a range of materials, some clearly out of scope like paperback early readers like “Let’s go Eat!” vs more young adult and graphic novels that would be more appropriate for long term retention commitments. We are hoping just flagging these titles will help draw attention to them for extra scrutiny when reviewing proposed retentions. </a:t>
            </a: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500">
                <a:solidFill>
                  <a:schemeClr val="dk1"/>
                </a:solidFill>
              </a:rPr>
              <a:t>In the past we’ve had some members who accepted all of their retention allocations without much review, both due to staff constraints or the sheer number of retentions proposed, who are now regretting that - sometimes due to now doing an inventory and finding materials they would have preferred not to retain, or changes in leadership and staffing and finding that they ‘inherited’ a large number of retentions that is constraining their ability to manage their collections effectively. This is something we are just starting to dig into, and will be having continuing discussion about with our board and operations groups. </a:t>
            </a: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500">
                <a:solidFill>
                  <a:schemeClr val="dk1"/>
                </a:solidFill>
              </a:rPr>
              <a:t>Another area of scope that we are also just starting to grapple with is offensive or problematic material that some libraries don’t want to retain, but which have a current retention commitment. We’ve had members approach us with material that the really don’t want to keep in their open stacks and would prefer to withdraw, while other members tell us that they will intentionally collect and contextualize this type of material and see it as historically important, and members should live up to their commitment to retain items allocated to them. At the moment we have an ad hoc process where we will try to rehouse materials, but think this is something we feel we should have a clearer statement on and process for. </a:t>
            </a: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500">
                <a:solidFill>
                  <a:schemeClr val="dk1"/>
                </a:solidFill>
              </a:rPr>
              <a:t>The EAST board has been discussing a planning retreat with our new director who starts this summer to start to dig into these issues. Stay tuned!</a:t>
            </a:r>
            <a:endParaRPr>
              <a:solidFill>
                <a:schemeClr val="dk1"/>
              </a:solidFill>
            </a:endParaRPr>
          </a:p>
        </p:txBody>
      </p:sp>
      <p:sp>
        <p:nvSpPr>
          <p:cNvPr id="186" name="Google Shape;186;g2e005894def_0_63: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7282355959_0_0:notes"/>
          <p:cNvSpPr txBox="1">
            <a:spLocks noGrp="1"/>
          </p:cNvSpPr>
          <p:nvPr>
            <p:ph type="body" idx="1"/>
          </p:nvPr>
        </p:nvSpPr>
        <p:spPr>
          <a:xfrm>
            <a:off x="685800" y="4400549"/>
            <a:ext cx="5486400" cy="3600300"/>
          </a:xfrm>
          <a:prstGeom prst="rect">
            <a:avLst/>
          </a:prstGeom>
          <a:noFill/>
          <a:ln>
            <a:noFill/>
          </a:ln>
        </p:spPr>
        <p:txBody>
          <a:bodyPr spcFirstLastPara="1" wrap="square" lIns="88875" tIns="88875" rIns="88875" bIns="8887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And finally, one last quick thing on our current collection analysis, We also had 5 libraries participate in analyzing their special collections. While some libraries tell us they automatically keep everything in their special collections, others have more flexible collections and do want to see their collection comparisons. While we didn’t do our traditional analysis and recommendations of retentions with these, we did provide the libraries with custom reports they requested including the overlap of their stacks with others special collections to see if there were things they might want to consider moving to specific collections. This is still a work in progress and we are meeting again with this group later this summer and might have more to say about it then. </a:t>
            </a:r>
            <a:endParaRPr sz="1400">
              <a:solidFill>
                <a:schemeClr val="dk1"/>
              </a:solidFill>
            </a:endParaRPr>
          </a:p>
          <a:p>
            <a:pPr marL="0" lvl="0" indent="0" algn="l" rtl="0">
              <a:lnSpc>
                <a:spcPct val="115000"/>
              </a:lnSpc>
              <a:spcBef>
                <a:spcPts val="0"/>
              </a:spcBef>
              <a:spcAft>
                <a:spcPts val="0"/>
              </a:spcAft>
              <a:buNone/>
            </a:pPr>
            <a:endParaRPr>
              <a:solidFill>
                <a:schemeClr val="dk1"/>
              </a:solidFill>
            </a:endParaRPr>
          </a:p>
        </p:txBody>
      </p:sp>
      <p:sp>
        <p:nvSpPr>
          <p:cNvPr id="196" name="Google Shape;196;g27282355959_0_0: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de803a862a_3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de803a862a_3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This is just a quick list of challenges we know we will continue to face, along with a list provided by one of our members we recently presented with at ACRL NE. </a:t>
            </a: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On the programs side:</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Communication with member libraries - we have some super engaged libraries and others where we struggle to maintain contact with</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Perhaps relatedly are staffing issues - are there staff at member libraries that can assure that EAST policies are being followed</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We constantly struggle to onboard new staff at member libraries, including deans and directors so that they understand the benefits of EAST to their library</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Resource Sharing work, we had a task force recently make some recommendations on services EAST can improve, and also that we should be advocating with vendors for standards based systems so that the wide variety of platforms members use can interoperate </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And finally the ‘retention burden’ that we are hearing from some libraries, where they are finding it increasingly difficult to maintain a large number of retentions on materials that may not fall into their current collection priorities.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On the Members side, some future work and challenges included the usual ‘whither retentions’ musing - what about newer titles, ‘right-sizing’ retentions (which I think is what I called burden but right sizing is a better term) - and they used what has now become one of my favorite quotes based on when a library asked about some of its retentions “how did we get stuck holding this dog?” they replied “on library’s dog is another’s cat (that they want you to keep”) . They are thinking about diversity of the collection and watching the SCELC/EAST work with interest, they are interested in both CDL (how is that going to play out in all of this) and also digging into statistics of ILL activity of retained titles (which is stupidly hard to get at!... I’m saying that to any vendors listening….) and finally they are musing about</a:t>
            </a: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the long-term strength of MOUs. </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de803a862a_3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de803a862a_3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with that I’m done expect I had to throw this in here as an example of what one of our members is doing with reclaimed space - napping pods!</a:t>
            </a:r>
            <a:endParaRPr/>
          </a:p>
          <a:p>
            <a:pPr marL="0" lvl="0" indent="0" algn="l" rtl="0">
              <a:spcBef>
                <a:spcPts val="0"/>
              </a:spcBef>
              <a:spcAft>
                <a:spcPts val="0"/>
              </a:spcAft>
              <a:buNone/>
            </a:pPr>
            <a:r>
              <a:rPr lang="en"/>
              <a:t>Personally I’d like to work in this bubble with a surrounding screen….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628650" y="273844"/>
            <a:ext cx="7886700" cy="994200"/>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68575" tIns="68575" rIns="68575" bIns="68575" anchor="ctr" anchorCtr="0">
            <a:noAutofit/>
          </a:bodyPr>
          <a:lstStyle>
            <a:lvl1pPr marR="0" lvl="0" algn="ctr" rtl="0">
              <a:lnSpc>
                <a:spcPct val="90000"/>
              </a:lnSpc>
              <a:spcBef>
                <a:spcPts val="0"/>
              </a:spcBef>
              <a:spcAft>
                <a:spcPts val="0"/>
              </a:spcAft>
              <a:buClr>
                <a:schemeClr val="dk1"/>
              </a:buClr>
              <a:buSzPts val="1100"/>
              <a:buFont typeface="Candara"/>
              <a:buNone/>
              <a:defRPr sz="2500" b="0" i="0" u="none" strike="noStrike" cap="none">
                <a:solidFill>
                  <a:schemeClr val="dk1"/>
                </a:solidFill>
                <a:latin typeface="Candara"/>
                <a:ea typeface="Candara"/>
                <a:cs typeface="Candara"/>
                <a:sym typeface="Candara"/>
              </a:defRPr>
            </a:lvl1pPr>
            <a:lvl2pPr lvl="1" algn="l" rtl="0">
              <a:lnSpc>
                <a:spcPct val="100000"/>
              </a:lnSpc>
              <a:spcBef>
                <a:spcPts val="0"/>
              </a:spcBef>
              <a:spcAft>
                <a:spcPts val="0"/>
              </a:spcAft>
              <a:buSzPts val="1100"/>
              <a:buFont typeface="Arial"/>
              <a:buNone/>
              <a:defRPr sz="1400"/>
            </a:lvl2pPr>
            <a:lvl3pPr lvl="2" algn="l" rtl="0">
              <a:lnSpc>
                <a:spcPct val="100000"/>
              </a:lnSpc>
              <a:spcBef>
                <a:spcPts val="0"/>
              </a:spcBef>
              <a:spcAft>
                <a:spcPts val="0"/>
              </a:spcAft>
              <a:buSzPts val="1100"/>
              <a:buFont typeface="Arial"/>
              <a:buNone/>
              <a:defRPr sz="1400"/>
            </a:lvl3pPr>
            <a:lvl4pPr lvl="3" algn="l" rtl="0">
              <a:lnSpc>
                <a:spcPct val="100000"/>
              </a:lnSpc>
              <a:spcBef>
                <a:spcPts val="0"/>
              </a:spcBef>
              <a:spcAft>
                <a:spcPts val="0"/>
              </a:spcAft>
              <a:buSzPts val="1100"/>
              <a:buFont typeface="Arial"/>
              <a:buNone/>
              <a:defRPr sz="1400"/>
            </a:lvl4pPr>
            <a:lvl5pPr lvl="4" algn="l" rtl="0">
              <a:lnSpc>
                <a:spcPct val="100000"/>
              </a:lnSpc>
              <a:spcBef>
                <a:spcPts val="0"/>
              </a:spcBef>
              <a:spcAft>
                <a:spcPts val="0"/>
              </a:spcAft>
              <a:buSzPts val="1100"/>
              <a:buFont typeface="Arial"/>
              <a:buNone/>
              <a:defRPr sz="1400"/>
            </a:lvl5pPr>
            <a:lvl6pPr lvl="5" algn="l" rtl="0">
              <a:lnSpc>
                <a:spcPct val="100000"/>
              </a:lnSpc>
              <a:spcBef>
                <a:spcPts val="0"/>
              </a:spcBef>
              <a:spcAft>
                <a:spcPts val="0"/>
              </a:spcAft>
              <a:buSzPts val="1100"/>
              <a:buFont typeface="Arial"/>
              <a:buNone/>
              <a:defRPr sz="1400"/>
            </a:lvl6pPr>
            <a:lvl7pPr lvl="6" algn="l" rtl="0">
              <a:lnSpc>
                <a:spcPct val="100000"/>
              </a:lnSpc>
              <a:spcBef>
                <a:spcPts val="0"/>
              </a:spcBef>
              <a:spcAft>
                <a:spcPts val="0"/>
              </a:spcAft>
              <a:buSzPts val="1100"/>
              <a:buFont typeface="Arial"/>
              <a:buNone/>
              <a:defRPr sz="1400"/>
            </a:lvl7pPr>
            <a:lvl8pPr lvl="7" algn="l" rtl="0">
              <a:lnSpc>
                <a:spcPct val="100000"/>
              </a:lnSpc>
              <a:spcBef>
                <a:spcPts val="0"/>
              </a:spcBef>
              <a:spcAft>
                <a:spcPts val="0"/>
              </a:spcAft>
              <a:buSzPts val="1100"/>
              <a:buFont typeface="Arial"/>
              <a:buNone/>
              <a:defRPr sz="1400"/>
            </a:lvl8pPr>
            <a:lvl9pPr lvl="8" algn="l" rtl="0">
              <a:lnSpc>
                <a:spcPct val="100000"/>
              </a:lnSpc>
              <a:spcBef>
                <a:spcPts val="0"/>
              </a:spcBef>
              <a:spcAft>
                <a:spcPts val="0"/>
              </a:spcAft>
              <a:buSzPts val="1100"/>
              <a:buFont typeface="Arial"/>
              <a:buNone/>
              <a:defRPr sz="1400"/>
            </a:lvl9pPr>
          </a:lstStyle>
          <a:p>
            <a:endParaRPr/>
          </a:p>
        </p:txBody>
      </p:sp>
      <p:sp>
        <p:nvSpPr>
          <p:cNvPr id="57" name="Google Shape;57;p14"/>
          <p:cNvSpPr txBox="1">
            <a:spLocks noGrp="1"/>
          </p:cNvSpPr>
          <p:nvPr>
            <p:ph type="ftr" idx="11"/>
          </p:nvPr>
        </p:nvSpPr>
        <p:spPr>
          <a:xfrm>
            <a:off x="3133397" y="476345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888A9C"/>
              </a:buClr>
              <a:buSzPts val="1100"/>
              <a:buFont typeface="Candara"/>
              <a:buNone/>
              <a:defRPr sz="700" b="0" i="0" u="none" strike="noStrike" cap="none">
                <a:solidFill>
                  <a:srgbClr val="888A9C"/>
                </a:solidFill>
                <a:latin typeface="Candara"/>
                <a:ea typeface="Candara"/>
                <a:cs typeface="Candara"/>
                <a:sym typeface="Candara"/>
              </a:defRPr>
            </a:lvl1pPr>
            <a:lvl2pPr marR="0" lvl="1"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628650" y="273845"/>
            <a:ext cx="7886700" cy="994200"/>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68575" tIns="68575" rIns="68575" bIns="68575" anchor="ctr" anchorCtr="0">
            <a:noAutofit/>
          </a:bodyPr>
          <a:lstStyle>
            <a:lvl1pPr marR="0" lvl="0" algn="ctr" rtl="0">
              <a:lnSpc>
                <a:spcPct val="90000"/>
              </a:lnSpc>
              <a:spcBef>
                <a:spcPts val="0"/>
              </a:spcBef>
              <a:spcAft>
                <a:spcPts val="0"/>
              </a:spcAft>
              <a:buClr>
                <a:schemeClr val="dk1"/>
              </a:buClr>
              <a:buSzPts val="1100"/>
              <a:buFont typeface="Candara"/>
              <a:buNone/>
              <a:defRPr sz="3300" b="0" i="0" u="none" strike="noStrike" cap="none">
                <a:solidFill>
                  <a:schemeClr val="dk1"/>
                </a:solidFill>
                <a:latin typeface="Candara"/>
                <a:ea typeface="Candara"/>
                <a:cs typeface="Candara"/>
                <a:sym typeface="Candara"/>
              </a:defRPr>
            </a:lvl1pPr>
            <a:lvl2pPr lvl="1" algn="l" rtl="0">
              <a:lnSpc>
                <a:spcPct val="100000"/>
              </a:lnSpc>
              <a:spcBef>
                <a:spcPts val="0"/>
              </a:spcBef>
              <a:spcAft>
                <a:spcPts val="0"/>
              </a:spcAft>
              <a:buSzPts val="1100"/>
              <a:buFont typeface="Arial"/>
              <a:buNone/>
              <a:defRPr sz="1400"/>
            </a:lvl2pPr>
            <a:lvl3pPr lvl="2" algn="l" rtl="0">
              <a:lnSpc>
                <a:spcPct val="100000"/>
              </a:lnSpc>
              <a:spcBef>
                <a:spcPts val="0"/>
              </a:spcBef>
              <a:spcAft>
                <a:spcPts val="0"/>
              </a:spcAft>
              <a:buSzPts val="1100"/>
              <a:buFont typeface="Arial"/>
              <a:buNone/>
              <a:defRPr sz="1400"/>
            </a:lvl3pPr>
            <a:lvl4pPr lvl="3" algn="l" rtl="0">
              <a:lnSpc>
                <a:spcPct val="100000"/>
              </a:lnSpc>
              <a:spcBef>
                <a:spcPts val="0"/>
              </a:spcBef>
              <a:spcAft>
                <a:spcPts val="0"/>
              </a:spcAft>
              <a:buSzPts val="1100"/>
              <a:buFont typeface="Arial"/>
              <a:buNone/>
              <a:defRPr sz="1400"/>
            </a:lvl4pPr>
            <a:lvl5pPr lvl="4" algn="l" rtl="0">
              <a:lnSpc>
                <a:spcPct val="100000"/>
              </a:lnSpc>
              <a:spcBef>
                <a:spcPts val="0"/>
              </a:spcBef>
              <a:spcAft>
                <a:spcPts val="0"/>
              </a:spcAft>
              <a:buSzPts val="1100"/>
              <a:buFont typeface="Arial"/>
              <a:buNone/>
              <a:defRPr sz="1400"/>
            </a:lvl5pPr>
            <a:lvl6pPr lvl="5" algn="l" rtl="0">
              <a:lnSpc>
                <a:spcPct val="100000"/>
              </a:lnSpc>
              <a:spcBef>
                <a:spcPts val="0"/>
              </a:spcBef>
              <a:spcAft>
                <a:spcPts val="0"/>
              </a:spcAft>
              <a:buSzPts val="1100"/>
              <a:buFont typeface="Arial"/>
              <a:buNone/>
              <a:defRPr sz="1400"/>
            </a:lvl6pPr>
            <a:lvl7pPr lvl="6" algn="l" rtl="0">
              <a:lnSpc>
                <a:spcPct val="100000"/>
              </a:lnSpc>
              <a:spcBef>
                <a:spcPts val="0"/>
              </a:spcBef>
              <a:spcAft>
                <a:spcPts val="0"/>
              </a:spcAft>
              <a:buSzPts val="1100"/>
              <a:buFont typeface="Arial"/>
              <a:buNone/>
              <a:defRPr sz="1400"/>
            </a:lvl7pPr>
            <a:lvl8pPr lvl="7" algn="l" rtl="0">
              <a:lnSpc>
                <a:spcPct val="100000"/>
              </a:lnSpc>
              <a:spcBef>
                <a:spcPts val="0"/>
              </a:spcBef>
              <a:spcAft>
                <a:spcPts val="0"/>
              </a:spcAft>
              <a:buSzPts val="1100"/>
              <a:buFont typeface="Arial"/>
              <a:buNone/>
              <a:defRPr sz="1400"/>
            </a:lvl8pPr>
            <a:lvl9pPr lvl="8" algn="l" rtl="0">
              <a:lnSpc>
                <a:spcPct val="100000"/>
              </a:lnSpc>
              <a:spcBef>
                <a:spcPts val="0"/>
              </a:spcBef>
              <a:spcAft>
                <a:spcPts val="0"/>
              </a:spcAft>
              <a:buSzPts val="1100"/>
              <a:buFont typeface="Arial"/>
              <a:buNone/>
              <a:defRPr sz="1400"/>
            </a:lvl9pPr>
          </a:lstStyle>
          <a:p>
            <a:endParaRPr/>
          </a:p>
        </p:txBody>
      </p:sp>
      <p:sp>
        <p:nvSpPr>
          <p:cNvPr id="60" name="Google Shape;60;p15"/>
          <p:cNvSpPr txBox="1">
            <a:spLocks noGrp="1"/>
          </p:cNvSpPr>
          <p:nvPr>
            <p:ph type="body" idx="1"/>
          </p:nvPr>
        </p:nvSpPr>
        <p:spPr>
          <a:xfrm>
            <a:off x="628650" y="1369219"/>
            <a:ext cx="7886700" cy="29703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rgbClr val="1A4B78"/>
              </a:buClr>
              <a:buSzPts val="2100"/>
              <a:buFont typeface="Arial"/>
              <a:buChar char="•"/>
              <a:defRPr sz="2100" b="0" i="0" u="none" strike="noStrike" cap="none">
                <a:solidFill>
                  <a:srgbClr val="1A4B78"/>
                </a:solidFill>
                <a:latin typeface="Candara"/>
                <a:ea typeface="Candara"/>
                <a:cs typeface="Candara"/>
                <a:sym typeface="Candara"/>
              </a:defRPr>
            </a:lvl1pPr>
            <a:lvl2pPr marL="914400" marR="0" lvl="1" indent="-342900" algn="l" rtl="0">
              <a:lnSpc>
                <a:spcPct val="90000"/>
              </a:lnSpc>
              <a:spcBef>
                <a:spcPts val="400"/>
              </a:spcBef>
              <a:spcAft>
                <a:spcPts val="0"/>
              </a:spcAft>
              <a:buClr>
                <a:srgbClr val="1A4B78"/>
              </a:buClr>
              <a:buSzPts val="1800"/>
              <a:buFont typeface="Arial"/>
              <a:buChar char="•"/>
              <a:defRPr sz="1800" b="0" i="0" u="none" strike="noStrike" cap="none">
                <a:solidFill>
                  <a:srgbClr val="1A4B78"/>
                </a:solidFill>
                <a:latin typeface="Candara"/>
                <a:ea typeface="Candara"/>
                <a:cs typeface="Candara"/>
                <a:sym typeface="Candara"/>
              </a:defRPr>
            </a:lvl2pPr>
            <a:lvl3pPr marL="1371600" marR="0" lvl="2" indent="-323850" algn="l" rtl="0">
              <a:lnSpc>
                <a:spcPct val="90000"/>
              </a:lnSpc>
              <a:spcBef>
                <a:spcPts val="400"/>
              </a:spcBef>
              <a:spcAft>
                <a:spcPts val="0"/>
              </a:spcAft>
              <a:buClr>
                <a:srgbClr val="1A4B78"/>
              </a:buClr>
              <a:buSzPts val="1500"/>
              <a:buFont typeface="Arial"/>
              <a:buChar char="•"/>
              <a:defRPr sz="1500" b="0" i="0" u="none" strike="noStrike" cap="none">
                <a:solidFill>
                  <a:srgbClr val="1A4B78"/>
                </a:solidFill>
                <a:latin typeface="Candara"/>
                <a:ea typeface="Candara"/>
                <a:cs typeface="Candara"/>
                <a:sym typeface="Candara"/>
              </a:defRPr>
            </a:lvl3pPr>
            <a:lvl4pPr marL="1828800" marR="0" lvl="3" indent="-317500" algn="l" rtl="0">
              <a:lnSpc>
                <a:spcPct val="90000"/>
              </a:lnSpc>
              <a:spcBef>
                <a:spcPts val="400"/>
              </a:spcBef>
              <a:spcAft>
                <a:spcPts val="0"/>
              </a:spcAft>
              <a:buClr>
                <a:srgbClr val="1A4B78"/>
              </a:buClr>
              <a:buSzPts val="1400"/>
              <a:buFont typeface="Arial"/>
              <a:buChar char="•"/>
              <a:defRPr sz="1400" b="0" i="0" u="none" strike="noStrike" cap="none">
                <a:solidFill>
                  <a:srgbClr val="1A4B78"/>
                </a:solidFill>
                <a:latin typeface="Candara"/>
                <a:ea typeface="Candara"/>
                <a:cs typeface="Candara"/>
                <a:sym typeface="Candara"/>
              </a:defRPr>
            </a:lvl4pPr>
            <a:lvl5pPr marL="2286000" marR="0" lvl="4" indent="-317500" algn="l" rtl="0">
              <a:lnSpc>
                <a:spcPct val="90000"/>
              </a:lnSpc>
              <a:spcBef>
                <a:spcPts val="400"/>
              </a:spcBef>
              <a:spcAft>
                <a:spcPts val="0"/>
              </a:spcAft>
              <a:buClr>
                <a:srgbClr val="1A4B78"/>
              </a:buClr>
              <a:buSzPts val="1400"/>
              <a:buFont typeface="Arial"/>
              <a:buChar char="•"/>
              <a:defRPr sz="1400" b="0" i="0" u="none" strike="noStrike" cap="none">
                <a:solidFill>
                  <a:srgbClr val="1A4B78"/>
                </a:solidFill>
                <a:latin typeface="Candara"/>
                <a:ea typeface="Candara"/>
                <a:cs typeface="Candara"/>
                <a:sym typeface="Candar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9pPr>
          </a:lstStyle>
          <a:p>
            <a:endParaRPr/>
          </a:p>
        </p:txBody>
      </p:sp>
      <p:sp>
        <p:nvSpPr>
          <p:cNvPr id="61" name="Google Shape;61;p15"/>
          <p:cNvSpPr txBox="1">
            <a:spLocks noGrp="1"/>
          </p:cNvSpPr>
          <p:nvPr>
            <p:ph type="ftr" idx="11"/>
          </p:nvPr>
        </p:nvSpPr>
        <p:spPr>
          <a:xfrm>
            <a:off x="3133397" y="476345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888A9C"/>
              </a:buClr>
              <a:buSzPts val="1100"/>
              <a:buFont typeface="Candara"/>
              <a:buNone/>
              <a:defRPr sz="900" b="0" i="0" u="none" strike="noStrike" cap="none">
                <a:solidFill>
                  <a:srgbClr val="888A9C"/>
                </a:solidFill>
                <a:latin typeface="Candara"/>
                <a:ea typeface="Candara"/>
                <a:cs typeface="Candara"/>
                <a:sym typeface="Candara"/>
              </a:defRPr>
            </a:lvl1pPr>
            <a:lvl2pPr marR="0" lvl="1"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6"/>
          <p:cNvSpPr txBox="1">
            <a:spLocks noGrp="1"/>
          </p:cNvSpPr>
          <p:nvPr>
            <p:ph type="ftr" idx="11"/>
          </p:nvPr>
        </p:nvSpPr>
        <p:spPr>
          <a:xfrm>
            <a:off x="3133397" y="476345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888A9C"/>
              </a:buClr>
              <a:buSzPts val="1100"/>
              <a:buFont typeface="Candara"/>
              <a:buNone/>
              <a:defRPr sz="700" b="0" i="0" u="none" strike="noStrike" cap="none">
                <a:solidFill>
                  <a:srgbClr val="888A9C"/>
                </a:solidFill>
                <a:latin typeface="Candara"/>
                <a:ea typeface="Candara"/>
                <a:cs typeface="Candara"/>
                <a:sym typeface="Candara"/>
              </a:defRPr>
            </a:lvl1pPr>
            <a:lvl2pPr marR="0" lvl="1"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9pPr>
          </a:lstStyle>
          <a:p>
            <a:endParaRPr/>
          </a:p>
        </p:txBody>
      </p:sp>
      <p:pic>
        <p:nvPicPr>
          <p:cNvPr id="64" name="Google Shape;64;p16"/>
          <p:cNvPicPr preferRelativeResize="0"/>
          <p:nvPr/>
        </p:nvPicPr>
        <p:blipFill rotWithShape="1">
          <a:blip r:embed="rId2">
            <a:alphaModFix/>
          </a:blip>
          <a:srcRect/>
          <a:stretch/>
        </p:blipFill>
        <p:spPr>
          <a:xfrm>
            <a:off x="-671462" y="2263781"/>
            <a:ext cx="5347909" cy="2135968"/>
          </a:xfrm>
          <a:prstGeom prst="rect">
            <a:avLst/>
          </a:prstGeom>
          <a:noFill/>
          <a:ln>
            <a:noFill/>
          </a:ln>
        </p:spPr>
      </p:pic>
      <p:sp>
        <p:nvSpPr>
          <p:cNvPr id="65" name="Google Shape;65;p16"/>
          <p:cNvSpPr txBox="1"/>
          <p:nvPr/>
        </p:nvSpPr>
        <p:spPr>
          <a:xfrm>
            <a:off x="2627397" y="347870"/>
            <a:ext cx="3889200" cy="1454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B2407F"/>
              </a:buClr>
              <a:buSzPts val="4500"/>
              <a:buFont typeface="Candara"/>
              <a:buNone/>
            </a:pPr>
            <a:r>
              <a:rPr lang="en" sz="4500" b="0" i="0" u="none" strike="noStrike" cap="none">
                <a:solidFill>
                  <a:srgbClr val="B2407F"/>
                </a:solidFill>
                <a:latin typeface="Candara"/>
                <a:ea typeface="Candara"/>
                <a:cs typeface="Candara"/>
                <a:sym typeface="Candara"/>
              </a:rPr>
              <a:t>Thank  you.</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B2407F"/>
              </a:buClr>
              <a:buSzPts val="4500"/>
              <a:buFont typeface="Candara"/>
              <a:buNone/>
            </a:pPr>
            <a:r>
              <a:rPr lang="en" sz="4500" b="0" i="0" u="none" strike="noStrike" cap="none">
                <a:solidFill>
                  <a:srgbClr val="B2407F"/>
                </a:solidFill>
                <a:latin typeface="Candara"/>
                <a:ea typeface="Candara"/>
                <a:cs typeface="Candara"/>
                <a:sym typeface="Candara"/>
              </a:rPr>
              <a:t>Q &amp; A </a:t>
            </a:r>
            <a:endParaRPr sz="1100" b="0" i="0" u="none" strike="noStrike" cap="none">
              <a:solidFill>
                <a:srgbClr val="000000"/>
              </a:solidFill>
              <a:latin typeface="Arial"/>
              <a:ea typeface="Arial"/>
              <a:cs typeface="Arial"/>
              <a:sym typeface="Arial"/>
            </a:endParaRPr>
          </a:p>
        </p:txBody>
      </p:sp>
      <p:sp>
        <p:nvSpPr>
          <p:cNvPr id="66" name="Google Shape;66;p16"/>
          <p:cNvSpPr/>
          <p:nvPr/>
        </p:nvSpPr>
        <p:spPr>
          <a:xfrm>
            <a:off x="2583826" y="3958352"/>
            <a:ext cx="1247100" cy="450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600"/>
              <a:buFont typeface="Candara"/>
              <a:buNone/>
            </a:pPr>
            <a:r>
              <a:rPr lang="en" sz="600" b="0" i="0" u="none" strike="noStrike" cap="none">
                <a:solidFill>
                  <a:schemeClr val="dk1"/>
                </a:solidFill>
                <a:latin typeface="Candara"/>
                <a:ea typeface="Candara"/>
                <a:cs typeface="Candara"/>
                <a:sym typeface="Candara"/>
              </a:rPr>
              <a:t>Education, Owl graphics by Freepik, Flaticon, CC BY 3.0 (via Logo Maker)</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1143000" y="518201"/>
            <a:ext cx="6858000" cy="1573500"/>
          </a:xfrm>
          <a:prstGeom prst="rect">
            <a:avLst/>
          </a:prstGeom>
          <a:noFill/>
          <a:ln w="38100" cap="flat" cmpd="sng">
            <a:solidFill>
              <a:srgbClr val="A9C160"/>
            </a:solidFill>
            <a:prstDash val="solid"/>
            <a:round/>
            <a:headEnd type="none" w="sm" len="sm"/>
            <a:tailEnd type="none" w="sm" len="sm"/>
          </a:ln>
        </p:spPr>
        <p:txBody>
          <a:bodyPr spcFirstLastPara="1" wrap="square" lIns="68575" tIns="68575" rIns="68575" bIns="68575" anchor="b" anchorCtr="0">
            <a:noAutofit/>
          </a:bodyPr>
          <a:lstStyle>
            <a:lvl1pPr marR="0" lvl="0" algn="ctr" rtl="0">
              <a:lnSpc>
                <a:spcPct val="90000"/>
              </a:lnSpc>
              <a:spcBef>
                <a:spcPts val="0"/>
              </a:spcBef>
              <a:spcAft>
                <a:spcPts val="0"/>
              </a:spcAft>
              <a:buClr>
                <a:srgbClr val="D1D3D4"/>
              </a:buClr>
              <a:buSzPts val="1100"/>
              <a:buFont typeface="Candara"/>
              <a:buNone/>
              <a:defRPr sz="3700" b="0" i="1" u="none" strike="noStrike" cap="none">
                <a:solidFill>
                  <a:srgbClr val="D1D3D4"/>
                </a:solidFill>
                <a:latin typeface="Candara"/>
                <a:ea typeface="Candara"/>
                <a:cs typeface="Candara"/>
                <a:sym typeface="Candara"/>
              </a:defRPr>
            </a:lvl1pPr>
            <a:lvl2pPr lvl="1" algn="l" rtl="0">
              <a:lnSpc>
                <a:spcPct val="100000"/>
              </a:lnSpc>
              <a:spcBef>
                <a:spcPts val="0"/>
              </a:spcBef>
              <a:spcAft>
                <a:spcPts val="0"/>
              </a:spcAft>
              <a:buSzPts val="1100"/>
              <a:buFont typeface="Arial"/>
              <a:buNone/>
              <a:defRPr sz="1400"/>
            </a:lvl2pPr>
            <a:lvl3pPr lvl="2" algn="l" rtl="0">
              <a:lnSpc>
                <a:spcPct val="100000"/>
              </a:lnSpc>
              <a:spcBef>
                <a:spcPts val="0"/>
              </a:spcBef>
              <a:spcAft>
                <a:spcPts val="0"/>
              </a:spcAft>
              <a:buSzPts val="1100"/>
              <a:buFont typeface="Arial"/>
              <a:buNone/>
              <a:defRPr sz="1400"/>
            </a:lvl3pPr>
            <a:lvl4pPr lvl="3" algn="l" rtl="0">
              <a:lnSpc>
                <a:spcPct val="100000"/>
              </a:lnSpc>
              <a:spcBef>
                <a:spcPts val="0"/>
              </a:spcBef>
              <a:spcAft>
                <a:spcPts val="0"/>
              </a:spcAft>
              <a:buSzPts val="1100"/>
              <a:buFont typeface="Arial"/>
              <a:buNone/>
              <a:defRPr sz="1400"/>
            </a:lvl4pPr>
            <a:lvl5pPr lvl="4" algn="l" rtl="0">
              <a:lnSpc>
                <a:spcPct val="100000"/>
              </a:lnSpc>
              <a:spcBef>
                <a:spcPts val="0"/>
              </a:spcBef>
              <a:spcAft>
                <a:spcPts val="0"/>
              </a:spcAft>
              <a:buSzPts val="1100"/>
              <a:buFont typeface="Arial"/>
              <a:buNone/>
              <a:defRPr sz="1400"/>
            </a:lvl5pPr>
            <a:lvl6pPr lvl="5" algn="l" rtl="0">
              <a:lnSpc>
                <a:spcPct val="100000"/>
              </a:lnSpc>
              <a:spcBef>
                <a:spcPts val="0"/>
              </a:spcBef>
              <a:spcAft>
                <a:spcPts val="0"/>
              </a:spcAft>
              <a:buSzPts val="1100"/>
              <a:buFont typeface="Arial"/>
              <a:buNone/>
              <a:defRPr sz="1400"/>
            </a:lvl6pPr>
            <a:lvl7pPr lvl="6" algn="l" rtl="0">
              <a:lnSpc>
                <a:spcPct val="100000"/>
              </a:lnSpc>
              <a:spcBef>
                <a:spcPts val="0"/>
              </a:spcBef>
              <a:spcAft>
                <a:spcPts val="0"/>
              </a:spcAft>
              <a:buSzPts val="1100"/>
              <a:buFont typeface="Arial"/>
              <a:buNone/>
              <a:defRPr sz="1400"/>
            </a:lvl7pPr>
            <a:lvl8pPr lvl="7" algn="l" rtl="0">
              <a:lnSpc>
                <a:spcPct val="100000"/>
              </a:lnSpc>
              <a:spcBef>
                <a:spcPts val="0"/>
              </a:spcBef>
              <a:spcAft>
                <a:spcPts val="0"/>
              </a:spcAft>
              <a:buSzPts val="1100"/>
              <a:buFont typeface="Arial"/>
              <a:buNone/>
              <a:defRPr sz="1400"/>
            </a:lvl8pPr>
            <a:lvl9pPr lvl="8" algn="l" rtl="0">
              <a:lnSpc>
                <a:spcPct val="100000"/>
              </a:lnSpc>
              <a:spcBef>
                <a:spcPts val="0"/>
              </a:spcBef>
              <a:spcAft>
                <a:spcPts val="0"/>
              </a:spcAft>
              <a:buSzPts val="1100"/>
              <a:buFont typeface="Arial"/>
              <a:buNone/>
              <a:defRPr sz="1400"/>
            </a:lvl9pPr>
          </a:lstStyle>
          <a:p>
            <a:endParaRPr/>
          </a:p>
        </p:txBody>
      </p:sp>
      <p:sp>
        <p:nvSpPr>
          <p:cNvPr id="69" name="Google Shape;69;p17"/>
          <p:cNvSpPr txBox="1">
            <a:spLocks noGrp="1"/>
          </p:cNvSpPr>
          <p:nvPr>
            <p:ph type="subTitle" idx="1"/>
          </p:nvPr>
        </p:nvSpPr>
        <p:spPr>
          <a:xfrm>
            <a:off x="1143000" y="2554501"/>
            <a:ext cx="6858000" cy="1241700"/>
          </a:xfrm>
          <a:prstGeom prst="rect">
            <a:avLst/>
          </a:prstGeom>
          <a:noFill/>
          <a:ln>
            <a:noFill/>
          </a:ln>
        </p:spPr>
        <p:txBody>
          <a:bodyPr spcFirstLastPara="1" wrap="square" lIns="68575" tIns="68575" rIns="68575" bIns="68575" anchor="t" anchorCtr="0">
            <a:noAutofit/>
          </a:bodyPr>
          <a:lstStyle>
            <a:lvl1pPr marR="0" lvl="0" algn="ctr" rtl="0">
              <a:lnSpc>
                <a:spcPct val="90000"/>
              </a:lnSpc>
              <a:spcBef>
                <a:spcPts val="600"/>
              </a:spcBef>
              <a:spcAft>
                <a:spcPts val="0"/>
              </a:spcAft>
              <a:buClr>
                <a:srgbClr val="A9C160"/>
              </a:buClr>
              <a:buSzPts val="1600"/>
              <a:buFont typeface="Arial"/>
              <a:buNone/>
              <a:defRPr sz="1800" b="1" i="0" u="none" strike="noStrike" cap="none">
                <a:solidFill>
                  <a:srgbClr val="A9C160"/>
                </a:solidFill>
                <a:latin typeface="Candara"/>
                <a:ea typeface="Candara"/>
                <a:cs typeface="Candara"/>
                <a:sym typeface="Candara"/>
              </a:defRPr>
            </a:lvl1pPr>
            <a:lvl2pPr marR="0" lvl="1" algn="ctr" rtl="0">
              <a:lnSpc>
                <a:spcPct val="90000"/>
              </a:lnSpc>
              <a:spcBef>
                <a:spcPts val="300"/>
              </a:spcBef>
              <a:spcAft>
                <a:spcPts val="0"/>
              </a:spcAft>
              <a:buClr>
                <a:schemeClr val="dk1"/>
              </a:buClr>
              <a:buSzPts val="1400"/>
              <a:buFont typeface="Arial"/>
              <a:buNone/>
              <a:defRPr sz="1100" b="0" i="0" u="none" strike="noStrike" cap="none">
                <a:solidFill>
                  <a:schemeClr val="dk1"/>
                </a:solidFill>
                <a:latin typeface="Candara"/>
                <a:ea typeface="Candara"/>
                <a:cs typeface="Candara"/>
                <a:sym typeface="Candara"/>
              </a:defRPr>
            </a:lvl2pPr>
            <a:lvl3pPr marR="0" lvl="2" algn="ctr" rtl="0">
              <a:lnSpc>
                <a:spcPct val="90000"/>
              </a:lnSpc>
              <a:spcBef>
                <a:spcPts val="300"/>
              </a:spcBef>
              <a:spcAft>
                <a:spcPts val="0"/>
              </a:spcAft>
              <a:buClr>
                <a:schemeClr val="dk1"/>
              </a:buClr>
              <a:buSzPts val="1100"/>
              <a:buFont typeface="Arial"/>
              <a:buNone/>
              <a:defRPr sz="1000" b="0" i="0" u="none" strike="noStrike" cap="none">
                <a:solidFill>
                  <a:schemeClr val="dk1"/>
                </a:solidFill>
                <a:latin typeface="Candara"/>
                <a:ea typeface="Candara"/>
                <a:cs typeface="Candara"/>
                <a:sym typeface="Candara"/>
              </a:defRPr>
            </a:lvl3pPr>
            <a:lvl4pPr marR="0" lvl="3" algn="ctr" rtl="0">
              <a:lnSpc>
                <a:spcPct val="90000"/>
              </a:lnSpc>
              <a:spcBef>
                <a:spcPts val="300"/>
              </a:spcBef>
              <a:spcAft>
                <a:spcPts val="0"/>
              </a:spcAft>
              <a:buClr>
                <a:schemeClr val="dk1"/>
              </a:buClr>
              <a:buSzPts val="900"/>
              <a:buFont typeface="Arial"/>
              <a:buNone/>
              <a:defRPr sz="900" b="0" i="0" u="none" strike="noStrike" cap="none">
                <a:solidFill>
                  <a:schemeClr val="dk1"/>
                </a:solidFill>
                <a:latin typeface="Candara"/>
                <a:ea typeface="Candara"/>
                <a:cs typeface="Candara"/>
                <a:sym typeface="Candara"/>
              </a:defRPr>
            </a:lvl4pPr>
            <a:lvl5pPr marR="0" lvl="4" algn="ctr" rtl="0">
              <a:lnSpc>
                <a:spcPct val="90000"/>
              </a:lnSpc>
              <a:spcBef>
                <a:spcPts val="300"/>
              </a:spcBef>
              <a:spcAft>
                <a:spcPts val="0"/>
              </a:spcAft>
              <a:buClr>
                <a:schemeClr val="dk1"/>
              </a:buClr>
              <a:buSzPts val="900"/>
              <a:buFont typeface="Arial"/>
              <a:buNone/>
              <a:defRPr sz="900" b="0" i="0" u="none" strike="noStrike" cap="none">
                <a:solidFill>
                  <a:schemeClr val="dk1"/>
                </a:solidFill>
                <a:latin typeface="Candara"/>
                <a:ea typeface="Candara"/>
                <a:cs typeface="Candara"/>
                <a:sym typeface="Candara"/>
              </a:defRPr>
            </a:lvl5pPr>
            <a:lvl6pPr marR="0" lvl="5" algn="ctr" rtl="0">
              <a:lnSpc>
                <a:spcPct val="90000"/>
              </a:lnSpc>
              <a:spcBef>
                <a:spcPts val="300"/>
              </a:spcBef>
              <a:spcAft>
                <a:spcPts val="0"/>
              </a:spcAft>
              <a:buClr>
                <a:schemeClr val="dk1"/>
              </a:buClr>
              <a:buSzPts val="900"/>
              <a:buFont typeface="Arial"/>
              <a:buNone/>
              <a:defRPr sz="900" b="0" i="0" u="none" strike="noStrike" cap="none">
                <a:solidFill>
                  <a:schemeClr val="dk1"/>
                </a:solidFill>
                <a:latin typeface="Candara"/>
                <a:ea typeface="Candara"/>
                <a:cs typeface="Candara"/>
                <a:sym typeface="Candara"/>
              </a:defRPr>
            </a:lvl6pPr>
            <a:lvl7pPr marR="0" lvl="6" algn="ctr" rtl="0">
              <a:lnSpc>
                <a:spcPct val="90000"/>
              </a:lnSpc>
              <a:spcBef>
                <a:spcPts val="300"/>
              </a:spcBef>
              <a:spcAft>
                <a:spcPts val="0"/>
              </a:spcAft>
              <a:buClr>
                <a:schemeClr val="dk1"/>
              </a:buClr>
              <a:buSzPts val="900"/>
              <a:buFont typeface="Arial"/>
              <a:buNone/>
              <a:defRPr sz="900" b="0" i="0" u="none" strike="noStrike" cap="none">
                <a:solidFill>
                  <a:schemeClr val="dk1"/>
                </a:solidFill>
                <a:latin typeface="Candara"/>
                <a:ea typeface="Candara"/>
                <a:cs typeface="Candara"/>
                <a:sym typeface="Candara"/>
              </a:defRPr>
            </a:lvl7pPr>
            <a:lvl8pPr marR="0" lvl="7" algn="ctr" rtl="0">
              <a:lnSpc>
                <a:spcPct val="90000"/>
              </a:lnSpc>
              <a:spcBef>
                <a:spcPts val="300"/>
              </a:spcBef>
              <a:spcAft>
                <a:spcPts val="0"/>
              </a:spcAft>
              <a:buClr>
                <a:schemeClr val="dk1"/>
              </a:buClr>
              <a:buSzPts val="900"/>
              <a:buFont typeface="Arial"/>
              <a:buNone/>
              <a:defRPr sz="900" b="0" i="0" u="none" strike="noStrike" cap="none">
                <a:solidFill>
                  <a:schemeClr val="dk1"/>
                </a:solidFill>
                <a:latin typeface="Candara"/>
                <a:ea typeface="Candara"/>
                <a:cs typeface="Candara"/>
                <a:sym typeface="Candara"/>
              </a:defRPr>
            </a:lvl8pPr>
            <a:lvl9pPr marR="0" lvl="8" algn="ctr" rtl="0">
              <a:lnSpc>
                <a:spcPct val="90000"/>
              </a:lnSpc>
              <a:spcBef>
                <a:spcPts val="300"/>
              </a:spcBef>
              <a:spcAft>
                <a:spcPts val="0"/>
              </a:spcAft>
              <a:buClr>
                <a:schemeClr val="dk1"/>
              </a:buClr>
              <a:buSzPts val="900"/>
              <a:buFont typeface="Arial"/>
              <a:buNone/>
              <a:defRPr sz="900" b="0" i="0" u="none" strike="noStrike" cap="none">
                <a:solidFill>
                  <a:schemeClr val="dk1"/>
                </a:solidFill>
                <a:latin typeface="Candara"/>
                <a:ea typeface="Candara"/>
                <a:cs typeface="Candara"/>
                <a:sym typeface="Candara"/>
              </a:defRPr>
            </a:lvl9pPr>
          </a:lstStyle>
          <a:p>
            <a:endParaRPr/>
          </a:p>
        </p:txBody>
      </p:sp>
      <p:sp>
        <p:nvSpPr>
          <p:cNvPr id="70" name="Google Shape;70;p17"/>
          <p:cNvSpPr txBox="1">
            <a:spLocks noGrp="1"/>
          </p:cNvSpPr>
          <p:nvPr>
            <p:ph type="ftr" idx="11"/>
          </p:nvPr>
        </p:nvSpPr>
        <p:spPr>
          <a:xfrm>
            <a:off x="3133397" y="476345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888A9C"/>
              </a:buClr>
              <a:buSzPts val="1100"/>
              <a:buFont typeface="Candara"/>
              <a:buNone/>
              <a:defRPr sz="700" b="0" i="0" u="none" strike="noStrike" cap="none">
                <a:solidFill>
                  <a:srgbClr val="888A9C"/>
                </a:solidFill>
                <a:latin typeface="Candara"/>
                <a:ea typeface="Candara"/>
                <a:cs typeface="Candara"/>
                <a:sym typeface="Candara"/>
              </a:defRPr>
            </a:lvl1pPr>
            <a:lvl2pPr marR="0" lvl="1"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629840" y="342900"/>
            <a:ext cx="2949300" cy="1200000"/>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dk1"/>
              </a:buClr>
              <a:buSzPts val="1100"/>
              <a:buFont typeface="Candara"/>
              <a:buNone/>
              <a:defRPr sz="1800" b="0" i="0" u="none" strike="noStrike" cap="none">
                <a:solidFill>
                  <a:schemeClr val="dk1"/>
                </a:solidFill>
                <a:latin typeface="Candara"/>
                <a:ea typeface="Candara"/>
                <a:cs typeface="Candara"/>
                <a:sym typeface="Candara"/>
              </a:defRPr>
            </a:lvl1pPr>
            <a:lvl2pPr lvl="1" algn="l" rtl="0">
              <a:lnSpc>
                <a:spcPct val="100000"/>
              </a:lnSpc>
              <a:spcBef>
                <a:spcPts val="0"/>
              </a:spcBef>
              <a:spcAft>
                <a:spcPts val="0"/>
              </a:spcAft>
              <a:buSzPts val="1100"/>
              <a:buFont typeface="Arial"/>
              <a:buNone/>
              <a:defRPr sz="1400"/>
            </a:lvl2pPr>
            <a:lvl3pPr lvl="2" algn="l" rtl="0">
              <a:lnSpc>
                <a:spcPct val="100000"/>
              </a:lnSpc>
              <a:spcBef>
                <a:spcPts val="0"/>
              </a:spcBef>
              <a:spcAft>
                <a:spcPts val="0"/>
              </a:spcAft>
              <a:buSzPts val="1100"/>
              <a:buFont typeface="Arial"/>
              <a:buNone/>
              <a:defRPr sz="1400"/>
            </a:lvl3pPr>
            <a:lvl4pPr lvl="3" algn="l" rtl="0">
              <a:lnSpc>
                <a:spcPct val="100000"/>
              </a:lnSpc>
              <a:spcBef>
                <a:spcPts val="0"/>
              </a:spcBef>
              <a:spcAft>
                <a:spcPts val="0"/>
              </a:spcAft>
              <a:buSzPts val="1100"/>
              <a:buFont typeface="Arial"/>
              <a:buNone/>
              <a:defRPr sz="1400"/>
            </a:lvl4pPr>
            <a:lvl5pPr lvl="4" algn="l" rtl="0">
              <a:lnSpc>
                <a:spcPct val="100000"/>
              </a:lnSpc>
              <a:spcBef>
                <a:spcPts val="0"/>
              </a:spcBef>
              <a:spcAft>
                <a:spcPts val="0"/>
              </a:spcAft>
              <a:buSzPts val="1100"/>
              <a:buFont typeface="Arial"/>
              <a:buNone/>
              <a:defRPr sz="1400"/>
            </a:lvl5pPr>
            <a:lvl6pPr lvl="5" algn="l" rtl="0">
              <a:lnSpc>
                <a:spcPct val="100000"/>
              </a:lnSpc>
              <a:spcBef>
                <a:spcPts val="0"/>
              </a:spcBef>
              <a:spcAft>
                <a:spcPts val="0"/>
              </a:spcAft>
              <a:buSzPts val="1100"/>
              <a:buFont typeface="Arial"/>
              <a:buNone/>
              <a:defRPr sz="1400"/>
            </a:lvl6pPr>
            <a:lvl7pPr lvl="6" algn="l" rtl="0">
              <a:lnSpc>
                <a:spcPct val="100000"/>
              </a:lnSpc>
              <a:spcBef>
                <a:spcPts val="0"/>
              </a:spcBef>
              <a:spcAft>
                <a:spcPts val="0"/>
              </a:spcAft>
              <a:buSzPts val="1100"/>
              <a:buFont typeface="Arial"/>
              <a:buNone/>
              <a:defRPr sz="1400"/>
            </a:lvl7pPr>
            <a:lvl8pPr lvl="7" algn="l" rtl="0">
              <a:lnSpc>
                <a:spcPct val="100000"/>
              </a:lnSpc>
              <a:spcBef>
                <a:spcPts val="0"/>
              </a:spcBef>
              <a:spcAft>
                <a:spcPts val="0"/>
              </a:spcAft>
              <a:buSzPts val="1100"/>
              <a:buFont typeface="Arial"/>
              <a:buNone/>
              <a:defRPr sz="1400"/>
            </a:lvl8pPr>
            <a:lvl9pPr lvl="8" algn="l" rtl="0">
              <a:lnSpc>
                <a:spcPct val="100000"/>
              </a:lnSpc>
              <a:spcBef>
                <a:spcPts val="0"/>
              </a:spcBef>
              <a:spcAft>
                <a:spcPts val="0"/>
              </a:spcAft>
              <a:buSzPts val="1100"/>
              <a:buFont typeface="Arial"/>
              <a:buNone/>
              <a:defRPr sz="1400"/>
            </a:lvl9pPr>
          </a:lstStyle>
          <a:p>
            <a:endParaRPr/>
          </a:p>
        </p:txBody>
      </p:sp>
      <p:sp>
        <p:nvSpPr>
          <p:cNvPr id="73" name="Google Shape;73;p18"/>
          <p:cNvSpPr txBox="1">
            <a:spLocks noGrp="1"/>
          </p:cNvSpPr>
          <p:nvPr>
            <p:ph type="body" idx="1"/>
          </p:nvPr>
        </p:nvSpPr>
        <p:spPr>
          <a:xfrm>
            <a:off x="3887390" y="740569"/>
            <a:ext cx="4629000" cy="36552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1pPr>
            <a:lvl2pPr marL="914400" marR="0" lvl="1" indent="-330200" algn="l" rtl="0">
              <a:lnSpc>
                <a:spcPct val="90000"/>
              </a:lnSpc>
              <a:spcBef>
                <a:spcPts val="300"/>
              </a:spcBef>
              <a:spcAft>
                <a:spcPts val="0"/>
              </a:spcAft>
              <a:buClr>
                <a:schemeClr val="dk1"/>
              </a:buClr>
              <a:buSzPts val="1600"/>
              <a:buFont typeface="Arial"/>
              <a:buChar char="•"/>
              <a:defRPr sz="1600" b="0" i="0" u="none" strike="noStrike" cap="none">
                <a:solidFill>
                  <a:schemeClr val="dk1"/>
                </a:solidFill>
                <a:latin typeface="Candara"/>
                <a:ea typeface="Candara"/>
                <a:cs typeface="Candara"/>
                <a:sym typeface="Candara"/>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3pPr>
            <a:lvl4pPr marL="1828800" marR="0" lvl="3"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ndara"/>
                <a:ea typeface="Candara"/>
                <a:cs typeface="Candara"/>
                <a:sym typeface="Candara"/>
              </a:defRPr>
            </a:lvl4pPr>
            <a:lvl5pPr marL="2286000" marR="0" lvl="4"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ndara"/>
                <a:ea typeface="Candara"/>
                <a:cs typeface="Candara"/>
                <a:sym typeface="Candara"/>
              </a:defRPr>
            </a:lvl5pPr>
            <a:lvl6pPr marL="2743200" marR="0" lvl="5"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ndara"/>
                <a:ea typeface="Candara"/>
                <a:cs typeface="Candara"/>
                <a:sym typeface="Candara"/>
              </a:defRPr>
            </a:lvl6pPr>
            <a:lvl7pPr marL="3200400" marR="0" lvl="6"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ndara"/>
                <a:ea typeface="Candara"/>
                <a:cs typeface="Candara"/>
                <a:sym typeface="Candara"/>
              </a:defRPr>
            </a:lvl7pPr>
            <a:lvl8pPr marL="3657600" marR="0" lvl="7"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ndara"/>
                <a:ea typeface="Candara"/>
                <a:cs typeface="Candara"/>
                <a:sym typeface="Candara"/>
              </a:defRPr>
            </a:lvl8pPr>
            <a:lvl9pPr marL="4114800" marR="0" lvl="8"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ndara"/>
                <a:ea typeface="Candara"/>
                <a:cs typeface="Candara"/>
                <a:sym typeface="Candara"/>
              </a:defRPr>
            </a:lvl9pPr>
          </a:lstStyle>
          <a:p>
            <a:endParaRPr/>
          </a:p>
        </p:txBody>
      </p:sp>
      <p:sp>
        <p:nvSpPr>
          <p:cNvPr id="74" name="Google Shape;74;p18"/>
          <p:cNvSpPr txBox="1">
            <a:spLocks noGrp="1"/>
          </p:cNvSpPr>
          <p:nvPr>
            <p:ph type="body" idx="2"/>
          </p:nvPr>
        </p:nvSpPr>
        <p:spPr>
          <a:xfrm>
            <a:off x="629840" y="1543050"/>
            <a:ext cx="2949300" cy="28587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600"/>
              </a:spcBef>
              <a:spcAft>
                <a:spcPts val="0"/>
              </a:spcAft>
              <a:buClr>
                <a:schemeClr val="dk1"/>
              </a:buClr>
              <a:buSzPts val="1600"/>
              <a:buFont typeface="Arial"/>
              <a:buNone/>
              <a:defRPr sz="900" b="0" i="0" u="none" strike="noStrike" cap="none">
                <a:solidFill>
                  <a:schemeClr val="dk1"/>
                </a:solidFill>
                <a:latin typeface="Candara"/>
                <a:ea typeface="Candara"/>
                <a:cs typeface="Candara"/>
                <a:sym typeface="Candara"/>
              </a:defRPr>
            </a:lvl1pPr>
            <a:lvl2pPr marL="914400" marR="0" lvl="1" indent="-228600" algn="l" rtl="0">
              <a:lnSpc>
                <a:spcPct val="90000"/>
              </a:lnSpc>
              <a:spcBef>
                <a:spcPts val="300"/>
              </a:spcBef>
              <a:spcAft>
                <a:spcPts val="0"/>
              </a:spcAft>
              <a:buClr>
                <a:schemeClr val="dk1"/>
              </a:buClr>
              <a:buSzPts val="1400"/>
              <a:buFont typeface="Arial"/>
              <a:buNone/>
              <a:defRPr sz="800" b="0" i="0" u="none" strike="noStrike" cap="none">
                <a:solidFill>
                  <a:schemeClr val="dk1"/>
                </a:solidFill>
                <a:latin typeface="Candara"/>
                <a:ea typeface="Candara"/>
                <a:cs typeface="Candara"/>
                <a:sym typeface="Candara"/>
              </a:defRPr>
            </a:lvl2pPr>
            <a:lvl3pPr marL="1371600" marR="0" lvl="2" indent="-228600" algn="l" rtl="0">
              <a:lnSpc>
                <a:spcPct val="90000"/>
              </a:lnSpc>
              <a:spcBef>
                <a:spcPts val="300"/>
              </a:spcBef>
              <a:spcAft>
                <a:spcPts val="0"/>
              </a:spcAft>
              <a:buClr>
                <a:schemeClr val="dk1"/>
              </a:buClr>
              <a:buSzPts val="1100"/>
              <a:buFont typeface="Arial"/>
              <a:buNone/>
              <a:defRPr sz="700" b="0" i="0" u="none" strike="noStrike" cap="none">
                <a:solidFill>
                  <a:schemeClr val="dk1"/>
                </a:solidFill>
                <a:latin typeface="Candara"/>
                <a:ea typeface="Candara"/>
                <a:cs typeface="Candara"/>
                <a:sym typeface="Candara"/>
              </a:defRPr>
            </a:lvl3pPr>
            <a:lvl4pPr marL="1828800" marR="0" lvl="3" indent="-228600" algn="l" rtl="0">
              <a:lnSpc>
                <a:spcPct val="90000"/>
              </a:lnSpc>
              <a:spcBef>
                <a:spcPts val="300"/>
              </a:spcBef>
              <a:spcAft>
                <a:spcPts val="0"/>
              </a:spcAft>
              <a:buClr>
                <a:schemeClr val="dk1"/>
              </a:buClr>
              <a:buSzPts val="900"/>
              <a:buFont typeface="Arial"/>
              <a:buNone/>
              <a:defRPr sz="600" b="0" i="0" u="none" strike="noStrike" cap="none">
                <a:solidFill>
                  <a:schemeClr val="dk1"/>
                </a:solidFill>
                <a:latin typeface="Candara"/>
                <a:ea typeface="Candara"/>
                <a:cs typeface="Candara"/>
                <a:sym typeface="Candara"/>
              </a:defRPr>
            </a:lvl4pPr>
            <a:lvl5pPr marL="2286000" marR="0" lvl="4" indent="-228600" algn="l" rtl="0">
              <a:lnSpc>
                <a:spcPct val="90000"/>
              </a:lnSpc>
              <a:spcBef>
                <a:spcPts val="300"/>
              </a:spcBef>
              <a:spcAft>
                <a:spcPts val="0"/>
              </a:spcAft>
              <a:buClr>
                <a:schemeClr val="dk1"/>
              </a:buClr>
              <a:buSzPts val="900"/>
              <a:buFont typeface="Arial"/>
              <a:buNone/>
              <a:defRPr sz="600" b="0" i="0" u="none" strike="noStrike" cap="none">
                <a:solidFill>
                  <a:schemeClr val="dk1"/>
                </a:solidFill>
                <a:latin typeface="Candara"/>
                <a:ea typeface="Candara"/>
                <a:cs typeface="Candara"/>
                <a:sym typeface="Candara"/>
              </a:defRPr>
            </a:lvl5pPr>
            <a:lvl6pPr marL="2743200" marR="0" lvl="5" indent="-228600" algn="l" rtl="0">
              <a:lnSpc>
                <a:spcPct val="90000"/>
              </a:lnSpc>
              <a:spcBef>
                <a:spcPts val="300"/>
              </a:spcBef>
              <a:spcAft>
                <a:spcPts val="0"/>
              </a:spcAft>
              <a:buClr>
                <a:schemeClr val="dk1"/>
              </a:buClr>
              <a:buSzPts val="900"/>
              <a:buFont typeface="Arial"/>
              <a:buNone/>
              <a:defRPr sz="600" b="0" i="0" u="none" strike="noStrike" cap="none">
                <a:solidFill>
                  <a:schemeClr val="dk1"/>
                </a:solidFill>
                <a:latin typeface="Candara"/>
                <a:ea typeface="Candara"/>
                <a:cs typeface="Candara"/>
                <a:sym typeface="Candara"/>
              </a:defRPr>
            </a:lvl6pPr>
            <a:lvl7pPr marL="3200400" marR="0" lvl="6" indent="-228600" algn="l" rtl="0">
              <a:lnSpc>
                <a:spcPct val="90000"/>
              </a:lnSpc>
              <a:spcBef>
                <a:spcPts val="300"/>
              </a:spcBef>
              <a:spcAft>
                <a:spcPts val="0"/>
              </a:spcAft>
              <a:buClr>
                <a:schemeClr val="dk1"/>
              </a:buClr>
              <a:buSzPts val="900"/>
              <a:buFont typeface="Arial"/>
              <a:buNone/>
              <a:defRPr sz="600" b="0" i="0" u="none" strike="noStrike" cap="none">
                <a:solidFill>
                  <a:schemeClr val="dk1"/>
                </a:solidFill>
                <a:latin typeface="Candara"/>
                <a:ea typeface="Candara"/>
                <a:cs typeface="Candara"/>
                <a:sym typeface="Candara"/>
              </a:defRPr>
            </a:lvl7pPr>
            <a:lvl8pPr marL="3657600" marR="0" lvl="7" indent="-228600" algn="l" rtl="0">
              <a:lnSpc>
                <a:spcPct val="90000"/>
              </a:lnSpc>
              <a:spcBef>
                <a:spcPts val="300"/>
              </a:spcBef>
              <a:spcAft>
                <a:spcPts val="0"/>
              </a:spcAft>
              <a:buClr>
                <a:schemeClr val="dk1"/>
              </a:buClr>
              <a:buSzPts val="900"/>
              <a:buFont typeface="Arial"/>
              <a:buNone/>
              <a:defRPr sz="600" b="0" i="0" u="none" strike="noStrike" cap="none">
                <a:solidFill>
                  <a:schemeClr val="dk1"/>
                </a:solidFill>
                <a:latin typeface="Candara"/>
                <a:ea typeface="Candara"/>
                <a:cs typeface="Candara"/>
                <a:sym typeface="Candara"/>
              </a:defRPr>
            </a:lvl8pPr>
            <a:lvl9pPr marL="4114800" marR="0" lvl="8" indent="-228600" algn="l" rtl="0">
              <a:lnSpc>
                <a:spcPct val="90000"/>
              </a:lnSpc>
              <a:spcBef>
                <a:spcPts val="300"/>
              </a:spcBef>
              <a:spcAft>
                <a:spcPts val="0"/>
              </a:spcAft>
              <a:buClr>
                <a:schemeClr val="dk1"/>
              </a:buClr>
              <a:buSzPts val="900"/>
              <a:buFont typeface="Arial"/>
              <a:buNone/>
              <a:defRPr sz="600" b="0" i="0" u="none" strike="noStrike" cap="none">
                <a:solidFill>
                  <a:schemeClr val="dk1"/>
                </a:solidFill>
                <a:latin typeface="Candara"/>
                <a:ea typeface="Candara"/>
                <a:cs typeface="Candara"/>
                <a:sym typeface="Candara"/>
              </a:defRPr>
            </a:lvl9pPr>
          </a:lstStyle>
          <a:p>
            <a:endParaRPr/>
          </a:p>
        </p:txBody>
      </p:sp>
      <p:sp>
        <p:nvSpPr>
          <p:cNvPr id="75" name="Google Shape;75;p18"/>
          <p:cNvSpPr txBox="1">
            <a:spLocks noGrp="1"/>
          </p:cNvSpPr>
          <p:nvPr>
            <p:ph type="ftr" idx="11"/>
          </p:nvPr>
        </p:nvSpPr>
        <p:spPr>
          <a:xfrm>
            <a:off x="3133397" y="476345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888A9C"/>
              </a:buClr>
              <a:buSzPts val="1100"/>
              <a:buFont typeface="Candara"/>
              <a:buNone/>
              <a:defRPr sz="700" b="0" i="0" u="none" strike="noStrike" cap="none">
                <a:solidFill>
                  <a:srgbClr val="888A9C"/>
                </a:solidFill>
                <a:latin typeface="Candara"/>
                <a:ea typeface="Candara"/>
                <a:cs typeface="Candara"/>
                <a:sym typeface="Candara"/>
              </a:defRPr>
            </a:lvl1pPr>
            <a:lvl2pPr marR="0" lvl="1"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629840" y="342900"/>
            <a:ext cx="2949300" cy="1200000"/>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dk1"/>
              </a:buClr>
              <a:buSzPts val="1100"/>
              <a:buFont typeface="Candara"/>
              <a:buNone/>
              <a:defRPr sz="1800" b="0" i="0" u="none" strike="noStrike" cap="none">
                <a:solidFill>
                  <a:schemeClr val="dk1"/>
                </a:solidFill>
                <a:latin typeface="Candara"/>
                <a:ea typeface="Candara"/>
                <a:cs typeface="Candara"/>
                <a:sym typeface="Candara"/>
              </a:defRPr>
            </a:lvl1pPr>
            <a:lvl2pPr lvl="1" algn="l" rtl="0">
              <a:lnSpc>
                <a:spcPct val="100000"/>
              </a:lnSpc>
              <a:spcBef>
                <a:spcPts val="0"/>
              </a:spcBef>
              <a:spcAft>
                <a:spcPts val="0"/>
              </a:spcAft>
              <a:buSzPts val="1100"/>
              <a:buFont typeface="Arial"/>
              <a:buNone/>
              <a:defRPr sz="1400"/>
            </a:lvl2pPr>
            <a:lvl3pPr lvl="2" algn="l" rtl="0">
              <a:lnSpc>
                <a:spcPct val="100000"/>
              </a:lnSpc>
              <a:spcBef>
                <a:spcPts val="0"/>
              </a:spcBef>
              <a:spcAft>
                <a:spcPts val="0"/>
              </a:spcAft>
              <a:buSzPts val="1100"/>
              <a:buFont typeface="Arial"/>
              <a:buNone/>
              <a:defRPr sz="1400"/>
            </a:lvl3pPr>
            <a:lvl4pPr lvl="3" algn="l" rtl="0">
              <a:lnSpc>
                <a:spcPct val="100000"/>
              </a:lnSpc>
              <a:spcBef>
                <a:spcPts val="0"/>
              </a:spcBef>
              <a:spcAft>
                <a:spcPts val="0"/>
              </a:spcAft>
              <a:buSzPts val="1100"/>
              <a:buFont typeface="Arial"/>
              <a:buNone/>
              <a:defRPr sz="1400"/>
            </a:lvl4pPr>
            <a:lvl5pPr lvl="4" algn="l" rtl="0">
              <a:lnSpc>
                <a:spcPct val="100000"/>
              </a:lnSpc>
              <a:spcBef>
                <a:spcPts val="0"/>
              </a:spcBef>
              <a:spcAft>
                <a:spcPts val="0"/>
              </a:spcAft>
              <a:buSzPts val="1100"/>
              <a:buFont typeface="Arial"/>
              <a:buNone/>
              <a:defRPr sz="1400"/>
            </a:lvl5pPr>
            <a:lvl6pPr lvl="5" algn="l" rtl="0">
              <a:lnSpc>
                <a:spcPct val="100000"/>
              </a:lnSpc>
              <a:spcBef>
                <a:spcPts val="0"/>
              </a:spcBef>
              <a:spcAft>
                <a:spcPts val="0"/>
              </a:spcAft>
              <a:buSzPts val="1100"/>
              <a:buFont typeface="Arial"/>
              <a:buNone/>
              <a:defRPr sz="1400"/>
            </a:lvl6pPr>
            <a:lvl7pPr lvl="6" algn="l" rtl="0">
              <a:lnSpc>
                <a:spcPct val="100000"/>
              </a:lnSpc>
              <a:spcBef>
                <a:spcPts val="0"/>
              </a:spcBef>
              <a:spcAft>
                <a:spcPts val="0"/>
              </a:spcAft>
              <a:buSzPts val="1100"/>
              <a:buFont typeface="Arial"/>
              <a:buNone/>
              <a:defRPr sz="1400"/>
            </a:lvl7pPr>
            <a:lvl8pPr lvl="7" algn="l" rtl="0">
              <a:lnSpc>
                <a:spcPct val="100000"/>
              </a:lnSpc>
              <a:spcBef>
                <a:spcPts val="0"/>
              </a:spcBef>
              <a:spcAft>
                <a:spcPts val="0"/>
              </a:spcAft>
              <a:buSzPts val="1100"/>
              <a:buFont typeface="Arial"/>
              <a:buNone/>
              <a:defRPr sz="1400"/>
            </a:lvl8pPr>
            <a:lvl9pPr lvl="8" algn="l" rtl="0">
              <a:lnSpc>
                <a:spcPct val="100000"/>
              </a:lnSpc>
              <a:spcBef>
                <a:spcPts val="0"/>
              </a:spcBef>
              <a:spcAft>
                <a:spcPts val="0"/>
              </a:spcAft>
              <a:buSzPts val="1100"/>
              <a:buFont typeface="Arial"/>
              <a:buNone/>
              <a:defRPr sz="1400"/>
            </a:lvl9pPr>
          </a:lstStyle>
          <a:p>
            <a:endParaRPr/>
          </a:p>
        </p:txBody>
      </p:sp>
      <p:sp>
        <p:nvSpPr>
          <p:cNvPr id="78" name="Google Shape;78;p19"/>
          <p:cNvSpPr>
            <a:spLocks noGrp="1"/>
          </p:cNvSpPr>
          <p:nvPr>
            <p:ph type="pic" idx="2"/>
          </p:nvPr>
        </p:nvSpPr>
        <p:spPr>
          <a:xfrm>
            <a:off x="3887390" y="740569"/>
            <a:ext cx="4629000" cy="36552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600"/>
              </a:spcBef>
              <a:spcAft>
                <a:spcPts val="0"/>
              </a:spcAft>
              <a:buClr>
                <a:schemeClr val="dk1"/>
              </a:buClr>
              <a:buSzPts val="1100"/>
              <a:buFont typeface="Arial"/>
              <a:buNone/>
              <a:defRPr sz="1800" b="0" i="0" u="none" strike="noStrike" cap="none">
                <a:solidFill>
                  <a:schemeClr val="dk1"/>
                </a:solidFill>
                <a:latin typeface="Candara"/>
                <a:ea typeface="Candara"/>
                <a:cs typeface="Candara"/>
                <a:sym typeface="Candara"/>
              </a:defRPr>
            </a:lvl1pPr>
            <a:lvl2pPr marR="0" lvl="1" algn="l" rtl="0">
              <a:lnSpc>
                <a:spcPct val="90000"/>
              </a:lnSpc>
              <a:spcBef>
                <a:spcPts val="300"/>
              </a:spcBef>
              <a:spcAft>
                <a:spcPts val="0"/>
              </a:spcAft>
              <a:buClr>
                <a:schemeClr val="dk1"/>
              </a:buClr>
              <a:buSzPts val="1100"/>
              <a:buFont typeface="Arial"/>
              <a:buNone/>
              <a:defRPr sz="1600" b="0" i="0" u="none" strike="noStrike" cap="none">
                <a:solidFill>
                  <a:schemeClr val="dk1"/>
                </a:solidFill>
                <a:latin typeface="Candara"/>
                <a:ea typeface="Candara"/>
                <a:cs typeface="Candara"/>
                <a:sym typeface="Candara"/>
              </a:defRPr>
            </a:lvl2pPr>
            <a:lvl3pPr marR="0" lvl="2" algn="l" rtl="0">
              <a:lnSpc>
                <a:spcPct val="90000"/>
              </a:lnSpc>
              <a:spcBef>
                <a:spcPts val="300"/>
              </a:spcBef>
              <a:spcAft>
                <a:spcPts val="0"/>
              </a:spcAft>
              <a:buClr>
                <a:schemeClr val="dk1"/>
              </a:buClr>
              <a:buSzPts val="1100"/>
              <a:buFont typeface="Arial"/>
              <a:buNone/>
              <a:defRPr sz="1400" b="0" i="0" u="none" strike="noStrike" cap="none">
                <a:solidFill>
                  <a:schemeClr val="dk1"/>
                </a:solidFill>
                <a:latin typeface="Candara"/>
                <a:ea typeface="Candara"/>
                <a:cs typeface="Candara"/>
                <a:sym typeface="Candara"/>
              </a:defRPr>
            </a:lvl3pPr>
            <a:lvl4pPr marR="0" lvl="3" algn="l" rtl="0">
              <a:lnSpc>
                <a:spcPct val="90000"/>
              </a:lnSpc>
              <a:spcBef>
                <a:spcPts val="300"/>
              </a:spcBef>
              <a:spcAft>
                <a:spcPts val="0"/>
              </a:spcAft>
              <a:buClr>
                <a:schemeClr val="dk1"/>
              </a:buClr>
              <a:buSzPts val="1100"/>
              <a:buFont typeface="Arial"/>
              <a:buNone/>
              <a:defRPr sz="1100" b="0" i="0" u="none" strike="noStrike" cap="none">
                <a:solidFill>
                  <a:schemeClr val="dk1"/>
                </a:solidFill>
                <a:latin typeface="Candara"/>
                <a:ea typeface="Candara"/>
                <a:cs typeface="Candara"/>
                <a:sym typeface="Candara"/>
              </a:defRPr>
            </a:lvl4pPr>
            <a:lvl5pPr marR="0" lvl="4" algn="l" rtl="0">
              <a:lnSpc>
                <a:spcPct val="90000"/>
              </a:lnSpc>
              <a:spcBef>
                <a:spcPts val="300"/>
              </a:spcBef>
              <a:spcAft>
                <a:spcPts val="0"/>
              </a:spcAft>
              <a:buClr>
                <a:schemeClr val="dk1"/>
              </a:buClr>
              <a:buSzPts val="1100"/>
              <a:buFont typeface="Arial"/>
              <a:buNone/>
              <a:defRPr sz="1100" b="0" i="0" u="none" strike="noStrike" cap="none">
                <a:solidFill>
                  <a:schemeClr val="dk1"/>
                </a:solidFill>
                <a:latin typeface="Candara"/>
                <a:ea typeface="Candara"/>
                <a:cs typeface="Candara"/>
                <a:sym typeface="Candara"/>
              </a:defRPr>
            </a:lvl5pPr>
            <a:lvl6pPr marR="0" lvl="5" algn="l" rtl="0">
              <a:lnSpc>
                <a:spcPct val="90000"/>
              </a:lnSpc>
              <a:spcBef>
                <a:spcPts val="300"/>
              </a:spcBef>
              <a:spcAft>
                <a:spcPts val="0"/>
              </a:spcAft>
              <a:buClr>
                <a:schemeClr val="dk1"/>
              </a:buClr>
              <a:buSzPts val="1100"/>
              <a:buFont typeface="Arial"/>
              <a:buNone/>
              <a:defRPr sz="1100" b="0" i="0" u="none" strike="noStrike" cap="none">
                <a:solidFill>
                  <a:schemeClr val="dk1"/>
                </a:solidFill>
                <a:latin typeface="Candara"/>
                <a:ea typeface="Candara"/>
                <a:cs typeface="Candara"/>
                <a:sym typeface="Candara"/>
              </a:defRPr>
            </a:lvl6pPr>
            <a:lvl7pPr marR="0" lvl="6" algn="l" rtl="0">
              <a:lnSpc>
                <a:spcPct val="90000"/>
              </a:lnSpc>
              <a:spcBef>
                <a:spcPts val="300"/>
              </a:spcBef>
              <a:spcAft>
                <a:spcPts val="0"/>
              </a:spcAft>
              <a:buClr>
                <a:schemeClr val="dk1"/>
              </a:buClr>
              <a:buSzPts val="1100"/>
              <a:buFont typeface="Arial"/>
              <a:buNone/>
              <a:defRPr sz="1100" b="0" i="0" u="none" strike="noStrike" cap="none">
                <a:solidFill>
                  <a:schemeClr val="dk1"/>
                </a:solidFill>
                <a:latin typeface="Candara"/>
                <a:ea typeface="Candara"/>
                <a:cs typeface="Candara"/>
                <a:sym typeface="Candara"/>
              </a:defRPr>
            </a:lvl7pPr>
            <a:lvl8pPr marR="0" lvl="7" algn="l" rtl="0">
              <a:lnSpc>
                <a:spcPct val="90000"/>
              </a:lnSpc>
              <a:spcBef>
                <a:spcPts val="300"/>
              </a:spcBef>
              <a:spcAft>
                <a:spcPts val="0"/>
              </a:spcAft>
              <a:buClr>
                <a:schemeClr val="dk1"/>
              </a:buClr>
              <a:buSzPts val="1100"/>
              <a:buFont typeface="Arial"/>
              <a:buNone/>
              <a:defRPr sz="1100" b="0" i="0" u="none" strike="noStrike" cap="none">
                <a:solidFill>
                  <a:schemeClr val="dk1"/>
                </a:solidFill>
                <a:latin typeface="Candara"/>
                <a:ea typeface="Candara"/>
                <a:cs typeface="Candara"/>
                <a:sym typeface="Candara"/>
              </a:defRPr>
            </a:lvl8pPr>
            <a:lvl9pPr marR="0" lvl="8" algn="l" rtl="0">
              <a:lnSpc>
                <a:spcPct val="90000"/>
              </a:lnSpc>
              <a:spcBef>
                <a:spcPts val="300"/>
              </a:spcBef>
              <a:spcAft>
                <a:spcPts val="0"/>
              </a:spcAft>
              <a:buClr>
                <a:schemeClr val="dk1"/>
              </a:buClr>
              <a:buSzPts val="1100"/>
              <a:buFont typeface="Arial"/>
              <a:buNone/>
              <a:defRPr sz="1100" b="0" i="0" u="none" strike="noStrike" cap="none">
                <a:solidFill>
                  <a:schemeClr val="dk1"/>
                </a:solidFill>
                <a:latin typeface="Candara"/>
                <a:ea typeface="Candara"/>
                <a:cs typeface="Candara"/>
                <a:sym typeface="Candara"/>
              </a:defRPr>
            </a:lvl9pPr>
          </a:lstStyle>
          <a:p>
            <a:endParaRPr/>
          </a:p>
        </p:txBody>
      </p:sp>
      <p:sp>
        <p:nvSpPr>
          <p:cNvPr id="79" name="Google Shape;79;p19"/>
          <p:cNvSpPr txBox="1">
            <a:spLocks noGrp="1"/>
          </p:cNvSpPr>
          <p:nvPr>
            <p:ph type="body" idx="1"/>
          </p:nvPr>
        </p:nvSpPr>
        <p:spPr>
          <a:xfrm>
            <a:off x="629840" y="1543050"/>
            <a:ext cx="2949300" cy="28587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600"/>
              </a:spcBef>
              <a:spcAft>
                <a:spcPts val="0"/>
              </a:spcAft>
              <a:buClr>
                <a:schemeClr val="dk1"/>
              </a:buClr>
              <a:buSzPts val="1600"/>
              <a:buFont typeface="Arial"/>
              <a:buNone/>
              <a:defRPr sz="900" b="0" i="0" u="none" strike="noStrike" cap="none">
                <a:solidFill>
                  <a:schemeClr val="dk1"/>
                </a:solidFill>
                <a:latin typeface="Candara"/>
                <a:ea typeface="Candara"/>
                <a:cs typeface="Candara"/>
                <a:sym typeface="Candara"/>
              </a:defRPr>
            </a:lvl1pPr>
            <a:lvl2pPr marL="914400" marR="0" lvl="1" indent="-228600" algn="l" rtl="0">
              <a:lnSpc>
                <a:spcPct val="90000"/>
              </a:lnSpc>
              <a:spcBef>
                <a:spcPts val="300"/>
              </a:spcBef>
              <a:spcAft>
                <a:spcPts val="0"/>
              </a:spcAft>
              <a:buClr>
                <a:schemeClr val="dk1"/>
              </a:buClr>
              <a:buSzPts val="1400"/>
              <a:buFont typeface="Arial"/>
              <a:buNone/>
              <a:defRPr sz="800" b="0" i="0" u="none" strike="noStrike" cap="none">
                <a:solidFill>
                  <a:schemeClr val="dk1"/>
                </a:solidFill>
                <a:latin typeface="Candara"/>
                <a:ea typeface="Candara"/>
                <a:cs typeface="Candara"/>
                <a:sym typeface="Candara"/>
              </a:defRPr>
            </a:lvl2pPr>
            <a:lvl3pPr marL="1371600" marR="0" lvl="2" indent="-228600" algn="l" rtl="0">
              <a:lnSpc>
                <a:spcPct val="90000"/>
              </a:lnSpc>
              <a:spcBef>
                <a:spcPts val="300"/>
              </a:spcBef>
              <a:spcAft>
                <a:spcPts val="0"/>
              </a:spcAft>
              <a:buClr>
                <a:schemeClr val="dk1"/>
              </a:buClr>
              <a:buSzPts val="1100"/>
              <a:buFont typeface="Arial"/>
              <a:buNone/>
              <a:defRPr sz="700" b="0" i="0" u="none" strike="noStrike" cap="none">
                <a:solidFill>
                  <a:schemeClr val="dk1"/>
                </a:solidFill>
                <a:latin typeface="Candara"/>
                <a:ea typeface="Candara"/>
                <a:cs typeface="Candara"/>
                <a:sym typeface="Candara"/>
              </a:defRPr>
            </a:lvl3pPr>
            <a:lvl4pPr marL="1828800" marR="0" lvl="3" indent="-228600" algn="l" rtl="0">
              <a:lnSpc>
                <a:spcPct val="90000"/>
              </a:lnSpc>
              <a:spcBef>
                <a:spcPts val="300"/>
              </a:spcBef>
              <a:spcAft>
                <a:spcPts val="0"/>
              </a:spcAft>
              <a:buClr>
                <a:schemeClr val="dk1"/>
              </a:buClr>
              <a:buSzPts val="900"/>
              <a:buFont typeface="Arial"/>
              <a:buNone/>
              <a:defRPr sz="600" b="0" i="0" u="none" strike="noStrike" cap="none">
                <a:solidFill>
                  <a:schemeClr val="dk1"/>
                </a:solidFill>
                <a:latin typeface="Candara"/>
                <a:ea typeface="Candara"/>
                <a:cs typeface="Candara"/>
                <a:sym typeface="Candara"/>
              </a:defRPr>
            </a:lvl4pPr>
            <a:lvl5pPr marL="2286000" marR="0" lvl="4" indent="-228600" algn="l" rtl="0">
              <a:lnSpc>
                <a:spcPct val="90000"/>
              </a:lnSpc>
              <a:spcBef>
                <a:spcPts val="300"/>
              </a:spcBef>
              <a:spcAft>
                <a:spcPts val="0"/>
              </a:spcAft>
              <a:buClr>
                <a:schemeClr val="dk1"/>
              </a:buClr>
              <a:buSzPts val="900"/>
              <a:buFont typeface="Arial"/>
              <a:buNone/>
              <a:defRPr sz="600" b="0" i="0" u="none" strike="noStrike" cap="none">
                <a:solidFill>
                  <a:schemeClr val="dk1"/>
                </a:solidFill>
                <a:latin typeface="Candara"/>
                <a:ea typeface="Candara"/>
                <a:cs typeface="Candara"/>
                <a:sym typeface="Candara"/>
              </a:defRPr>
            </a:lvl5pPr>
            <a:lvl6pPr marL="2743200" marR="0" lvl="5" indent="-228600" algn="l" rtl="0">
              <a:lnSpc>
                <a:spcPct val="90000"/>
              </a:lnSpc>
              <a:spcBef>
                <a:spcPts val="300"/>
              </a:spcBef>
              <a:spcAft>
                <a:spcPts val="0"/>
              </a:spcAft>
              <a:buClr>
                <a:schemeClr val="dk1"/>
              </a:buClr>
              <a:buSzPts val="900"/>
              <a:buFont typeface="Arial"/>
              <a:buNone/>
              <a:defRPr sz="600" b="0" i="0" u="none" strike="noStrike" cap="none">
                <a:solidFill>
                  <a:schemeClr val="dk1"/>
                </a:solidFill>
                <a:latin typeface="Candara"/>
                <a:ea typeface="Candara"/>
                <a:cs typeface="Candara"/>
                <a:sym typeface="Candara"/>
              </a:defRPr>
            </a:lvl6pPr>
            <a:lvl7pPr marL="3200400" marR="0" lvl="6" indent="-228600" algn="l" rtl="0">
              <a:lnSpc>
                <a:spcPct val="90000"/>
              </a:lnSpc>
              <a:spcBef>
                <a:spcPts val="300"/>
              </a:spcBef>
              <a:spcAft>
                <a:spcPts val="0"/>
              </a:spcAft>
              <a:buClr>
                <a:schemeClr val="dk1"/>
              </a:buClr>
              <a:buSzPts val="900"/>
              <a:buFont typeface="Arial"/>
              <a:buNone/>
              <a:defRPr sz="600" b="0" i="0" u="none" strike="noStrike" cap="none">
                <a:solidFill>
                  <a:schemeClr val="dk1"/>
                </a:solidFill>
                <a:latin typeface="Candara"/>
                <a:ea typeface="Candara"/>
                <a:cs typeface="Candara"/>
                <a:sym typeface="Candara"/>
              </a:defRPr>
            </a:lvl7pPr>
            <a:lvl8pPr marL="3657600" marR="0" lvl="7" indent="-228600" algn="l" rtl="0">
              <a:lnSpc>
                <a:spcPct val="90000"/>
              </a:lnSpc>
              <a:spcBef>
                <a:spcPts val="300"/>
              </a:spcBef>
              <a:spcAft>
                <a:spcPts val="0"/>
              </a:spcAft>
              <a:buClr>
                <a:schemeClr val="dk1"/>
              </a:buClr>
              <a:buSzPts val="900"/>
              <a:buFont typeface="Arial"/>
              <a:buNone/>
              <a:defRPr sz="600" b="0" i="0" u="none" strike="noStrike" cap="none">
                <a:solidFill>
                  <a:schemeClr val="dk1"/>
                </a:solidFill>
                <a:latin typeface="Candara"/>
                <a:ea typeface="Candara"/>
                <a:cs typeface="Candara"/>
                <a:sym typeface="Candara"/>
              </a:defRPr>
            </a:lvl8pPr>
            <a:lvl9pPr marL="4114800" marR="0" lvl="8" indent="-228600" algn="l" rtl="0">
              <a:lnSpc>
                <a:spcPct val="90000"/>
              </a:lnSpc>
              <a:spcBef>
                <a:spcPts val="300"/>
              </a:spcBef>
              <a:spcAft>
                <a:spcPts val="0"/>
              </a:spcAft>
              <a:buClr>
                <a:schemeClr val="dk1"/>
              </a:buClr>
              <a:buSzPts val="900"/>
              <a:buFont typeface="Arial"/>
              <a:buNone/>
              <a:defRPr sz="600" b="0" i="0" u="none" strike="noStrike" cap="none">
                <a:solidFill>
                  <a:schemeClr val="dk1"/>
                </a:solidFill>
                <a:latin typeface="Candara"/>
                <a:ea typeface="Candara"/>
                <a:cs typeface="Candara"/>
                <a:sym typeface="Candara"/>
              </a:defRPr>
            </a:lvl9pPr>
          </a:lstStyle>
          <a:p>
            <a:endParaRPr/>
          </a:p>
        </p:txBody>
      </p:sp>
      <p:sp>
        <p:nvSpPr>
          <p:cNvPr id="80" name="Google Shape;80;p19"/>
          <p:cNvSpPr txBox="1">
            <a:spLocks noGrp="1"/>
          </p:cNvSpPr>
          <p:nvPr>
            <p:ph type="ftr" idx="11"/>
          </p:nvPr>
        </p:nvSpPr>
        <p:spPr>
          <a:xfrm>
            <a:off x="3133397" y="476345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888A9C"/>
              </a:buClr>
              <a:buSzPts val="1100"/>
              <a:buFont typeface="Candara"/>
              <a:buNone/>
              <a:defRPr sz="700" b="0" i="0" u="none" strike="noStrike" cap="none">
                <a:solidFill>
                  <a:srgbClr val="888A9C"/>
                </a:solidFill>
                <a:latin typeface="Candara"/>
                <a:ea typeface="Candara"/>
                <a:cs typeface="Candara"/>
                <a:sym typeface="Candara"/>
              </a:defRPr>
            </a:lvl1pPr>
            <a:lvl2pPr marR="0" lvl="1"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rot="5400000">
            <a:off x="5484899" y="1332694"/>
            <a:ext cx="4089300" cy="1971600"/>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68575" tIns="68575" rIns="68575" bIns="68575" anchor="ctr" anchorCtr="0">
            <a:noAutofit/>
          </a:bodyPr>
          <a:lstStyle>
            <a:lvl1pPr marR="0" lvl="0" algn="ctr" rtl="0">
              <a:lnSpc>
                <a:spcPct val="90000"/>
              </a:lnSpc>
              <a:spcBef>
                <a:spcPts val="0"/>
              </a:spcBef>
              <a:spcAft>
                <a:spcPts val="0"/>
              </a:spcAft>
              <a:buClr>
                <a:schemeClr val="dk1"/>
              </a:buClr>
              <a:buSzPts val="1100"/>
              <a:buFont typeface="Candara"/>
              <a:buNone/>
              <a:defRPr sz="2500" b="0" i="0" u="none" strike="noStrike" cap="none">
                <a:solidFill>
                  <a:schemeClr val="dk1"/>
                </a:solidFill>
                <a:latin typeface="Candara"/>
                <a:ea typeface="Candara"/>
                <a:cs typeface="Candara"/>
                <a:sym typeface="Candara"/>
              </a:defRPr>
            </a:lvl1pPr>
            <a:lvl2pPr lvl="1" algn="l" rtl="0">
              <a:lnSpc>
                <a:spcPct val="100000"/>
              </a:lnSpc>
              <a:spcBef>
                <a:spcPts val="0"/>
              </a:spcBef>
              <a:spcAft>
                <a:spcPts val="0"/>
              </a:spcAft>
              <a:buSzPts val="1100"/>
              <a:buFont typeface="Arial"/>
              <a:buNone/>
              <a:defRPr sz="1400"/>
            </a:lvl2pPr>
            <a:lvl3pPr lvl="2" algn="l" rtl="0">
              <a:lnSpc>
                <a:spcPct val="100000"/>
              </a:lnSpc>
              <a:spcBef>
                <a:spcPts val="0"/>
              </a:spcBef>
              <a:spcAft>
                <a:spcPts val="0"/>
              </a:spcAft>
              <a:buSzPts val="1100"/>
              <a:buFont typeface="Arial"/>
              <a:buNone/>
              <a:defRPr sz="1400"/>
            </a:lvl3pPr>
            <a:lvl4pPr lvl="3" algn="l" rtl="0">
              <a:lnSpc>
                <a:spcPct val="100000"/>
              </a:lnSpc>
              <a:spcBef>
                <a:spcPts val="0"/>
              </a:spcBef>
              <a:spcAft>
                <a:spcPts val="0"/>
              </a:spcAft>
              <a:buSzPts val="1100"/>
              <a:buFont typeface="Arial"/>
              <a:buNone/>
              <a:defRPr sz="1400"/>
            </a:lvl4pPr>
            <a:lvl5pPr lvl="4" algn="l" rtl="0">
              <a:lnSpc>
                <a:spcPct val="100000"/>
              </a:lnSpc>
              <a:spcBef>
                <a:spcPts val="0"/>
              </a:spcBef>
              <a:spcAft>
                <a:spcPts val="0"/>
              </a:spcAft>
              <a:buSzPts val="1100"/>
              <a:buFont typeface="Arial"/>
              <a:buNone/>
              <a:defRPr sz="1400"/>
            </a:lvl5pPr>
            <a:lvl6pPr lvl="5" algn="l" rtl="0">
              <a:lnSpc>
                <a:spcPct val="100000"/>
              </a:lnSpc>
              <a:spcBef>
                <a:spcPts val="0"/>
              </a:spcBef>
              <a:spcAft>
                <a:spcPts val="0"/>
              </a:spcAft>
              <a:buSzPts val="1100"/>
              <a:buFont typeface="Arial"/>
              <a:buNone/>
              <a:defRPr sz="1400"/>
            </a:lvl6pPr>
            <a:lvl7pPr lvl="6" algn="l" rtl="0">
              <a:lnSpc>
                <a:spcPct val="100000"/>
              </a:lnSpc>
              <a:spcBef>
                <a:spcPts val="0"/>
              </a:spcBef>
              <a:spcAft>
                <a:spcPts val="0"/>
              </a:spcAft>
              <a:buSzPts val="1100"/>
              <a:buFont typeface="Arial"/>
              <a:buNone/>
              <a:defRPr sz="1400"/>
            </a:lvl7pPr>
            <a:lvl8pPr lvl="7" algn="l" rtl="0">
              <a:lnSpc>
                <a:spcPct val="100000"/>
              </a:lnSpc>
              <a:spcBef>
                <a:spcPts val="0"/>
              </a:spcBef>
              <a:spcAft>
                <a:spcPts val="0"/>
              </a:spcAft>
              <a:buSzPts val="1100"/>
              <a:buFont typeface="Arial"/>
              <a:buNone/>
              <a:defRPr sz="1400"/>
            </a:lvl8pPr>
            <a:lvl9pPr lvl="8" algn="l" rtl="0">
              <a:lnSpc>
                <a:spcPct val="100000"/>
              </a:lnSpc>
              <a:spcBef>
                <a:spcPts val="0"/>
              </a:spcBef>
              <a:spcAft>
                <a:spcPts val="0"/>
              </a:spcAft>
              <a:buSzPts val="1100"/>
              <a:buFont typeface="Arial"/>
              <a:buNone/>
              <a:defRPr sz="1400"/>
            </a:lvl9pPr>
          </a:lstStyle>
          <a:p>
            <a:endParaRPr/>
          </a:p>
        </p:txBody>
      </p:sp>
      <p:sp>
        <p:nvSpPr>
          <p:cNvPr id="83" name="Google Shape;83;p20"/>
          <p:cNvSpPr txBox="1">
            <a:spLocks noGrp="1"/>
          </p:cNvSpPr>
          <p:nvPr>
            <p:ph type="body" idx="1"/>
          </p:nvPr>
        </p:nvSpPr>
        <p:spPr>
          <a:xfrm rot="5400000">
            <a:off x="1484324" y="-581904"/>
            <a:ext cx="4089300" cy="5800800"/>
          </a:xfrm>
          <a:prstGeom prst="rect">
            <a:avLst/>
          </a:prstGeom>
          <a:noFill/>
          <a:ln>
            <a:noFill/>
          </a:ln>
        </p:spPr>
        <p:txBody>
          <a:bodyPr spcFirstLastPara="1" wrap="square" lIns="68575" tIns="68575" rIns="68575" bIns="68575" anchor="t" anchorCtr="0">
            <a:noAutofit/>
          </a:bodyPr>
          <a:lstStyle>
            <a:lvl1pPr marL="457200" marR="0" lvl="0"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Candara"/>
                <a:ea typeface="Candara"/>
                <a:cs typeface="Candara"/>
                <a:sym typeface="Candara"/>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2pPr>
            <a:lvl3pPr marL="1371600" marR="0" lvl="2"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ndara"/>
                <a:ea typeface="Candara"/>
                <a:cs typeface="Candara"/>
                <a:sym typeface="Candara"/>
              </a:defRPr>
            </a:lvl3pPr>
            <a:lvl4pPr marL="1828800" marR="0" lvl="3" indent="-285750" algn="l" rtl="0">
              <a:lnSpc>
                <a:spcPct val="90000"/>
              </a:lnSpc>
              <a:spcBef>
                <a:spcPts val="300"/>
              </a:spcBef>
              <a:spcAft>
                <a:spcPts val="0"/>
              </a:spcAft>
              <a:buClr>
                <a:schemeClr val="dk1"/>
              </a:buClr>
              <a:buSzPts val="900"/>
              <a:buFont typeface="Arial"/>
              <a:buChar char="•"/>
              <a:defRPr sz="1000" b="0" i="0" u="none" strike="noStrike" cap="none">
                <a:solidFill>
                  <a:schemeClr val="dk1"/>
                </a:solidFill>
                <a:latin typeface="Candara"/>
                <a:ea typeface="Candara"/>
                <a:cs typeface="Candara"/>
                <a:sym typeface="Candara"/>
              </a:defRPr>
            </a:lvl4pPr>
            <a:lvl5pPr marL="2286000" marR="0" lvl="4" indent="-285750" algn="l" rtl="0">
              <a:lnSpc>
                <a:spcPct val="90000"/>
              </a:lnSpc>
              <a:spcBef>
                <a:spcPts val="300"/>
              </a:spcBef>
              <a:spcAft>
                <a:spcPts val="0"/>
              </a:spcAft>
              <a:buClr>
                <a:schemeClr val="dk1"/>
              </a:buClr>
              <a:buSzPts val="900"/>
              <a:buFont typeface="Arial"/>
              <a:buChar char="•"/>
              <a:defRPr sz="1000" b="0" i="0" u="none" strike="noStrike" cap="none">
                <a:solidFill>
                  <a:schemeClr val="dk1"/>
                </a:solidFill>
                <a:latin typeface="Candara"/>
                <a:ea typeface="Candara"/>
                <a:cs typeface="Candara"/>
                <a:sym typeface="Candara"/>
              </a:defRPr>
            </a:lvl5pPr>
            <a:lvl6pPr marL="2743200" marR="0" lvl="5" indent="-285750" algn="l" rtl="0">
              <a:lnSpc>
                <a:spcPct val="90000"/>
              </a:lnSpc>
              <a:spcBef>
                <a:spcPts val="300"/>
              </a:spcBef>
              <a:spcAft>
                <a:spcPts val="0"/>
              </a:spcAft>
              <a:buClr>
                <a:schemeClr val="dk1"/>
              </a:buClr>
              <a:buSzPts val="900"/>
              <a:buFont typeface="Arial"/>
              <a:buChar char="•"/>
              <a:defRPr sz="1000" b="0" i="0" u="none" strike="noStrike" cap="none">
                <a:solidFill>
                  <a:schemeClr val="dk1"/>
                </a:solidFill>
                <a:latin typeface="Candara"/>
                <a:ea typeface="Candara"/>
                <a:cs typeface="Candara"/>
                <a:sym typeface="Candara"/>
              </a:defRPr>
            </a:lvl6pPr>
            <a:lvl7pPr marL="3200400" marR="0" lvl="6" indent="-285750" algn="l" rtl="0">
              <a:lnSpc>
                <a:spcPct val="90000"/>
              </a:lnSpc>
              <a:spcBef>
                <a:spcPts val="300"/>
              </a:spcBef>
              <a:spcAft>
                <a:spcPts val="0"/>
              </a:spcAft>
              <a:buClr>
                <a:schemeClr val="dk1"/>
              </a:buClr>
              <a:buSzPts val="900"/>
              <a:buFont typeface="Arial"/>
              <a:buChar char="•"/>
              <a:defRPr sz="1000" b="0" i="0" u="none" strike="noStrike" cap="none">
                <a:solidFill>
                  <a:schemeClr val="dk1"/>
                </a:solidFill>
                <a:latin typeface="Candara"/>
                <a:ea typeface="Candara"/>
                <a:cs typeface="Candara"/>
                <a:sym typeface="Candara"/>
              </a:defRPr>
            </a:lvl7pPr>
            <a:lvl8pPr marL="3657600" marR="0" lvl="7" indent="-285750" algn="l" rtl="0">
              <a:lnSpc>
                <a:spcPct val="90000"/>
              </a:lnSpc>
              <a:spcBef>
                <a:spcPts val="300"/>
              </a:spcBef>
              <a:spcAft>
                <a:spcPts val="0"/>
              </a:spcAft>
              <a:buClr>
                <a:schemeClr val="dk1"/>
              </a:buClr>
              <a:buSzPts val="900"/>
              <a:buFont typeface="Arial"/>
              <a:buChar char="•"/>
              <a:defRPr sz="1000" b="0" i="0" u="none" strike="noStrike" cap="none">
                <a:solidFill>
                  <a:schemeClr val="dk1"/>
                </a:solidFill>
                <a:latin typeface="Candara"/>
                <a:ea typeface="Candara"/>
                <a:cs typeface="Candara"/>
                <a:sym typeface="Candara"/>
              </a:defRPr>
            </a:lvl8pPr>
            <a:lvl9pPr marL="4114800" marR="0" lvl="8" indent="-285750" algn="l" rtl="0">
              <a:lnSpc>
                <a:spcPct val="90000"/>
              </a:lnSpc>
              <a:spcBef>
                <a:spcPts val="300"/>
              </a:spcBef>
              <a:spcAft>
                <a:spcPts val="0"/>
              </a:spcAft>
              <a:buClr>
                <a:schemeClr val="dk1"/>
              </a:buClr>
              <a:buSzPts val="900"/>
              <a:buFont typeface="Arial"/>
              <a:buChar char="•"/>
              <a:defRPr sz="1000" b="0" i="0" u="none" strike="noStrike" cap="none">
                <a:solidFill>
                  <a:schemeClr val="dk1"/>
                </a:solidFill>
                <a:latin typeface="Candara"/>
                <a:ea typeface="Candara"/>
                <a:cs typeface="Candara"/>
                <a:sym typeface="Candara"/>
              </a:defRPr>
            </a:lvl9pPr>
          </a:lstStyle>
          <a:p>
            <a:endParaRPr/>
          </a:p>
        </p:txBody>
      </p:sp>
      <p:sp>
        <p:nvSpPr>
          <p:cNvPr id="84" name="Google Shape;84;p20"/>
          <p:cNvSpPr txBox="1">
            <a:spLocks noGrp="1"/>
          </p:cNvSpPr>
          <p:nvPr>
            <p:ph type="ftr" idx="11"/>
          </p:nvPr>
        </p:nvSpPr>
        <p:spPr>
          <a:xfrm>
            <a:off x="3133397" y="476345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888A9C"/>
              </a:buClr>
              <a:buSzPts val="1100"/>
              <a:buFont typeface="Candara"/>
              <a:buNone/>
              <a:defRPr sz="700" b="0" i="0" u="none" strike="noStrike" cap="none">
                <a:solidFill>
                  <a:srgbClr val="888A9C"/>
                </a:solidFill>
                <a:latin typeface="Candara"/>
                <a:ea typeface="Candara"/>
                <a:cs typeface="Candara"/>
                <a:sym typeface="Candara"/>
              </a:defRPr>
            </a:lvl1pPr>
            <a:lvl2pPr marR="0" lvl="1"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85"/>
        <p:cNvGrpSpPr/>
        <p:nvPr/>
      </p:nvGrpSpPr>
      <p:grpSpPr>
        <a:xfrm>
          <a:off x="0" y="0"/>
          <a:ext cx="0" cy="0"/>
          <a:chOff x="0" y="0"/>
          <a:chExt cx="0" cy="0"/>
        </a:xfrm>
      </p:grpSpPr>
      <p:sp>
        <p:nvSpPr>
          <p:cNvPr id="86" name="Google Shape;86;p21"/>
          <p:cNvSpPr txBox="1">
            <a:spLocks noGrp="1"/>
          </p:cNvSpPr>
          <p:nvPr>
            <p:ph type="ftr" idx="11"/>
          </p:nvPr>
        </p:nvSpPr>
        <p:spPr>
          <a:xfrm>
            <a:off x="3133397" y="476345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888A9C"/>
              </a:buClr>
              <a:buSzPts val="1100"/>
              <a:buFont typeface="Candara"/>
              <a:buNone/>
              <a:defRPr sz="900" b="0" i="0" u="none" strike="noStrike" cap="none">
                <a:solidFill>
                  <a:srgbClr val="888A9C"/>
                </a:solidFill>
                <a:latin typeface="Candara"/>
                <a:ea typeface="Candara"/>
                <a:cs typeface="Candara"/>
                <a:sym typeface="Candara"/>
              </a:defRPr>
            </a:lvl1pPr>
            <a:lvl2pPr marR="0" lvl="1"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9pPr>
          </a:lstStyle>
          <a:p>
            <a:endParaRPr/>
          </a:p>
        </p:txBody>
      </p:sp>
      <p:pic>
        <p:nvPicPr>
          <p:cNvPr id="87" name="Google Shape;87;p21"/>
          <p:cNvPicPr preferRelativeResize="0"/>
          <p:nvPr/>
        </p:nvPicPr>
        <p:blipFill rotWithShape="1">
          <a:blip r:embed="rId2">
            <a:alphaModFix/>
          </a:blip>
          <a:srcRect/>
          <a:stretch/>
        </p:blipFill>
        <p:spPr>
          <a:xfrm>
            <a:off x="1775792" y="2371075"/>
            <a:ext cx="5347801" cy="2135925"/>
          </a:xfrm>
          <a:prstGeom prst="rect">
            <a:avLst/>
          </a:prstGeom>
          <a:noFill/>
          <a:ln>
            <a:noFill/>
          </a:ln>
        </p:spPr>
      </p:pic>
      <p:sp>
        <p:nvSpPr>
          <p:cNvPr id="88" name="Google Shape;88;p21"/>
          <p:cNvSpPr txBox="1"/>
          <p:nvPr/>
        </p:nvSpPr>
        <p:spPr>
          <a:xfrm>
            <a:off x="2649968" y="347872"/>
            <a:ext cx="3844200" cy="992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6000"/>
              <a:buFont typeface="Candara"/>
              <a:buNone/>
            </a:pPr>
            <a:r>
              <a:rPr lang="en" sz="6000" b="0" i="0" u="none" strike="noStrike" cap="none">
                <a:solidFill>
                  <a:schemeClr val="dk1"/>
                </a:solidFill>
                <a:latin typeface="Candara"/>
                <a:ea typeface="Candara"/>
                <a:cs typeface="Candara"/>
                <a:sym typeface="Candara"/>
              </a:rPr>
              <a:t>Thank  you.</a:t>
            </a:r>
            <a:endParaRPr sz="1100" b="0" i="0" u="none" strike="noStrike" cap="none">
              <a:solidFill>
                <a:srgbClr val="000000"/>
              </a:solidFill>
              <a:latin typeface="Arial"/>
              <a:ea typeface="Arial"/>
              <a:cs typeface="Arial"/>
              <a:sym typeface="Arial"/>
            </a:endParaRPr>
          </a:p>
        </p:txBody>
      </p:sp>
      <p:sp>
        <p:nvSpPr>
          <p:cNvPr id="89" name="Google Shape;89;p21"/>
          <p:cNvSpPr/>
          <p:nvPr/>
        </p:nvSpPr>
        <p:spPr>
          <a:xfrm>
            <a:off x="5385809" y="3902085"/>
            <a:ext cx="1247100" cy="623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900"/>
              <a:buFont typeface="Candara"/>
              <a:buNone/>
            </a:pPr>
            <a:r>
              <a:rPr lang="en" sz="900" b="0" i="0" u="none" strike="noStrike" cap="none">
                <a:solidFill>
                  <a:schemeClr val="dk1"/>
                </a:solidFill>
                <a:latin typeface="Candara"/>
                <a:ea typeface="Candara"/>
                <a:cs typeface="Candara"/>
                <a:sym typeface="Candara"/>
              </a:rPr>
              <a:t>Education, Owl graphics by Freepik, Flaticon, CC BY 3.0 (via Logo Maker)</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311700" y="445025"/>
            <a:ext cx="8520600" cy="572700"/>
          </a:xfrm>
          <a:prstGeom prst="rect">
            <a:avLst/>
          </a:prstGeom>
          <a:ln w="9525" cap="flat" cmpd="sng">
            <a:solidFill>
              <a:srgbClr val="38761D"/>
            </a:solidFill>
            <a:prstDash val="solid"/>
            <a:round/>
            <a:headEnd type="none" w="sm" len="sm"/>
            <a:tailEnd type="none" w="sm" len="sm"/>
          </a:ln>
        </p:spPr>
        <p:txBody>
          <a:bodyPr spcFirstLastPara="1" wrap="square" lIns="68575" tIns="68575" rIns="68575" bIns="68575" anchor="ctr" anchorCtr="0">
            <a:noAutofit/>
          </a:bodyPr>
          <a:lstStyle>
            <a:lvl1pPr lvl="0" rtl="0">
              <a:spcBef>
                <a:spcPts val="0"/>
              </a:spcBef>
              <a:spcAft>
                <a:spcPts val="0"/>
              </a:spcAft>
              <a:buClr>
                <a:srgbClr val="073763"/>
              </a:buClr>
              <a:buSzPts val="1100"/>
              <a:buFont typeface="EB Garamond SemiBold"/>
              <a:buNone/>
              <a:defRPr>
                <a:solidFill>
                  <a:srgbClr val="073763"/>
                </a:solidFill>
                <a:latin typeface="EB Garamond SemiBold"/>
                <a:ea typeface="EB Garamond SemiBold"/>
                <a:cs typeface="EB Garamond SemiBold"/>
                <a:sym typeface="EB Garamond SemiBol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22"/>
          <p:cNvSpPr txBox="1">
            <a:spLocks noGrp="1"/>
          </p:cNvSpPr>
          <p:nvPr>
            <p:ph type="body" idx="1"/>
          </p:nvPr>
        </p:nvSpPr>
        <p:spPr>
          <a:xfrm>
            <a:off x="311700" y="1152475"/>
            <a:ext cx="8520600" cy="3416400"/>
          </a:xfrm>
          <a:prstGeom prst="rect">
            <a:avLst/>
          </a:prstGeom>
        </p:spPr>
        <p:txBody>
          <a:bodyPr spcFirstLastPara="1" wrap="square" lIns="68575" tIns="68575" rIns="68575" bIns="68575" anchor="t" anchorCtr="0">
            <a:noAutofit/>
          </a:bodyPr>
          <a:lstStyle>
            <a:lvl1pPr marL="457200" lvl="0" indent="-330200" rtl="0">
              <a:spcBef>
                <a:spcPts val="600"/>
              </a:spcBef>
              <a:spcAft>
                <a:spcPts val="0"/>
              </a:spcAft>
              <a:buClr>
                <a:srgbClr val="0B5394"/>
              </a:buClr>
              <a:buSzPts val="1600"/>
              <a:buFont typeface="EB Garamond"/>
              <a:buChar char="•"/>
              <a:defRPr>
                <a:solidFill>
                  <a:srgbClr val="0B5394"/>
                </a:solidFill>
                <a:latin typeface="EB Garamond"/>
                <a:ea typeface="EB Garamond"/>
                <a:cs typeface="EB Garamond"/>
                <a:sym typeface="EB Garamond"/>
              </a:defRPr>
            </a:lvl1pPr>
            <a:lvl2pPr marL="914400" lvl="1" indent="-317500" rtl="0">
              <a:spcBef>
                <a:spcPts val="300"/>
              </a:spcBef>
              <a:spcAft>
                <a:spcPts val="0"/>
              </a:spcAft>
              <a:buClr>
                <a:srgbClr val="0B5394"/>
              </a:buClr>
              <a:buSzPts val="1400"/>
              <a:buFont typeface="EB Garamond"/>
              <a:buChar char="•"/>
              <a:defRPr>
                <a:solidFill>
                  <a:srgbClr val="0B5394"/>
                </a:solidFill>
                <a:latin typeface="EB Garamond"/>
                <a:ea typeface="EB Garamond"/>
                <a:cs typeface="EB Garamond"/>
                <a:sym typeface="EB Garamond"/>
              </a:defRPr>
            </a:lvl2pPr>
            <a:lvl3pPr marL="1371600" lvl="2" indent="-298450" rtl="0">
              <a:spcBef>
                <a:spcPts val="300"/>
              </a:spcBef>
              <a:spcAft>
                <a:spcPts val="0"/>
              </a:spcAft>
              <a:buClr>
                <a:srgbClr val="0B5394"/>
              </a:buClr>
              <a:buSzPts val="1100"/>
              <a:buFont typeface="EB Garamond"/>
              <a:buChar char="•"/>
              <a:defRPr>
                <a:solidFill>
                  <a:srgbClr val="0B5394"/>
                </a:solidFill>
                <a:latin typeface="EB Garamond"/>
                <a:ea typeface="EB Garamond"/>
                <a:cs typeface="EB Garamond"/>
                <a:sym typeface="EB Garamond"/>
              </a:defRPr>
            </a:lvl3pPr>
            <a:lvl4pPr marL="1828800" lvl="3" indent="-285750" rtl="0">
              <a:spcBef>
                <a:spcPts val="300"/>
              </a:spcBef>
              <a:spcAft>
                <a:spcPts val="0"/>
              </a:spcAft>
              <a:buClr>
                <a:srgbClr val="0B5394"/>
              </a:buClr>
              <a:buSzPts val="900"/>
              <a:buFont typeface="EB Garamond"/>
              <a:buChar char="•"/>
              <a:defRPr>
                <a:solidFill>
                  <a:srgbClr val="0B5394"/>
                </a:solidFill>
                <a:latin typeface="EB Garamond"/>
                <a:ea typeface="EB Garamond"/>
                <a:cs typeface="EB Garamond"/>
                <a:sym typeface="EB Garamond"/>
              </a:defRPr>
            </a:lvl4pPr>
            <a:lvl5pPr marL="2286000" lvl="4" indent="-285750" rtl="0">
              <a:spcBef>
                <a:spcPts val="300"/>
              </a:spcBef>
              <a:spcAft>
                <a:spcPts val="0"/>
              </a:spcAft>
              <a:buClr>
                <a:srgbClr val="0B5394"/>
              </a:buClr>
              <a:buSzPts val="900"/>
              <a:buFont typeface="EB Garamond"/>
              <a:buChar char="•"/>
              <a:defRPr>
                <a:solidFill>
                  <a:srgbClr val="0B5394"/>
                </a:solidFill>
                <a:latin typeface="EB Garamond"/>
                <a:ea typeface="EB Garamond"/>
                <a:cs typeface="EB Garamond"/>
                <a:sym typeface="EB Garamond"/>
              </a:defRPr>
            </a:lvl5pPr>
            <a:lvl6pPr marL="2743200" lvl="5" indent="-285750" rtl="0">
              <a:spcBef>
                <a:spcPts val="300"/>
              </a:spcBef>
              <a:spcAft>
                <a:spcPts val="0"/>
              </a:spcAft>
              <a:buClr>
                <a:srgbClr val="0B5394"/>
              </a:buClr>
              <a:buSzPts val="900"/>
              <a:buFont typeface="EB Garamond"/>
              <a:buChar char="•"/>
              <a:defRPr>
                <a:solidFill>
                  <a:srgbClr val="0B5394"/>
                </a:solidFill>
                <a:latin typeface="EB Garamond"/>
                <a:ea typeface="EB Garamond"/>
                <a:cs typeface="EB Garamond"/>
                <a:sym typeface="EB Garamond"/>
              </a:defRPr>
            </a:lvl6pPr>
            <a:lvl7pPr marL="3200400" lvl="6" indent="-285750" rtl="0">
              <a:spcBef>
                <a:spcPts val="300"/>
              </a:spcBef>
              <a:spcAft>
                <a:spcPts val="0"/>
              </a:spcAft>
              <a:buClr>
                <a:srgbClr val="0B5394"/>
              </a:buClr>
              <a:buSzPts val="900"/>
              <a:buFont typeface="EB Garamond"/>
              <a:buChar char="•"/>
              <a:defRPr>
                <a:solidFill>
                  <a:srgbClr val="0B5394"/>
                </a:solidFill>
                <a:latin typeface="EB Garamond"/>
                <a:ea typeface="EB Garamond"/>
                <a:cs typeface="EB Garamond"/>
                <a:sym typeface="EB Garamond"/>
              </a:defRPr>
            </a:lvl7pPr>
            <a:lvl8pPr marL="3657600" lvl="7" indent="-285750" rtl="0">
              <a:spcBef>
                <a:spcPts val="300"/>
              </a:spcBef>
              <a:spcAft>
                <a:spcPts val="0"/>
              </a:spcAft>
              <a:buClr>
                <a:srgbClr val="0B5394"/>
              </a:buClr>
              <a:buSzPts val="900"/>
              <a:buFont typeface="EB Garamond"/>
              <a:buChar char="•"/>
              <a:defRPr>
                <a:solidFill>
                  <a:srgbClr val="0B5394"/>
                </a:solidFill>
                <a:latin typeface="EB Garamond"/>
                <a:ea typeface="EB Garamond"/>
                <a:cs typeface="EB Garamond"/>
                <a:sym typeface="EB Garamond"/>
              </a:defRPr>
            </a:lvl8pPr>
            <a:lvl9pPr marL="4114800" lvl="8" indent="-285750" rtl="0">
              <a:spcBef>
                <a:spcPts val="300"/>
              </a:spcBef>
              <a:spcAft>
                <a:spcPts val="0"/>
              </a:spcAft>
              <a:buClr>
                <a:srgbClr val="0B5394"/>
              </a:buClr>
              <a:buSzPts val="900"/>
              <a:buFont typeface="EB Garamond"/>
              <a:buChar char="•"/>
              <a:defRPr>
                <a:solidFill>
                  <a:srgbClr val="0B5394"/>
                </a:solidFill>
                <a:latin typeface="EB Garamond"/>
                <a:ea typeface="EB Garamond"/>
                <a:cs typeface="EB Garamond"/>
                <a:sym typeface="EB Garamond"/>
              </a:defRPr>
            </a:lvl9pPr>
          </a:lstStyle>
          <a:p>
            <a:endParaRPr/>
          </a:p>
        </p:txBody>
      </p:sp>
      <p:sp>
        <p:nvSpPr>
          <p:cNvPr id="93" name="Google Shape;93;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628650" y="273845"/>
            <a:ext cx="7886700" cy="994200"/>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68575" tIns="68575" rIns="68575" bIns="68575" anchor="ctr" anchorCtr="0">
            <a:noAutofit/>
          </a:bodyPr>
          <a:lstStyle>
            <a:lvl1pPr marR="0" lvl="0" algn="ctr" rtl="0">
              <a:lnSpc>
                <a:spcPct val="90000"/>
              </a:lnSpc>
              <a:spcBef>
                <a:spcPts val="0"/>
              </a:spcBef>
              <a:spcAft>
                <a:spcPts val="0"/>
              </a:spcAft>
              <a:buClr>
                <a:schemeClr val="dk1"/>
              </a:buClr>
              <a:buSzPts val="1100"/>
              <a:buFont typeface="Candara"/>
              <a:buNone/>
              <a:defRPr sz="3300" b="0" i="0" u="none" strike="noStrike" cap="none">
                <a:solidFill>
                  <a:schemeClr val="dk1"/>
                </a:solidFill>
                <a:latin typeface="Candara"/>
                <a:ea typeface="Candara"/>
                <a:cs typeface="Candara"/>
                <a:sym typeface="Candara"/>
              </a:defRPr>
            </a:lvl1pPr>
            <a:lvl2pPr lvl="1" algn="l" rtl="0">
              <a:lnSpc>
                <a:spcPct val="100000"/>
              </a:lnSpc>
              <a:spcBef>
                <a:spcPts val="0"/>
              </a:spcBef>
              <a:spcAft>
                <a:spcPts val="0"/>
              </a:spcAft>
              <a:buSzPts val="1100"/>
              <a:buFont typeface="Arial"/>
              <a:buNone/>
              <a:defRPr sz="1400"/>
            </a:lvl2pPr>
            <a:lvl3pPr lvl="2" algn="l" rtl="0">
              <a:lnSpc>
                <a:spcPct val="100000"/>
              </a:lnSpc>
              <a:spcBef>
                <a:spcPts val="0"/>
              </a:spcBef>
              <a:spcAft>
                <a:spcPts val="0"/>
              </a:spcAft>
              <a:buSzPts val="1100"/>
              <a:buFont typeface="Arial"/>
              <a:buNone/>
              <a:defRPr sz="1400"/>
            </a:lvl3pPr>
            <a:lvl4pPr lvl="3" algn="l" rtl="0">
              <a:lnSpc>
                <a:spcPct val="100000"/>
              </a:lnSpc>
              <a:spcBef>
                <a:spcPts val="0"/>
              </a:spcBef>
              <a:spcAft>
                <a:spcPts val="0"/>
              </a:spcAft>
              <a:buSzPts val="1100"/>
              <a:buFont typeface="Arial"/>
              <a:buNone/>
              <a:defRPr sz="1400"/>
            </a:lvl4pPr>
            <a:lvl5pPr lvl="4" algn="l" rtl="0">
              <a:lnSpc>
                <a:spcPct val="100000"/>
              </a:lnSpc>
              <a:spcBef>
                <a:spcPts val="0"/>
              </a:spcBef>
              <a:spcAft>
                <a:spcPts val="0"/>
              </a:spcAft>
              <a:buSzPts val="1100"/>
              <a:buFont typeface="Arial"/>
              <a:buNone/>
              <a:defRPr sz="1400"/>
            </a:lvl5pPr>
            <a:lvl6pPr lvl="5" algn="l" rtl="0">
              <a:lnSpc>
                <a:spcPct val="100000"/>
              </a:lnSpc>
              <a:spcBef>
                <a:spcPts val="0"/>
              </a:spcBef>
              <a:spcAft>
                <a:spcPts val="0"/>
              </a:spcAft>
              <a:buSzPts val="1100"/>
              <a:buFont typeface="Arial"/>
              <a:buNone/>
              <a:defRPr sz="1400"/>
            </a:lvl6pPr>
            <a:lvl7pPr lvl="6" algn="l" rtl="0">
              <a:lnSpc>
                <a:spcPct val="100000"/>
              </a:lnSpc>
              <a:spcBef>
                <a:spcPts val="0"/>
              </a:spcBef>
              <a:spcAft>
                <a:spcPts val="0"/>
              </a:spcAft>
              <a:buSzPts val="1100"/>
              <a:buFont typeface="Arial"/>
              <a:buNone/>
              <a:defRPr sz="1400"/>
            </a:lvl7pPr>
            <a:lvl8pPr lvl="7" algn="l" rtl="0">
              <a:lnSpc>
                <a:spcPct val="100000"/>
              </a:lnSpc>
              <a:spcBef>
                <a:spcPts val="0"/>
              </a:spcBef>
              <a:spcAft>
                <a:spcPts val="0"/>
              </a:spcAft>
              <a:buSzPts val="1100"/>
              <a:buFont typeface="Arial"/>
              <a:buNone/>
              <a:defRPr sz="1400"/>
            </a:lvl8pPr>
            <a:lvl9pPr lvl="8" algn="l" rtl="0">
              <a:lnSpc>
                <a:spcPct val="100000"/>
              </a:lnSpc>
              <a:spcBef>
                <a:spcPts val="0"/>
              </a:spcBef>
              <a:spcAft>
                <a:spcPts val="0"/>
              </a:spcAft>
              <a:buSzPts val="1100"/>
              <a:buFont typeface="Arial"/>
              <a:buNone/>
              <a:defRPr sz="1400"/>
            </a:lvl9pPr>
          </a:lstStyle>
          <a:p>
            <a:endParaRPr/>
          </a:p>
        </p:txBody>
      </p:sp>
      <p:sp>
        <p:nvSpPr>
          <p:cNvPr id="101" name="Google Shape;101;p24"/>
          <p:cNvSpPr txBox="1">
            <a:spLocks noGrp="1"/>
          </p:cNvSpPr>
          <p:nvPr>
            <p:ph type="body" idx="1"/>
          </p:nvPr>
        </p:nvSpPr>
        <p:spPr>
          <a:xfrm>
            <a:off x="628650" y="1369219"/>
            <a:ext cx="7886700" cy="29703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rgbClr val="1A4B78"/>
              </a:buClr>
              <a:buSzPts val="2100"/>
              <a:buFont typeface="Arial"/>
              <a:buChar char="•"/>
              <a:defRPr sz="2100" b="0" i="0" u="none" strike="noStrike" cap="none">
                <a:solidFill>
                  <a:srgbClr val="1A4B78"/>
                </a:solidFill>
                <a:latin typeface="Candara"/>
                <a:ea typeface="Candara"/>
                <a:cs typeface="Candara"/>
                <a:sym typeface="Candara"/>
              </a:defRPr>
            </a:lvl1pPr>
            <a:lvl2pPr marL="914400" marR="0" lvl="1" indent="-342900" algn="l" rtl="0">
              <a:lnSpc>
                <a:spcPct val="90000"/>
              </a:lnSpc>
              <a:spcBef>
                <a:spcPts val="400"/>
              </a:spcBef>
              <a:spcAft>
                <a:spcPts val="0"/>
              </a:spcAft>
              <a:buClr>
                <a:srgbClr val="1A4B78"/>
              </a:buClr>
              <a:buSzPts val="1800"/>
              <a:buFont typeface="Arial"/>
              <a:buChar char="•"/>
              <a:defRPr sz="1800" b="0" i="0" u="none" strike="noStrike" cap="none">
                <a:solidFill>
                  <a:srgbClr val="1A4B78"/>
                </a:solidFill>
                <a:latin typeface="Candara"/>
                <a:ea typeface="Candara"/>
                <a:cs typeface="Candara"/>
                <a:sym typeface="Candara"/>
              </a:defRPr>
            </a:lvl2pPr>
            <a:lvl3pPr marL="1371600" marR="0" lvl="2" indent="-323850" algn="l" rtl="0">
              <a:lnSpc>
                <a:spcPct val="90000"/>
              </a:lnSpc>
              <a:spcBef>
                <a:spcPts val="400"/>
              </a:spcBef>
              <a:spcAft>
                <a:spcPts val="0"/>
              </a:spcAft>
              <a:buClr>
                <a:srgbClr val="1A4B78"/>
              </a:buClr>
              <a:buSzPts val="1500"/>
              <a:buFont typeface="Arial"/>
              <a:buChar char="•"/>
              <a:defRPr sz="1500" b="0" i="0" u="none" strike="noStrike" cap="none">
                <a:solidFill>
                  <a:srgbClr val="1A4B78"/>
                </a:solidFill>
                <a:latin typeface="Candara"/>
                <a:ea typeface="Candara"/>
                <a:cs typeface="Candara"/>
                <a:sym typeface="Candara"/>
              </a:defRPr>
            </a:lvl3pPr>
            <a:lvl4pPr marL="1828800" marR="0" lvl="3" indent="-317500" algn="l" rtl="0">
              <a:lnSpc>
                <a:spcPct val="90000"/>
              </a:lnSpc>
              <a:spcBef>
                <a:spcPts val="400"/>
              </a:spcBef>
              <a:spcAft>
                <a:spcPts val="0"/>
              </a:spcAft>
              <a:buClr>
                <a:srgbClr val="1A4B78"/>
              </a:buClr>
              <a:buSzPts val="1400"/>
              <a:buFont typeface="Arial"/>
              <a:buChar char="•"/>
              <a:defRPr sz="1400" b="0" i="0" u="none" strike="noStrike" cap="none">
                <a:solidFill>
                  <a:srgbClr val="1A4B78"/>
                </a:solidFill>
                <a:latin typeface="Candara"/>
                <a:ea typeface="Candara"/>
                <a:cs typeface="Candara"/>
                <a:sym typeface="Candara"/>
              </a:defRPr>
            </a:lvl4pPr>
            <a:lvl5pPr marL="2286000" marR="0" lvl="4" indent="-317500" algn="l" rtl="0">
              <a:lnSpc>
                <a:spcPct val="90000"/>
              </a:lnSpc>
              <a:spcBef>
                <a:spcPts val="400"/>
              </a:spcBef>
              <a:spcAft>
                <a:spcPts val="0"/>
              </a:spcAft>
              <a:buClr>
                <a:srgbClr val="1A4B78"/>
              </a:buClr>
              <a:buSzPts val="1400"/>
              <a:buFont typeface="Arial"/>
              <a:buChar char="•"/>
              <a:defRPr sz="1400" b="0" i="0" u="none" strike="noStrike" cap="none">
                <a:solidFill>
                  <a:srgbClr val="1A4B78"/>
                </a:solidFill>
                <a:latin typeface="Candara"/>
                <a:ea typeface="Candara"/>
                <a:cs typeface="Candara"/>
                <a:sym typeface="Candar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9pPr>
          </a:lstStyle>
          <a:p>
            <a:endParaRPr/>
          </a:p>
        </p:txBody>
      </p:sp>
      <p:sp>
        <p:nvSpPr>
          <p:cNvPr id="102" name="Google Shape;102;p24"/>
          <p:cNvSpPr txBox="1">
            <a:spLocks noGrp="1"/>
          </p:cNvSpPr>
          <p:nvPr>
            <p:ph type="ftr" idx="11"/>
          </p:nvPr>
        </p:nvSpPr>
        <p:spPr>
          <a:xfrm>
            <a:off x="3133397" y="476345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888A9C"/>
              </a:buClr>
              <a:buSzPts val="1100"/>
              <a:buFont typeface="Candara"/>
              <a:buNone/>
              <a:defRPr sz="900" b="0" i="0" u="none" strike="noStrike" cap="none">
                <a:solidFill>
                  <a:srgbClr val="888A9C"/>
                </a:solidFill>
                <a:latin typeface="Candara"/>
                <a:ea typeface="Candara"/>
                <a:cs typeface="Candara"/>
                <a:sym typeface="Candara"/>
              </a:defRPr>
            </a:lvl1pPr>
            <a:lvl2pPr marR="0" lvl="1"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03"/>
        <p:cNvGrpSpPr/>
        <p:nvPr/>
      </p:nvGrpSpPr>
      <p:grpSpPr>
        <a:xfrm>
          <a:off x="0" y="0"/>
          <a:ext cx="0" cy="0"/>
          <a:chOff x="0" y="0"/>
          <a:chExt cx="0" cy="0"/>
        </a:xfrm>
      </p:grpSpPr>
      <p:sp>
        <p:nvSpPr>
          <p:cNvPr id="104" name="Google Shape;104;p25"/>
          <p:cNvSpPr txBox="1">
            <a:spLocks noGrp="1"/>
          </p:cNvSpPr>
          <p:nvPr>
            <p:ph type="ftr" idx="11"/>
          </p:nvPr>
        </p:nvSpPr>
        <p:spPr>
          <a:xfrm>
            <a:off x="3133397" y="476345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888A9C"/>
              </a:buClr>
              <a:buSzPts val="1100"/>
              <a:buFont typeface="Candara"/>
              <a:buNone/>
              <a:defRPr sz="900" b="0" i="0" u="none" strike="noStrike" cap="none">
                <a:solidFill>
                  <a:srgbClr val="888A9C"/>
                </a:solidFill>
                <a:latin typeface="Candara"/>
                <a:ea typeface="Candara"/>
                <a:cs typeface="Candara"/>
                <a:sym typeface="Candara"/>
              </a:defRPr>
            </a:lvl1pPr>
            <a:lvl2pPr marR="0" lvl="1"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5"/>
        <p:cNvGrpSpPr/>
        <p:nvPr/>
      </p:nvGrpSpPr>
      <p:grpSpPr>
        <a:xfrm>
          <a:off x="0" y="0"/>
          <a:ext cx="0" cy="0"/>
          <a:chOff x="0" y="0"/>
          <a:chExt cx="0" cy="0"/>
        </a:xfrm>
      </p:grpSpPr>
      <p:sp>
        <p:nvSpPr>
          <p:cNvPr id="106" name="Google Shape;106;p26"/>
          <p:cNvSpPr txBox="1">
            <a:spLocks noGrp="1"/>
          </p:cNvSpPr>
          <p:nvPr>
            <p:ph type="title"/>
          </p:nvPr>
        </p:nvSpPr>
        <p:spPr>
          <a:xfrm>
            <a:off x="629840" y="273845"/>
            <a:ext cx="7886700" cy="994200"/>
          </a:xfrm>
          <a:prstGeom prst="rect">
            <a:avLst/>
          </a:prstGeom>
          <a:solidFill>
            <a:schemeClr val="lt1"/>
          </a:solidFill>
          <a:ln w="25400" cap="flat" cmpd="sng">
            <a:solidFill>
              <a:srgbClr val="D1D3D4"/>
            </a:solidFill>
            <a:prstDash val="solid"/>
            <a:round/>
            <a:headEnd type="none" w="sm" len="sm"/>
            <a:tailEnd type="none" w="sm" len="sm"/>
          </a:ln>
        </p:spPr>
        <p:txBody>
          <a:bodyPr spcFirstLastPara="1" wrap="square" lIns="68575" tIns="68575" rIns="68575" bIns="68575" anchor="ctr" anchorCtr="0">
            <a:noAutofit/>
          </a:bodyPr>
          <a:lstStyle>
            <a:lvl1pPr marR="0" lvl="0" algn="ctr" rtl="0">
              <a:lnSpc>
                <a:spcPct val="90000"/>
              </a:lnSpc>
              <a:spcBef>
                <a:spcPts val="0"/>
              </a:spcBef>
              <a:spcAft>
                <a:spcPts val="0"/>
              </a:spcAft>
              <a:buClr>
                <a:schemeClr val="dk1"/>
              </a:buClr>
              <a:buSzPts val="1100"/>
              <a:buFont typeface="Candara"/>
              <a:buNone/>
              <a:defRPr sz="3300" b="0" i="0" u="none" strike="noStrike" cap="none">
                <a:solidFill>
                  <a:schemeClr val="dk1"/>
                </a:solidFill>
                <a:latin typeface="Candara"/>
                <a:ea typeface="Candara"/>
                <a:cs typeface="Candara"/>
                <a:sym typeface="Candara"/>
              </a:defRPr>
            </a:lvl1pPr>
            <a:lvl2pPr lvl="1" algn="l" rtl="0">
              <a:lnSpc>
                <a:spcPct val="100000"/>
              </a:lnSpc>
              <a:spcBef>
                <a:spcPts val="0"/>
              </a:spcBef>
              <a:spcAft>
                <a:spcPts val="0"/>
              </a:spcAft>
              <a:buSzPts val="1100"/>
              <a:buFont typeface="Arial"/>
              <a:buNone/>
              <a:defRPr sz="1400"/>
            </a:lvl2pPr>
            <a:lvl3pPr lvl="2" algn="l" rtl="0">
              <a:lnSpc>
                <a:spcPct val="100000"/>
              </a:lnSpc>
              <a:spcBef>
                <a:spcPts val="0"/>
              </a:spcBef>
              <a:spcAft>
                <a:spcPts val="0"/>
              </a:spcAft>
              <a:buSzPts val="1100"/>
              <a:buFont typeface="Arial"/>
              <a:buNone/>
              <a:defRPr sz="1400"/>
            </a:lvl3pPr>
            <a:lvl4pPr lvl="3" algn="l" rtl="0">
              <a:lnSpc>
                <a:spcPct val="100000"/>
              </a:lnSpc>
              <a:spcBef>
                <a:spcPts val="0"/>
              </a:spcBef>
              <a:spcAft>
                <a:spcPts val="0"/>
              </a:spcAft>
              <a:buSzPts val="1100"/>
              <a:buFont typeface="Arial"/>
              <a:buNone/>
              <a:defRPr sz="1400"/>
            </a:lvl4pPr>
            <a:lvl5pPr lvl="4" algn="l" rtl="0">
              <a:lnSpc>
                <a:spcPct val="100000"/>
              </a:lnSpc>
              <a:spcBef>
                <a:spcPts val="0"/>
              </a:spcBef>
              <a:spcAft>
                <a:spcPts val="0"/>
              </a:spcAft>
              <a:buSzPts val="1100"/>
              <a:buFont typeface="Arial"/>
              <a:buNone/>
              <a:defRPr sz="1400"/>
            </a:lvl5pPr>
            <a:lvl6pPr lvl="5" algn="l" rtl="0">
              <a:lnSpc>
                <a:spcPct val="100000"/>
              </a:lnSpc>
              <a:spcBef>
                <a:spcPts val="0"/>
              </a:spcBef>
              <a:spcAft>
                <a:spcPts val="0"/>
              </a:spcAft>
              <a:buSzPts val="1100"/>
              <a:buFont typeface="Arial"/>
              <a:buNone/>
              <a:defRPr sz="1400"/>
            </a:lvl6pPr>
            <a:lvl7pPr lvl="6" algn="l" rtl="0">
              <a:lnSpc>
                <a:spcPct val="100000"/>
              </a:lnSpc>
              <a:spcBef>
                <a:spcPts val="0"/>
              </a:spcBef>
              <a:spcAft>
                <a:spcPts val="0"/>
              </a:spcAft>
              <a:buSzPts val="1100"/>
              <a:buFont typeface="Arial"/>
              <a:buNone/>
              <a:defRPr sz="1400"/>
            </a:lvl7pPr>
            <a:lvl8pPr lvl="7" algn="l" rtl="0">
              <a:lnSpc>
                <a:spcPct val="100000"/>
              </a:lnSpc>
              <a:spcBef>
                <a:spcPts val="0"/>
              </a:spcBef>
              <a:spcAft>
                <a:spcPts val="0"/>
              </a:spcAft>
              <a:buSzPts val="1100"/>
              <a:buFont typeface="Arial"/>
              <a:buNone/>
              <a:defRPr sz="1400"/>
            </a:lvl8pPr>
            <a:lvl9pPr lvl="8" algn="l" rtl="0">
              <a:lnSpc>
                <a:spcPct val="100000"/>
              </a:lnSpc>
              <a:spcBef>
                <a:spcPts val="0"/>
              </a:spcBef>
              <a:spcAft>
                <a:spcPts val="0"/>
              </a:spcAft>
              <a:buSzPts val="1100"/>
              <a:buFont typeface="Arial"/>
              <a:buNone/>
              <a:defRPr sz="1400"/>
            </a:lvl9pPr>
          </a:lstStyle>
          <a:p>
            <a:endParaRPr/>
          </a:p>
        </p:txBody>
      </p:sp>
      <p:sp>
        <p:nvSpPr>
          <p:cNvPr id="107" name="Google Shape;107;p26"/>
          <p:cNvSpPr txBox="1">
            <a:spLocks noGrp="1"/>
          </p:cNvSpPr>
          <p:nvPr>
            <p:ph type="body" idx="1"/>
          </p:nvPr>
        </p:nvSpPr>
        <p:spPr>
          <a:xfrm>
            <a:off x="629840" y="1260872"/>
            <a:ext cx="3868200" cy="6180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800"/>
              </a:spcBef>
              <a:spcAft>
                <a:spcPts val="0"/>
              </a:spcAft>
              <a:buClr>
                <a:schemeClr val="dk1"/>
              </a:buClr>
              <a:buSzPts val="2100"/>
              <a:buFont typeface="Arial"/>
              <a:buNone/>
              <a:defRPr sz="1800" b="1" i="0" u="none" strike="noStrike" cap="none">
                <a:solidFill>
                  <a:schemeClr val="dk1"/>
                </a:solidFill>
                <a:latin typeface="Candara"/>
                <a:ea typeface="Candara"/>
                <a:cs typeface="Candara"/>
                <a:sym typeface="Candara"/>
              </a:defRPr>
            </a:lvl1pPr>
            <a:lvl2pPr marL="914400" marR="0" lvl="1" indent="-228600" algn="l" rtl="0">
              <a:lnSpc>
                <a:spcPct val="90000"/>
              </a:lnSpc>
              <a:spcBef>
                <a:spcPts val="400"/>
              </a:spcBef>
              <a:spcAft>
                <a:spcPts val="0"/>
              </a:spcAft>
              <a:buClr>
                <a:schemeClr val="dk1"/>
              </a:buClr>
              <a:buSzPts val="1800"/>
              <a:buFont typeface="Arial"/>
              <a:buNone/>
              <a:defRPr sz="1500" b="1" i="0" u="none" strike="noStrike" cap="none">
                <a:solidFill>
                  <a:schemeClr val="dk1"/>
                </a:solidFill>
                <a:latin typeface="Candara"/>
                <a:ea typeface="Candara"/>
                <a:cs typeface="Candara"/>
                <a:sym typeface="Candara"/>
              </a:defRPr>
            </a:lvl2pPr>
            <a:lvl3pPr marL="1371600" marR="0" lvl="2" indent="-228600" algn="l" rtl="0">
              <a:lnSpc>
                <a:spcPct val="90000"/>
              </a:lnSpc>
              <a:spcBef>
                <a:spcPts val="400"/>
              </a:spcBef>
              <a:spcAft>
                <a:spcPts val="0"/>
              </a:spcAft>
              <a:buClr>
                <a:schemeClr val="dk1"/>
              </a:buClr>
              <a:buSzPts val="1500"/>
              <a:buFont typeface="Arial"/>
              <a:buNone/>
              <a:defRPr sz="1400" b="1" i="0" u="none" strike="noStrike" cap="none">
                <a:solidFill>
                  <a:schemeClr val="dk1"/>
                </a:solidFill>
                <a:latin typeface="Candara"/>
                <a:ea typeface="Candara"/>
                <a:cs typeface="Candara"/>
                <a:sym typeface="Candara"/>
              </a:defRPr>
            </a:lvl3pPr>
            <a:lvl4pPr marL="1828800" marR="0" lvl="3"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ndara"/>
                <a:ea typeface="Candara"/>
                <a:cs typeface="Candara"/>
                <a:sym typeface="Candara"/>
              </a:defRPr>
            </a:lvl4pPr>
            <a:lvl5pPr marL="2286000" marR="0" lvl="4"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ndara"/>
                <a:ea typeface="Candara"/>
                <a:cs typeface="Candara"/>
                <a:sym typeface="Candara"/>
              </a:defRPr>
            </a:lvl5pPr>
            <a:lvl6pPr marL="2743200" marR="0" lvl="5"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ndara"/>
                <a:ea typeface="Candara"/>
                <a:cs typeface="Candara"/>
                <a:sym typeface="Candara"/>
              </a:defRPr>
            </a:lvl6pPr>
            <a:lvl7pPr marL="3200400" marR="0" lvl="6"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ndara"/>
                <a:ea typeface="Candara"/>
                <a:cs typeface="Candara"/>
                <a:sym typeface="Candara"/>
              </a:defRPr>
            </a:lvl7pPr>
            <a:lvl8pPr marL="3657600" marR="0" lvl="7"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ndara"/>
                <a:ea typeface="Candara"/>
                <a:cs typeface="Candara"/>
                <a:sym typeface="Candara"/>
              </a:defRPr>
            </a:lvl8pPr>
            <a:lvl9pPr marL="4114800" marR="0" lvl="8"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ndara"/>
                <a:ea typeface="Candara"/>
                <a:cs typeface="Candara"/>
                <a:sym typeface="Candara"/>
              </a:defRPr>
            </a:lvl9pPr>
          </a:lstStyle>
          <a:p>
            <a:endParaRPr/>
          </a:p>
        </p:txBody>
      </p:sp>
      <p:sp>
        <p:nvSpPr>
          <p:cNvPr id="108" name="Google Shape;108;p26"/>
          <p:cNvSpPr txBox="1">
            <a:spLocks noGrp="1"/>
          </p:cNvSpPr>
          <p:nvPr>
            <p:ph type="body" idx="2"/>
          </p:nvPr>
        </p:nvSpPr>
        <p:spPr>
          <a:xfrm>
            <a:off x="629840" y="1878806"/>
            <a:ext cx="3868200" cy="24843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ndara"/>
                <a:ea typeface="Candara"/>
                <a:cs typeface="Candara"/>
                <a:sym typeface="Candara"/>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ndara"/>
                <a:ea typeface="Candara"/>
                <a:cs typeface="Candara"/>
                <a:sym typeface="Candara"/>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9pPr>
          </a:lstStyle>
          <a:p>
            <a:endParaRPr/>
          </a:p>
        </p:txBody>
      </p:sp>
      <p:sp>
        <p:nvSpPr>
          <p:cNvPr id="109" name="Google Shape;109;p26"/>
          <p:cNvSpPr txBox="1">
            <a:spLocks noGrp="1"/>
          </p:cNvSpPr>
          <p:nvPr>
            <p:ph type="body" idx="3"/>
          </p:nvPr>
        </p:nvSpPr>
        <p:spPr>
          <a:xfrm>
            <a:off x="4629151" y="1260872"/>
            <a:ext cx="3887400" cy="6180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800"/>
              </a:spcBef>
              <a:spcAft>
                <a:spcPts val="0"/>
              </a:spcAft>
              <a:buClr>
                <a:schemeClr val="dk1"/>
              </a:buClr>
              <a:buSzPts val="2100"/>
              <a:buFont typeface="Arial"/>
              <a:buNone/>
              <a:defRPr sz="1800" b="1" i="0" u="none" strike="noStrike" cap="none">
                <a:solidFill>
                  <a:schemeClr val="dk1"/>
                </a:solidFill>
                <a:latin typeface="Candara"/>
                <a:ea typeface="Candara"/>
                <a:cs typeface="Candara"/>
                <a:sym typeface="Candara"/>
              </a:defRPr>
            </a:lvl1pPr>
            <a:lvl2pPr marL="914400" marR="0" lvl="1" indent="-228600" algn="l" rtl="0">
              <a:lnSpc>
                <a:spcPct val="90000"/>
              </a:lnSpc>
              <a:spcBef>
                <a:spcPts val="400"/>
              </a:spcBef>
              <a:spcAft>
                <a:spcPts val="0"/>
              </a:spcAft>
              <a:buClr>
                <a:schemeClr val="dk1"/>
              </a:buClr>
              <a:buSzPts val="1800"/>
              <a:buFont typeface="Arial"/>
              <a:buNone/>
              <a:defRPr sz="1500" b="1" i="0" u="none" strike="noStrike" cap="none">
                <a:solidFill>
                  <a:schemeClr val="dk1"/>
                </a:solidFill>
                <a:latin typeface="Candara"/>
                <a:ea typeface="Candara"/>
                <a:cs typeface="Candara"/>
                <a:sym typeface="Candara"/>
              </a:defRPr>
            </a:lvl2pPr>
            <a:lvl3pPr marL="1371600" marR="0" lvl="2" indent="-228600" algn="l" rtl="0">
              <a:lnSpc>
                <a:spcPct val="90000"/>
              </a:lnSpc>
              <a:spcBef>
                <a:spcPts val="400"/>
              </a:spcBef>
              <a:spcAft>
                <a:spcPts val="0"/>
              </a:spcAft>
              <a:buClr>
                <a:schemeClr val="dk1"/>
              </a:buClr>
              <a:buSzPts val="1500"/>
              <a:buFont typeface="Arial"/>
              <a:buNone/>
              <a:defRPr sz="1400" b="1" i="0" u="none" strike="noStrike" cap="none">
                <a:solidFill>
                  <a:schemeClr val="dk1"/>
                </a:solidFill>
                <a:latin typeface="Candara"/>
                <a:ea typeface="Candara"/>
                <a:cs typeface="Candara"/>
                <a:sym typeface="Candara"/>
              </a:defRPr>
            </a:lvl3pPr>
            <a:lvl4pPr marL="1828800" marR="0" lvl="3"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ndara"/>
                <a:ea typeface="Candara"/>
                <a:cs typeface="Candara"/>
                <a:sym typeface="Candara"/>
              </a:defRPr>
            </a:lvl4pPr>
            <a:lvl5pPr marL="2286000" marR="0" lvl="4"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ndara"/>
                <a:ea typeface="Candara"/>
                <a:cs typeface="Candara"/>
                <a:sym typeface="Candara"/>
              </a:defRPr>
            </a:lvl5pPr>
            <a:lvl6pPr marL="2743200" marR="0" lvl="5"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ndara"/>
                <a:ea typeface="Candara"/>
                <a:cs typeface="Candara"/>
                <a:sym typeface="Candara"/>
              </a:defRPr>
            </a:lvl6pPr>
            <a:lvl7pPr marL="3200400" marR="0" lvl="6"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ndara"/>
                <a:ea typeface="Candara"/>
                <a:cs typeface="Candara"/>
                <a:sym typeface="Candara"/>
              </a:defRPr>
            </a:lvl7pPr>
            <a:lvl8pPr marL="3657600" marR="0" lvl="7"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ndara"/>
                <a:ea typeface="Candara"/>
                <a:cs typeface="Candara"/>
                <a:sym typeface="Candara"/>
              </a:defRPr>
            </a:lvl8pPr>
            <a:lvl9pPr marL="4114800" marR="0" lvl="8"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ndara"/>
                <a:ea typeface="Candara"/>
                <a:cs typeface="Candara"/>
                <a:sym typeface="Candara"/>
              </a:defRPr>
            </a:lvl9pPr>
          </a:lstStyle>
          <a:p>
            <a:endParaRPr/>
          </a:p>
        </p:txBody>
      </p:sp>
      <p:sp>
        <p:nvSpPr>
          <p:cNvPr id="110" name="Google Shape;110;p26"/>
          <p:cNvSpPr txBox="1">
            <a:spLocks noGrp="1"/>
          </p:cNvSpPr>
          <p:nvPr>
            <p:ph type="body" idx="4"/>
          </p:nvPr>
        </p:nvSpPr>
        <p:spPr>
          <a:xfrm>
            <a:off x="4629151" y="1878806"/>
            <a:ext cx="3887400" cy="24843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ndara"/>
                <a:ea typeface="Candara"/>
                <a:cs typeface="Candara"/>
                <a:sym typeface="Candara"/>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ndara"/>
                <a:ea typeface="Candara"/>
                <a:cs typeface="Candara"/>
                <a:sym typeface="Candara"/>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9pPr>
          </a:lstStyle>
          <a:p>
            <a:endParaRPr/>
          </a:p>
        </p:txBody>
      </p:sp>
      <p:sp>
        <p:nvSpPr>
          <p:cNvPr id="111" name="Google Shape;111;p26"/>
          <p:cNvSpPr txBox="1">
            <a:spLocks noGrp="1"/>
          </p:cNvSpPr>
          <p:nvPr>
            <p:ph type="ftr" idx="11"/>
          </p:nvPr>
        </p:nvSpPr>
        <p:spPr>
          <a:xfrm>
            <a:off x="3133397" y="476345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888A9C"/>
              </a:buClr>
              <a:buSzPts val="1100"/>
              <a:buFont typeface="Candara"/>
              <a:buNone/>
              <a:defRPr sz="900" b="0" i="0" u="none" strike="noStrike" cap="none">
                <a:solidFill>
                  <a:srgbClr val="888A9C"/>
                </a:solidFill>
                <a:latin typeface="Candara"/>
                <a:ea typeface="Candara"/>
                <a:cs typeface="Candara"/>
                <a:sym typeface="Candara"/>
              </a:defRPr>
            </a:lvl1pPr>
            <a:lvl2pPr marR="0" lvl="1"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2"/>
        <p:cNvGrpSpPr/>
        <p:nvPr/>
      </p:nvGrpSpPr>
      <p:grpSpPr>
        <a:xfrm>
          <a:off x="0" y="0"/>
          <a:ext cx="0" cy="0"/>
          <a:chOff x="0" y="0"/>
          <a:chExt cx="0" cy="0"/>
        </a:xfrm>
      </p:grpSpPr>
      <p:sp>
        <p:nvSpPr>
          <p:cNvPr id="113" name="Google Shape;113;p27"/>
          <p:cNvSpPr txBox="1">
            <a:spLocks noGrp="1"/>
          </p:cNvSpPr>
          <p:nvPr>
            <p:ph type="ftr" idx="11"/>
          </p:nvPr>
        </p:nvSpPr>
        <p:spPr>
          <a:xfrm>
            <a:off x="3133397" y="476345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888A9C"/>
              </a:buClr>
              <a:buSzPts val="1100"/>
              <a:buFont typeface="Candara"/>
              <a:buNone/>
              <a:defRPr sz="900" b="0" i="0" u="none" strike="noStrike" cap="none">
                <a:solidFill>
                  <a:srgbClr val="888A9C"/>
                </a:solidFill>
                <a:latin typeface="Candara"/>
                <a:ea typeface="Candara"/>
                <a:cs typeface="Candara"/>
                <a:sym typeface="Candara"/>
              </a:defRPr>
            </a:lvl1pPr>
            <a:lvl2pPr marR="0" lvl="1"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9pPr>
          </a:lstStyle>
          <a:p>
            <a:endParaRPr/>
          </a:p>
        </p:txBody>
      </p:sp>
      <p:pic>
        <p:nvPicPr>
          <p:cNvPr id="114" name="Google Shape;114;p27"/>
          <p:cNvPicPr preferRelativeResize="0"/>
          <p:nvPr/>
        </p:nvPicPr>
        <p:blipFill rotWithShape="1">
          <a:blip r:embed="rId2">
            <a:alphaModFix/>
          </a:blip>
          <a:srcRect/>
          <a:stretch/>
        </p:blipFill>
        <p:spPr>
          <a:xfrm>
            <a:off x="1775792" y="2371075"/>
            <a:ext cx="5347906" cy="2135968"/>
          </a:xfrm>
          <a:prstGeom prst="rect">
            <a:avLst/>
          </a:prstGeom>
          <a:noFill/>
          <a:ln>
            <a:noFill/>
          </a:ln>
        </p:spPr>
      </p:pic>
      <p:sp>
        <p:nvSpPr>
          <p:cNvPr id="115" name="Google Shape;115;p27"/>
          <p:cNvSpPr txBox="1"/>
          <p:nvPr/>
        </p:nvSpPr>
        <p:spPr>
          <a:xfrm>
            <a:off x="2649968" y="347872"/>
            <a:ext cx="3844200" cy="992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6000"/>
              <a:buFont typeface="Candara"/>
              <a:buNone/>
            </a:pPr>
            <a:r>
              <a:rPr lang="en" sz="6000" b="0" i="0" u="none" strike="noStrike" cap="none">
                <a:solidFill>
                  <a:schemeClr val="dk1"/>
                </a:solidFill>
                <a:latin typeface="Candara"/>
                <a:ea typeface="Candara"/>
                <a:cs typeface="Candara"/>
                <a:sym typeface="Candara"/>
              </a:rPr>
              <a:t>Thank  you.</a:t>
            </a:r>
            <a:endParaRPr sz="1100" b="0" i="0" u="none" strike="noStrike" cap="none">
              <a:solidFill>
                <a:srgbClr val="000000"/>
              </a:solidFill>
              <a:latin typeface="Arial"/>
              <a:ea typeface="Arial"/>
              <a:cs typeface="Arial"/>
              <a:sym typeface="Arial"/>
            </a:endParaRPr>
          </a:p>
        </p:txBody>
      </p:sp>
      <p:sp>
        <p:nvSpPr>
          <p:cNvPr id="116" name="Google Shape;116;p27"/>
          <p:cNvSpPr/>
          <p:nvPr/>
        </p:nvSpPr>
        <p:spPr>
          <a:xfrm>
            <a:off x="5385809" y="3902085"/>
            <a:ext cx="1247100" cy="623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900"/>
              <a:buFont typeface="Candara"/>
              <a:buNone/>
            </a:pPr>
            <a:r>
              <a:rPr lang="en" sz="900" b="0" i="0" u="none" strike="noStrike" cap="none">
                <a:solidFill>
                  <a:schemeClr val="dk1"/>
                </a:solidFill>
                <a:latin typeface="Candara"/>
                <a:ea typeface="Candara"/>
                <a:cs typeface="Candara"/>
                <a:sym typeface="Candara"/>
              </a:rPr>
              <a:t>Education, Owl graphics by Freepik, Flaticon, CC BY 3.0 (via Logo Maker)</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7"/>
        <p:cNvGrpSpPr/>
        <p:nvPr/>
      </p:nvGrpSpPr>
      <p:grpSpPr>
        <a:xfrm>
          <a:off x="0" y="0"/>
          <a:ext cx="0" cy="0"/>
          <a:chOff x="0" y="0"/>
          <a:chExt cx="0" cy="0"/>
        </a:xfrm>
      </p:grpSpPr>
      <p:sp>
        <p:nvSpPr>
          <p:cNvPr id="118" name="Google Shape;118;p28"/>
          <p:cNvSpPr txBox="1">
            <a:spLocks noGrp="1"/>
          </p:cNvSpPr>
          <p:nvPr>
            <p:ph type="title"/>
          </p:nvPr>
        </p:nvSpPr>
        <p:spPr>
          <a:xfrm>
            <a:off x="629840" y="342900"/>
            <a:ext cx="2949300" cy="1200000"/>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dk1"/>
              </a:buClr>
              <a:buSzPts val="1100"/>
              <a:buFont typeface="Candara"/>
              <a:buNone/>
              <a:defRPr sz="2400" b="0" i="0" u="none" strike="noStrike" cap="none">
                <a:solidFill>
                  <a:schemeClr val="dk1"/>
                </a:solidFill>
                <a:latin typeface="Candara"/>
                <a:ea typeface="Candara"/>
                <a:cs typeface="Candara"/>
                <a:sym typeface="Candara"/>
              </a:defRPr>
            </a:lvl1pPr>
            <a:lvl2pPr lvl="1" algn="l" rtl="0">
              <a:lnSpc>
                <a:spcPct val="100000"/>
              </a:lnSpc>
              <a:spcBef>
                <a:spcPts val="0"/>
              </a:spcBef>
              <a:spcAft>
                <a:spcPts val="0"/>
              </a:spcAft>
              <a:buSzPts val="1100"/>
              <a:buFont typeface="Arial"/>
              <a:buNone/>
              <a:defRPr sz="1400"/>
            </a:lvl2pPr>
            <a:lvl3pPr lvl="2" algn="l" rtl="0">
              <a:lnSpc>
                <a:spcPct val="100000"/>
              </a:lnSpc>
              <a:spcBef>
                <a:spcPts val="0"/>
              </a:spcBef>
              <a:spcAft>
                <a:spcPts val="0"/>
              </a:spcAft>
              <a:buSzPts val="1100"/>
              <a:buFont typeface="Arial"/>
              <a:buNone/>
              <a:defRPr sz="1400"/>
            </a:lvl3pPr>
            <a:lvl4pPr lvl="3" algn="l" rtl="0">
              <a:lnSpc>
                <a:spcPct val="100000"/>
              </a:lnSpc>
              <a:spcBef>
                <a:spcPts val="0"/>
              </a:spcBef>
              <a:spcAft>
                <a:spcPts val="0"/>
              </a:spcAft>
              <a:buSzPts val="1100"/>
              <a:buFont typeface="Arial"/>
              <a:buNone/>
              <a:defRPr sz="1400"/>
            </a:lvl4pPr>
            <a:lvl5pPr lvl="4" algn="l" rtl="0">
              <a:lnSpc>
                <a:spcPct val="100000"/>
              </a:lnSpc>
              <a:spcBef>
                <a:spcPts val="0"/>
              </a:spcBef>
              <a:spcAft>
                <a:spcPts val="0"/>
              </a:spcAft>
              <a:buSzPts val="1100"/>
              <a:buFont typeface="Arial"/>
              <a:buNone/>
              <a:defRPr sz="1400"/>
            </a:lvl5pPr>
            <a:lvl6pPr lvl="5" algn="l" rtl="0">
              <a:lnSpc>
                <a:spcPct val="100000"/>
              </a:lnSpc>
              <a:spcBef>
                <a:spcPts val="0"/>
              </a:spcBef>
              <a:spcAft>
                <a:spcPts val="0"/>
              </a:spcAft>
              <a:buSzPts val="1100"/>
              <a:buFont typeface="Arial"/>
              <a:buNone/>
              <a:defRPr sz="1400"/>
            </a:lvl6pPr>
            <a:lvl7pPr lvl="6" algn="l" rtl="0">
              <a:lnSpc>
                <a:spcPct val="100000"/>
              </a:lnSpc>
              <a:spcBef>
                <a:spcPts val="0"/>
              </a:spcBef>
              <a:spcAft>
                <a:spcPts val="0"/>
              </a:spcAft>
              <a:buSzPts val="1100"/>
              <a:buFont typeface="Arial"/>
              <a:buNone/>
              <a:defRPr sz="1400"/>
            </a:lvl7pPr>
            <a:lvl8pPr lvl="7" algn="l" rtl="0">
              <a:lnSpc>
                <a:spcPct val="100000"/>
              </a:lnSpc>
              <a:spcBef>
                <a:spcPts val="0"/>
              </a:spcBef>
              <a:spcAft>
                <a:spcPts val="0"/>
              </a:spcAft>
              <a:buSzPts val="1100"/>
              <a:buFont typeface="Arial"/>
              <a:buNone/>
              <a:defRPr sz="1400"/>
            </a:lvl8pPr>
            <a:lvl9pPr lvl="8" algn="l" rtl="0">
              <a:lnSpc>
                <a:spcPct val="100000"/>
              </a:lnSpc>
              <a:spcBef>
                <a:spcPts val="0"/>
              </a:spcBef>
              <a:spcAft>
                <a:spcPts val="0"/>
              </a:spcAft>
              <a:buSzPts val="1100"/>
              <a:buFont typeface="Arial"/>
              <a:buNone/>
              <a:defRPr sz="1400"/>
            </a:lvl9pPr>
          </a:lstStyle>
          <a:p>
            <a:endParaRPr/>
          </a:p>
        </p:txBody>
      </p:sp>
      <p:sp>
        <p:nvSpPr>
          <p:cNvPr id="119" name="Google Shape;119;p28"/>
          <p:cNvSpPr txBox="1">
            <a:spLocks noGrp="1"/>
          </p:cNvSpPr>
          <p:nvPr>
            <p:ph type="body" idx="1"/>
          </p:nvPr>
        </p:nvSpPr>
        <p:spPr>
          <a:xfrm>
            <a:off x="3887390" y="740569"/>
            <a:ext cx="4629000" cy="3655200"/>
          </a:xfrm>
          <a:prstGeom prst="rect">
            <a:avLst/>
          </a:prstGeom>
          <a:noFill/>
          <a:ln>
            <a:noFill/>
          </a:ln>
        </p:spPr>
        <p:txBody>
          <a:bodyPr spcFirstLastPara="1" wrap="square" lIns="68575" tIns="68575" rIns="68575" bIns="68575" anchor="t" anchorCtr="0">
            <a:noAutofit/>
          </a:bodyPr>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ndara"/>
                <a:ea typeface="Candara"/>
                <a:cs typeface="Candara"/>
                <a:sym typeface="Candara"/>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ndara"/>
                <a:ea typeface="Candara"/>
                <a:cs typeface="Candara"/>
                <a:sym typeface="Candara"/>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ndara"/>
                <a:ea typeface="Candara"/>
                <a:cs typeface="Candara"/>
                <a:sym typeface="Candara"/>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ndara"/>
                <a:ea typeface="Candara"/>
                <a:cs typeface="Candara"/>
                <a:sym typeface="Candara"/>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ndara"/>
                <a:ea typeface="Candara"/>
                <a:cs typeface="Candara"/>
                <a:sym typeface="Candara"/>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ndara"/>
                <a:ea typeface="Candara"/>
                <a:cs typeface="Candara"/>
                <a:sym typeface="Candara"/>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ndara"/>
                <a:ea typeface="Candara"/>
                <a:cs typeface="Candara"/>
                <a:sym typeface="Candara"/>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ndara"/>
                <a:ea typeface="Candara"/>
                <a:cs typeface="Candara"/>
                <a:sym typeface="Candara"/>
              </a:defRPr>
            </a:lvl9pPr>
          </a:lstStyle>
          <a:p>
            <a:endParaRPr/>
          </a:p>
        </p:txBody>
      </p:sp>
      <p:sp>
        <p:nvSpPr>
          <p:cNvPr id="120" name="Google Shape;120;p28"/>
          <p:cNvSpPr txBox="1">
            <a:spLocks noGrp="1"/>
          </p:cNvSpPr>
          <p:nvPr>
            <p:ph type="body" idx="2"/>
          </p:nvPr>
        </p:nvSpPr>
        <p:spPr>
          <a:xfrm>
            <a:off x="629840" y="1543050"/>
            <a:ext cx="2949300" cy="28587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2100"/>
              <a:buFont typeface="Arial"/>
              <a:buNone/>
              <a:defRPr sz="1200" b="0" i="0" u="none" strike="noStrike" cap="none">
                <a:solidFill>
                  <a:schemeClr val="dk1"/>
                </a:solidFill>
                <a:latin typeface="Candara"/>
                <a:ea typeface="Candara"/>
                <a:cs typeface="Candara"/>
                <a:sym typeface="Candara"/>
              </a:defRPr>
            </a:lvl1pPr>
            <a:lvl2pPr marL="914400" marR="0" lvl="1" indent="-228600" algn="l" rtl="0">
              <a:lnSpc>
                <a:spcPct val="90000"/>
              </a:lnSpc>
              <a:spcBef>
                <a:spcPts val="400"/>
              </a:spcBef>
              <a:spcAft>
                <a:spcPts val="0"/>
              </a:spcAft>
              <a:buClr>
                <a:schemeClr val="dk1"/>
              </a:buClr>
              <a:buSzPts val="1800"/>
              <a:buFont typeface="Arial"/>
              <a:buNone/>
              <a:defRPr sz="1100" b="0" i="0" u="none" strike="noStrike" cap="none">
                <a:solidFill>
                  <a:schemeClr val="dk1"/>
                </a:solidFill>
                <a:latin typeface="Candara"/>
                <a:ea typeface="Candara"/>
                <a:cs typeface="Candara"/>
                <a:sym typeface="Candara"/>
              </a:defRPr>
            </a:lvl2pPr>
            <a:lvl3pPr marL="1371600" marR="0" lvl="2" indent="-228600" algn="l" rtl="0">
              <a:lnSpc>
                <a:spcPct val="90000"/>
              </a:lnSpc>
              <a:spcBef>
                <a:spcPts val="400"/>
              </a:spcBef>
              <a:spcAft>
                <a:spcPts val="0"/>
              </a:spcAft>
              <a:buClr>
                <a:schemeClr val="dk1"/>
              </a:buClr>
              <a:buSzPts val="1500"/>
              <a:buFont typeface="Arial"/>
              <a:buNone/>
              <a:defRPr sz="900" b="0" i="0" u="none" strike="noStrike" cap="none">
                <a:solidFill>
                  <a:schemeClr val="dk1"/>
                </a:solidFill>
                <a:latin typeface="Candara"/>
                <a:ea typeface="Candara"/>
                <a:cs typeface="Candara"/>
                <a:sym typeface="Candara"/>
              </a:defRPr>
            </a:lvl3pPr>
            <a:lvl4pPr marL="1828800" marR="0" lvl="3"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ndara"/>
                <a:ea typeface="Candara"/>
                <a:cs typeface="Candara"/>
                <a:sym typeface="Candara"/>
              </a:defRPr>
            </a:lvl4pPr>
            <a:lvl5pPr marL="2286000" marR="0" lvl="4"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ndara"/>
                <a:ea typeface="Candara"/>
                <a:cs typeface="Candara"/>
                <a:sym typeface="Candara"/>
              </a:defRPr>
            </a:lvl5pPr>
            <a:lvl6pPr marL="2743200" marR="0" lvl="5"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ndara"/>
                <a:ea typeface="Candara"/>
                <a:cs typeface="Candara"/>
                <a:sym typeface="Candara"/>
              </a:defRPr>
            </a:lvl6pPr>
            <a:lvl7pPr marL="3200400" marR="0" lvl="6"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ndara"/>
                <a:ea typeface="Candara"/>
                <a:cs typeface="Candara"/>
                <a:sym typeface="Candara"/>
              </a:defRPr>
            </a:lvl7pPr>
            <a:lvl8pPr marL="3657600" marR="0" lvl="7"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ndara"/>
                <a:ea typeface="Candara"/>
                <a:cs typeface="Candara"/>
                <a:sym typeface="Candara"/>
              </a:defRPr>
            </a:lvl8pPr>
            <a:lvl9pPr marL="4114800" marR="0" lvl="8"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ndara"/>
                <a:ea typeface="Candara"/>
                <a:cs typeface="Candara"/>
                <a:sym typeface="Candara"/>
              </a:defRPr>
            </a:lvl9pPr>
          </a:lstStyle>
          <a:p>
            <a:endParaRPr/>
          </a:p>
        </p:txBody>
      </p:sp>
      <p:sp>
        <p:nvSpPr>
          <p:cNvPr id="121" name="Google Shape;121;p28"/>
          <p:cNvSpPr txBox="1">
            <a:spLocks noGrp="1"/>
          </p:cNvSpPr>
          <p:nvPr>
            <p:ph type="ftr" idx="11"/>
          </p:nvPr>
        </p:nvSpPr>
        <p:spPr>
          <a:xfrm>
            <a:off x="3133397" y="476345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888A9C"/>
              </a:buClr>
              <a:buSzPts val="1100"/>
              <a:buFont typeface="Candara"/>
              <a:buNone/>
              <a:defRPr sz="900" b="0" i="0" u="none" strike="noStrike" cap="none">
                <a:solidFill>
                  <a:srgbClr val="888A9C"/>
                </a:solidFill>
                <a:latin typeface="Candara"/>
                <a:ea typeface="Candara"/>
                <a:cs typeface="Candara"/>
                <a:sym typeface="Candara"/>
              </a:defRPr>
            </a:lvl1pPr>
            <a:lvl2pPr marR="0" lvl="1"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629840" y="342900"/>
            <a:ext cx="2949300" cy="1200000"/>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dk1"/>
              </a:buClr>
              <a:buSzPts val="1100"/>
              <a:buFont typeface="Candara"/>
              <a:buNone/>
              <a:defRPr sz="2400" b="0" i="0" u="none" strike="noStrike" cap="none">
                <a:solidFill>
                  <a:schemeClr val="dk1"/>
                </a:solidFill>
                <a:latin typeface="Candara"/>
                <a:ea typeface="Candara"/>
                <a:cs typeface="Candara"/>
                <a:sym typeface="Candara"/>
              </a:defRPr>
            </a:lvl1pPr>
            <a:lvl2pPr lvl="1" algn="l" rtl="0">
              <a:lnSpc>
                <a:spcPct val="100000"/>
              </a:lnSpc>
              <a:spcBef>
                <a:spcPts val="0"/>
              </a:spcBef>
              <a:spcAft>
                <a:spcPts val="0"/>
              </a:spcAft>
              <a:buSzPts val="1100"/>
              <a:buFont typeface="Arial"/>
              <a:buNone/>
              <a:defRPr sz="1400"/>
            </a:lvl2pPr>
            <a:lvl3pPr lvl="2" algn="l" rtl="0">
              <a:lnSpc>
                <a:spcPct val="100000"/>
              </a:lnSpc>
              <a:spcBef>
                <a:spcPts val="0"/>
              </a:spcBef>
              <a:spcAft>
                <a:spcPts val="0"/>
              </a:spcAft>
              <a:buSzPts val="1100"/>
              <a:buFont typeface="Arial"/>
              <a:buNone/>
              <a:defRPr sz="1400"/>
            </a:lvl3pPr>
            <a:lvl4pPr lvl="3" algn="l" rtl="0">
              <a:lnSpc>
                <a:spcPct val="100000"/>
              </a:lnSpc>
              <a:spcBef>
                <a:spcPts val="0"/>
              </a:spcBef>
              <a:spcAft>
                <a:spcPts val="0"/>
              </a:spcAft>
              <a:buSzPts val="1100"/>
              <a:buFont typeface="Arial"/>
              <a:buNone/>
              <a:defRPr sz="1400"/>
            </a:lvl4pPr>
            <a:lvl5pPr lvl="4" algn="l" rtl="0">
              <a:lnSpc>
                <a:spcPct val="100000"/>
              </a:lnSpc>
              <a:spcBef>
                <a:spcPts val="0"/>
              </a:spcBef>
              <a:spcAft>
                <a:spcPts val="0"/>
              </a:spcAft>
              <a:buSzPts val="1100"/>
              <a:buFont typeface="Arial"/>
              <a:buNone/>
              <a:defRPr sz="1400"/>
            </a:lvl5pPr>
            <a:lvl6pPr lvl="5" algn="l" rtl="0">
              <a:lnSpc>
                <a:spcPct val="100000"/>
              </a:lnSpc>
              <a:spcBef>
                <a:spcPts val="0"/>
              </a:spcBef>
              <a:spcAft>
                <a:spcPts val="0"/>
              </a:spcAft>
              <a:buSzPts val="1100"/>
              <a:buFont typeface="Arial"/>
              <a:buNone/>
              <a:defRPr sz="1400"/>
            </a:lvl6pPr>
            <a:lvl7pPr lvl="6" algn="l" rtl="0">
              <a:lnSpc>
                <a:spcPct val="100000"/>
              </a:lnSpc>
              <a:spcBef>
                <a:spcPts val="0"/>
              </a:spcBef>
              <a:spcAft>
                <a:spcPts val="0"/>
              </a:spcAft>
              <a:buSzPts val="1100"/>
              <a:buFont typeface="Arial"/>
              <a:buNone/>
              <a:defRPr sz="1400"/>
            </a:lvl7pPr>
            <a:lvl8pPr lvl="7" algn="l" rtl="0">
              <a:lnSpc>
                <a:spcPct val="100000"/>
              </a:lnSpc>
              <a:spcBef>
                <a:spcPts val="0"/>
              </a:spcBef>
              <a:spcAft>
                <a:spcPts val="0"/>
              </a:spcAft>
              <a:buSzPts val="1100"/>
              <a:buFont typeface="Arial"/>
              <a:buNone/>
              <a:defRPr sz="1400"/>
            </a:lvl8pPr>
            <a:lvl9pPr lvl="8" algn="l" rtl="0">
              <a:lnSpc>
                <a:spcPct val="100000"/>
              </a:lnSpc>
              <a:spcBef>
                <a:spcPts val="0"/>
              </a:spcBef>
              <a:spcAft>
                <a:spcPts val="0"/>
              </a:spcAft>
              <a:buSzPts val="1100"/>
              <a:buFont typeface="Arial"/>
              <a:buNone/>
              <a:defRPr sz="1400"/>
            </a:lvl9pPr>
          </a:lstStyle>
          <a:p>
            <a:endParaRPr/>
          </a:p>
        </p:txBody>
      </p:sp>
      <p:sp>
        <p:nvSpPr>
          <p:cNvPr id="124" name="Google Shape;124;p29"/>
          <p:cNvSpPr>
            <a:spLocks noGrp="1"/>
          </p:cNvSpPr>
          <p:nvPr>
            <p:ph type="pic" idx="2"/>
          </p:nvPr>
        </p:nvSpPr>
        <p:spPr>
          <a:xfrm>
            <a:off x="3887390" y="740569"/>
            <a:ext cx="4629000" cy="36552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800"/>
              </a:spcBef>
              <a:spcAft>
                <a:spcPts val="0"/>
              </a:spcAft>
              <a:buClr>
                <a:schemeClr val="dk1"/>
              </a:buClr>
              <a:buSzPts val="1100"/>
              <a:buFont typeface="Arial"/>
              <a:buNone/>
              <a:defRPr sz="2400" b="0" i="0" u="none" strike="noStrike" cap="none">
                <a:solidFill>
                  <a:schemeClr val="dk1"/>
                </a:solidFill>
                <a:latin typeface="Candara"/>
                <a:ea typeface="Candara"/>
                <a:cs typeface="Candara"/>
                <a:sym typeface="Candara"/>
              </a:defRPr>
            </a:lvl1pPr>
            <a:lvl2pPr marR="0" lvl="1" algn="l" rtl="0">
              <a:lnSpc>
                <a:spcPct val="90000"/>
              </a:lnSpc>
              <a:spcBef>
                <a:spcPts val="400"/>
              </a:spcBef>
              <a:spcAft>
                <a:spcPts val="0"/>
              </a:spcAft>
              <a:buClr>
                <a:schemeClr val="dk1"/>
              </a:buClr>
              <a:buSzPts val="1100"/>
              <a:buFont typeface="Arial"/>
              <a:buNone/>
              <a:defRPr sz="2100" b="0" i="0" u="none" strike="noStrike" cap="none">
                <a:solidFill>
                  <a:schemeClr val="dk1"/>
                </a:solidFill>
                <a:latin typeface="Candara"/>
                <a:ea typeface="Candara"/>
                <a:cs typeface="Candara"/>
                <a:sym typeface="Candara"/>
              </a:defRPr>
            </a:lvl2pPr>
            <a:lvl3pPr marR="0" lvl="2" algn="l" rtl="0">
              <a:lnSpc>
                <a:spcPct val="90000"/>
              </a:lnSpc>
              <a:spcBef>
                <a:spcPts val="400"/>
              </a:spcBef>
              <a:spcAft>
                <a:spcPts val="0"/>
              </a:spcAft>
              <a:buClr>
                <a:schemeClr val="dk1"/>
              </a:buClr>
              <a:buSzPts val="1100"/>
              <a:buFont typeface="Arial"/>
              <a:buNone/>
              <a:defRPr sz="1800" b="0" i="0" u="none" strike="noStrike" cap="none">
                <a:solidFill>
                  <a:schemeClr val="dk1"/>
                </a:solidFill>
                <a:latin typeface="Candara"/>
                <a:ea typeface="Candara"/>
                <a:cs typeface="Candara"/>
                <a:sym typeface="Candara"/>
              </a:defRPr>
            </a:lvl3pPr>
            <a:lvl4pPr marR="0" lvl="3"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ndara"/>
                <a:ea typeface="Candara"/>
                <a:cs typeface="Candara"/>
                <a:sym typeface="Candara"/>
              </a:defRPr>
            </a:lvl4pPr>
            <a:lvl5pPr marR="0" lvl="4"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ndara"/>
                <a:ea typeface="Candara"/>
                <a:cs typeface="Candara"/>
                <a:sym typeface="Candara"/>
              </a:defRPr>
            </a:lvl5pPr>
            <a:lvl6pPr marR="0" lvl="5"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ndara"/>
                <a:ea typeface="Candara"/>
                <a:cs typeface="Candara"/>
                <a:sym typeface="Candara"/>
              </a:defRPr>
            </a:lvl6pPr>
            <a:lvl7pPr marR="0" lvl="6"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ndara"/>
                <a:ea typeface="Candara"/>
                <a:cs typeface="Candara"/>
                <a:sym typeface="Candara"/>
              </a:defRPr>
            </a:lvl7pPr>
            <a:lvl8pPr marR="0" lvl="7"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ndara"/>
                <a:ea typeface="Candara"/>
                <a:cs typeface="Candara"/>
                <a:sym typeface="Candara"/>
              </a:defRPr>
            </a:lvl8pPr>
            <a:lvl9pPr marR="0" lvl="8"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ndara"/>
                <a:ea typeface="Candara"/>
                <a:cs typeface="Candara"/>
                <a:sym typeface="Candara"/>
              </a:defRPr>
            </a:lvl9pPr>
          </a:lstStyle>
          <a:p>
            <a:endParaRPr/>
          </a:p>
        </p:txBody>
      </p:sp>
      <p:sp>
        <p:nvSpPr>
          <p:cNvPr id="125" name="Google Shape;125;p29"/>
          <p:cNvSpPr txBox="1">
            <a:spLocks noGrp="1"/>
          </p:cNvSpPr>
          <p:nvPr>
            <p:ph type="body" idx="1"/>
          </p:nvPr>
        </p:nvSpPr>
        <p:spPr>
          <a:xfrm>
            <a:off x="629840" y="1543050"/>
            <a:ext cx="2949300" cy="28587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2100"/>
              <a:buFont typeface="Arial"/>
              <a:buNone/>
              <a:defRPr sz="1200" b="0" i="0" u="none" strike="noStrike" cap="none">
                <a:solidFill>
                  <a:schemeClr val="dk1"/>
                </a:solidFill>
                <a:latin typeface="Candara"/>
                <a:ea typeface="Candara"/>
                <a:cs typeface="Candara"/>
                <a:sym typeface="Candara"/>
              </a:defRPr>
            </a:lvl1pPr>
            <a:lvl2pPr marL="914400" marR="0" lvl="1" indent="-228600" algn="l" rtl="0">
              <a:lnSpc>
                <a:spcPct val="90000"/>
              </a:lnSpc>
              <a:spcBef>
                <a:spcPts val="400"/>
              </a:spcBef>
              <a:spcAft>
                <a:spcPts val="0"/>
              </a:spcAft>
              <a:buClr>
                <a:schemeClr val="dk1"/>
              </a:buClr>
              <a:buSzPts val="1800"/>
              <a:buFont typeface="Arial"/>
              <a:buNone/>
              <a:defRPr sz="1100" b="0" i="0" u="none" strike="noStrike" cap="none">
                <a:solidFill>
                  <a:schemeClr val="dk1"/>
                </a:solidFill>
                <a:latin typeface="Candara"/>
                <a:ea typeface="Candara"/>
                <a:cs typeface="Candara"/>
                <a:sym typeface="Candara"/>
              </a:defRPr>
            </a:lvl2pPr>
            <a:lvl3pPr marL="1371600" marR="0" lvl="2" indent="-228600" algn="l" rtl="0">
              <a:lnSpc>
                <a:spcPct val="90000"/>
              </a:lnSpc>
              <a:spcBef>
                <a:spcPts val="400"/>
              </a:spcBef>
              <a:spcAft>
                <a:spcPts val="0"/>
              </a:spcAft>
              <a:buClr>
                <a:schemeClr val="dk1"/>
              </a:buClr>
              <a:buSzPts val="1500"/>
              <a:buFont typeface="Arial"/>
              <a:buNone/>
              <a:defRPr sz="900" b="0" i="0" u="none" strike="noStrike" cap="none">
                <a:solidFill>
                  <a:schemeClr val="dk1"/>
                </a:solidFill>
                <a:latin typeface="Candara"/>
                <a:ea typeface="Candara"/>
                <a:cs typeface="Candara"/>
                <a:sym typeface="Candara"/>
              </a:defRPr>
            </a:lvl3pPr>
            <a:lvl4pPr marL="1828800" marR="0" lvl="3"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ndara"/>
                <a:ea typeface="Candara"/>
                <a:cs typeface="Candara"/>
                <a:sym typeface="Candara"/>
              </a:defRPr>
            </a:lvl4pPr>
            <a:lvl5pPr marL="2286000" marR="0" lvl="4"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ndara"/>
                <a:ea typeface="Candara"/>
                <a:cs typeface="Candara"/>
                <a:sym typeface="Candara"/>
              </a:defRPr>
            </a:lvl5pPr>
            <a:lvl6pPr marL="2743200" marR="0" lvl="5"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ndara"/>
                <a:ea typeface="Candara"/>
                <a:cs typeface="Candara"/>
                <a:sym typeface="Candara"/>
              </a:defRPr>
            </a:lvl6pPr>
            <a:lvl7pPr marL="3200400" marR="0" lvl="6"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ndara"/>
                <a:ea typeface="Candara"/>
                <a:cs typeface="Candara"/>
                <a:sym typeface="Candara"/>
              </a:defRPr>
            </a:lvl7pPr>
            <a:lvl8pPr marL="3657600" marR="0" lvl="7"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ndara"/>
                <a:ea typeface="Candara"/>
                <a:cs typeface="Candara"/>
                <a:sym typeface="Candara"/>
              </a:defRPr>
            </a:lvl8pPr>
            <a:lvl9pPr marL="4114800" marR="0" lvl="8"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ndara"/>
                <a:ea typeface="Candara"/>
                <a:cs typeface="Candara"/>
                <a:sym typeface="Candara"/>
              </a:defRPr>
            </a:lvl9pPr>
          </a:lstStyle>
          <a:p>
            <a:endParaRPr/>
          </a:p>
        </p:txBody>
      </p:sp>
      <p:sp>
        <p:nvSpPr>
          <p:cNvPr id="126" name="Google Shape;126;p29"/>
          <p:cNvSpPr txBox="1">
            <a:spLocks noGrp="1"/>
          </p:cNvSpPr>
          <p:nvPr>
            <p:ph type="ftr" idx="11"/>
          </p:nvPr>
        </p:nvSpPr>
        <p:spPr>
          <a:xfrm>
            <a:off x="3133397" y="476345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888A9C"/>
              </a:buClr>
              <a:buSzPts val="1100"/>
              <a:buFont typeface="Candara"/>
              <a:buNone/>
              <a:defRPr sz="900" b="0" i="0" u="none" strike="noStrike" cap="none">
                <a:solidFill>
                  <a:srgbClr val="888A9C"/>
                </a:solidFill>
                <a:latin typeface="Candara"/>
                <a:ea typeface="Candara"/>
                <a:cs typeface="Candara"/>
                <a:sym typeface="Candara"/>
              </a:defRPr>
            </a:lvl1pPr>
            <a:lvl2pPr marR="0" lvl="1"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30"/>
          <p:cNvSpPr txBox="1">
            <a:spLocks noGrp="1"/>
          </p:cNvSpPr>
          <p:nvPr>
            <p:ph type="title"/>
          </p:nvPr>
        </p:nvSpPr>
        <p:spPr>
          <a:xfrm>
            <a:off x="628650" y="273845"/>
            <a:ext cx="7886700" cy="994200"/>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68575" tIns="68575" rIns="68575" bIns="68575" anchor="ctr" anchorCtr="0">
            <a:noAutofit/>
          </a:bodyPr>
          <a:lstStyle>
            <a:lvl1pPr marR="0" lvl="0" algn="ctr" rtl="0">
              <a:lnSpc>
                <a:spcPct val="90000"/>
              </a:lnSpc>
              <a:spcBef>
                <a:spcPts val="0"/>
              </a:spcBef>
              <a:spcAft>
                <a:spcPts val="0"/>
              </a:spcAft>
              <a:buClr>
                <a:schemeClr val="dk1"/>
              </a:buClr>
              <a:buSzPts val="1100"/>
              <a:buFont typeface="Candara"/>
              <a:buNone/>
              <a:defRPr sz="3300" b="0" i="0" u="none" strike="noStrike" cap="none">
                <a:solidFill>
                  <a:schemeClr val="dk1"/>
                </a:solidFill>
                <a:latin typeface="Candara"/>
                <a:ea typeface="Candara"/>
                <a:cs typeface="Candara"/>
                <a:sym typeface="Candara"/>
              </a:defRPr>
            </a:lvl1pPr>
            <a:lvl2pPr lvl="1" algn="l" rtl="0">
              <a:lnSpc>
                <a:spcPct val="100000"/>
              </a:lnSpc>
              <a:spcBef>
                <a:spcPts val="0"/>
              </a:spcBef>
              <a:spcAft>
                <a:spcPts val="0"/>
              </a:spcAft>
              <a:buSzPts val="1100"/>
              <a:buFont typeface="Arial"/>
              <a:buNone/>
              <a:defRPr sz="1400"/>
            </a:lvl2pPr>
            <a:lvl3pPr lvl="2" algn="l" rtl="0">
              <a:lnSpc>
                <a:spcPct val="100000"/>
              </a:lnSpc>
              <a:spcBef>
                <a:spcPts val="0"/>
              </a:spcBef>
              <a:spcAft>
                <a:spcPts val="0"/>
              </a:spcAft>
              <a:buSzPts val="1100"/>
              <a:buFont typeface="Arial"/>
              <a:buNone/>
              <a:defRPr sz="1400"/>
            </a:lvl3pPr>
            <a:lvl4pPr lvl="3" algn="l" rtl="0">
              <a:lnSpc>
                <a:spcPct val="100000"/>
              </a:lnSpc>
              <a:spcBef>
                <a:spcPts val="0"/>
              </a:spcBef>
              <a:spcAft>
                <a:spcPts val="0"/>
              </a:spcAft>
              <a:buSzPts val="1100"/>
              <a:buFont typeface="Arial"/>
              <a:buNone/>
              <a:defRPr sz="1400"/>
            </a:lvl4pPr>
            <a:lvl5pPr lvl="4" algn="l" rtl="0">
              <a:lnSpc>
                <a:spcPct val="100000"/>
              </a:lnSpc>
              <a:spcBef>
                <a:spcPts val="0"/>
              </a:spcBef>
              <a:spcAft>
                <a:spcPts val="0"/>
              </a:spcAft>
              <a:buSzPts val="1100"/>
              <a:buFont typeface="Arial"/>
              <a:buNone/>
              <a:defRPr sz="1400"/>
            </a:lvl5pPr>
            <a:lvl6pPr lvl="5" algn="l" rtl="0">
              <a:lnSpc>
                <a:spcPct val="100000"/>
              </a:lnSpc>
              <a:spcBef>
                <a:spcPts val="0"/>
              </a:spcBef>
              <a:spcAft>
                <a:spcPts val="0"/>
              </a:spcAft>
              <a:buSzPts val="1100"/>
              <a:buFont typeface="Arial"/>
              <a:buNone/>
              <a:defRPr sz="1400"/>
            </a:lvl6pPr>
            <a:lvl7pPr lvl="6" algn="l" rtl="0">
              <a:lnSpc>
                <a:spcPct val="100000"/>
              </a:lnSpc>
              <a:spcBef>
                <a:spcPts val="0"/>
              </a:spcBef>
              <a:spcAft>
                <a:spcPts val="0"/>
              </a:spcAft>
              <a:buSzPts val="1100"/>
              <a:buFont typeface="Arial"/>
              <a:buNone/>
              <a:defRPr sz="1400"/>
            </a:lvl7pPr>
            <a:lvl8pPr lvl="7" algn="l" rtl="0">
              <a:lnSpc>
                <a:spcPct val="100000"/>
              </a:lnSpc>
              <a:spcBef>
                <a:spcPts val="0"/>
              </a:spcBef>
              <a:spcAft>
                <a:spcPts val="0"/>
              </a:spcAft>
              <a:buSzPts val="1100"/>
              <a:buFont typeface="Arial"/>
              <a:buNone/>
              <a:defRPr sz="1400"/>
            </a:lvl8pPr>
            <a:lvl9pPr lvl="8" algn="l" rtl="0">
              <a:lnSpc>
                <a:spcPct val="100000"/>
              </a:lnSpc>
              <a:spcBef>
                <a:spcPts val="0"/>
              </a:spcBef>
              <a:spcAft>
                <a:spcPts val="0"/>
              </a:spcAft>
              <a:buSzPts val="1100"/>
              <a:buFont typeface="Arial"/>
              <a:buNone/>
              <a:defRPr sz="1400"/>
            </a:lvl9pPr>
          </a:lstStyle>
          <a:p>
            <a:endParaRPr/>
          </a:p>
        </p:txBody>
      </p:sp>
      <p:sp>
        <p:nvSpPr>
          <p:cNvPr id="129" name="Google Shape;129;p30"/>
          <p:cNvSpPr txBox="1">
            <a:spLocks noGrp="1"/>
          </p:cNvSpPr>
          <p:nvPr>
            <p:ph type="body" idx="1"/>
          </p:nvPr>
        </p:nvSpPr>
        <p:spPr>
          <a:xfrm rot="5400000">
            <a:off x="3064949" y="-1067080"/>
            <a:ext cx="3014100" cy="78867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ndara"/>
                <a:ea typeface="Candara"/>
                <a:cs typeface="Candara"/>
                <a:sym typeface="Candara"/>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ndara"/>
                <a:ea typeface="Candara"/>
                <a:cs typeface="Candara"/>
                <a:sym typeface="Candara"/>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9pPr>
          </a:lstStyle>
          <a:p>
            <a:endParaRPr/>
          </a:p>
        </p:txBody>
      </p:sp>
      <p:sp>
        <p:nvSpPr>
          <p:cNvPr id="130" name="Google Shape;130;p30"/>
          <p:cNvSpPr txBox="1">
            <a:spLocks noGrp="1"/>
          </p:cNvSpPr>
          <p:nvPr>
            <p:ph type="ftr" idx="11"/>
          </p:nvPr>
        </p:nvSpPr>
        <p:spPr>
          <a:xfrm>
            <a:off x="3133397" y="476345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888A9C"/>
              </a:buClr>
              <a:buSzPts val="1100"/>
              <a:buFont typeface="Candara"/>
              <a:buNone/>
              <a:defRPr sz="900" b="0" i="0" u="none" strike="noStrike" cap="none">
                <a:solidFill>
                  <a:srgbClr val="888A9C"/>
                </a:solidFill>
                <a:latin typeface="Candara"/>
                <a:ea typeface="Candara"/>
                <a:cs typeface="Candara"/>
                <a:sym typeface="Candara"/>
              </a:defRPr>
            </a:lvl1pPr>
            <a:lvl2pPr marR="0" lvl="1"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1"/>
        <p:cNvGrpSpPr/>
        <p:nvPr/>
      </p:nvGrpSpPr>
      <p:grpSpPr>
        <a:xfrm>
          <a:off x="0" y="0"/>
          <a:ext cx="0" cy="0"/>
          <a:chOff x="0" y="0"/>
          <a:chExt cx="0" cy="0"/>
        </a:xfrm>
      </p:grpSpPr>
      <p:sp>
        <p:nvSpPr>
          <p:cNvPr id="132" name="Google Shape;132;p31"/>
          <p:cNvSpPr txBox="1">
            <a:spLocks noGrp="1"/>
          </p:cNvSpPr>
          <p:nvPr>
            <p:ph type="title"/>
          </p:nvPr>
        </p:nvSpPr>
        <p:spPr>
          <a:xfrm rot="5400000">
            <a:off x="5484898" y="1332695"/>
            <a:ext cx="4089300" cy="1971600"/>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68575" tIns="68575" rIns="68575" bIns="68575" anchor="ctr" anchorCtr="0">
            <a:noAutofit/>
          </a:bodyPr>
          <a:lstStyle>
            <a:lvl1pPr marR="0" lvl="0" algn="ctr" rtl="0">
              <a:lnSpc>
                <a:spcPct val="90000"/>
              </a:lnSpc>
              <a:spcBef>
                <a:spcPts val="0"/>
              </a:spcBef>
              <a:spcAft>
                <a:spcPts val="0"/>
              </a:spcAft>
              <a:buClr>
                <a:schemeClr val="dk1"/>
              </a:buClr>
              <a:buSzPts val="1100"/>
              <a:buFont typeface="Candara"/>
              <a:buNone/>
              <a:defRPr sz="3300" b="0" i="0" u="none" strike="noStrike" cap="none">
                <a:solidFill>
                  <a:schemeClr val="dk1"/>
                </a:solidFill>
                <a:latin typeface="Candara"/>
                <a:ea typeface="Candara"/>
                <a:cs typeface="Candara"/>
                <a:sym typeface="Candara"/>
              </a:defRPr>
            </a:lvl1pPr>
            <a:lvl2pPr lvl="1" algn="l" rtl="0">
              <a:lnSpc>
                <a:spcPct val="100000"/>
              </a:lnSpc>
              <a:spcBef>
                <a:spcPts val="0"/>
              </a:spcBef>
              <a:spcAft>
                <a:spcPts val="0"/>
              </a:spcAft>
              <a:buSzPts val="1100"/>
              <a:buFont typeface="Arial"/>
              <a:buNone/>
              <a:defRPr sz="1400"/>
            </a:lvl2pPr>
            <a:lvl3pPr lvl="2" algn="l" rtl="0">
              <a:lnSpc>
                <a:spcPct val="100000"/>
              </a:lnSpc>
              <a:spcBef>
                <a:spcPts val="0"/>
              </a:spcBef>
              <a:spcAft>
                <a:spcPts val="0"/>
              </a:spcAft>
              <a:buSzPts val="1100"/>
              <a:buFont typeface="Arial"/>
              <a:buNone/>
              <a:defRPr sz="1400"/>
            </a:lvl3pPr>
            <a:lvl4pPr lvl="3" algn="l" rtl="0">
              <a:lnSpc>
                <a:spcPct val="100000"/>
              </a:lnSpc>
              <a:spcBef>
                <a:spcPts val="0"/>
              </a:spcBef>
              <a:spcAft>
                <a:spcPts val="0"/>
              </a:spcAft>
              <a:buSzPts val="1100"/>
              <a:buFont typeface="Arial"/>
              <a:buNone/>
              <a:defRPr sz="1400"/>
            </a:lvl4pPr>
            <a:lvl5pPr lvl="4" algn="l" rtl="0">
              <a:lnSpc>
                <a:spcPct val="100000"/>
              </a:lnSpc>
              <a:spcBef>
                <a:spcPts val="0"/>
              </a:spcBef>
              <a:spcAft>
                <a:spcPts val="0"/>
              </a:spcAft>
              <a:buSzPts val="1100"/>
              <a:buFont typeface="Arial"/>
              <a:buNone/>
              <a:defRPr sz="1400"/>
            </a:lvl5pPr>
            <a:lvl6pPr lvl="5" algn="l" rtl="0">
              <a:lnSpc>
                <a:spcPct val="100000"/>
              </a:lnSpc>
              <a:spcBef>
                <a:spcPts val="0"/>
              </a:spcBef>
              <a:spcAft>
                <a:spcPts val="0"/>
              </a:spcAft>
              <a:buSzPts val="1100"/>
              <a:buFont typeface="Arial"/>
              <a:buNone/>
              <a:defRPr sz="1400"/>
            </a:lvl6pPr>
            <a:lvl7pPr lvl="6" algn="l" rtl="0">
              <a:lnSpc>
                <a:spcPct val="100000"/>
              </a:lnSpc>
              <a:spcBef>
                <a:spcPts val="0"/>
              </a:spcBef>
              <a:spcAft>
                <a:spcPts val="0"/>
              </a:spcAft>
              <a:buSzPts val="1100"/>
              <a:buFont typeface="Arial"/>
              <a:buNone/>
              <a:defRPr sz="1400"/>
            </a:lvl7pPr>
            <a:lvl8pPr lvl="7" algn="l" rtl="0">
              <a:lnSpc>
                <a:spcPct val="100000"/>
              </a:lnSpc>
              <a:spcBef>
                <a:spcPts val="0"/>
              </a:spcBef>
              <a:spcAft>
                <a:spcPts val="0"/>
              </a:spcAft>
              <a:buSzPts val="1100"/>
              <a:buFont typeface="Arial"/>
              <a:buNone/>
              <a:defRPr sz="1400"/>
            </a:lvl8pPr>
            <a:lvl9pPr lvl="8" algn="l" rtl="0">
              <a:lnSpc>
                <a:spcPct val="100000"/>
              </a:lnSpc>
              <a:spcBef>
                <a:spcPts val="0"/>
              </a:spcBef>
              <a:spcAft>
                <a:spcPts val="0"/>
              </a:spcAft>
              <a:buSzPts val="1100"/>
              <a:buFont typeface="Arial"/>
              <a:buNone/>
              <a:defRPr sz="1400"/>
            </a:lvl9pPr>
          </a:lstStyle>
          <a:p>
            <a:endParaRPr/>
          </a:p>
        </p:txBody>
      </p:sp>
      <p:sp>
        <p:nvSpPr>
          <p:cNvPr id="133" name="Google Shape;133;p31"/>
          <p:cNvSpPr txBox="1">
            <a:spLocks noGrp="1"/>
          </p:cNvSpPr>
          <p:nvPr>
            <p:ph type="body" idx="1"/>
          </p:nvPr>
        </p:nvSpPr>
        <p:spPr>
          <a:xfrm rot="5400000">
            <a:off x="1484323" y="-581904"/>
            <a:ext cx="4089300" cy="58008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ndara"/>
                <a:ea typeface="Candara"/>
                <a:cs typeface="Candara"/>
                <a:sym typeface="Candara"/>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ndara"/>
                <a:ea typeface="Candara"/>
                <a:cs typeface="Candara"/>
                <a:sym typeface="Candara"/>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9pPr>
          </a:lstStyle>
          <a:p>
            <a:endParaRPr/>
          </a:p>
        </p:txBody>
      </p:sp>
      <p:sp>
        <p:nvSpPr>
          <p:cNvPr id="134" name="Google Shape;134;p31"/>
          <p:cNvSpPr txBox="1">
            <a:spLocks noGrp="1"/>
          </p:cNvSpPr>
          <p:nvPr>
            <p:ph type="ftr" idx="11"/>
          </p:nvPr>
        </p:nvSpPr>
        <p:spPr>
          <a:xfrm>
            <a:off x="3133397" y="476345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888A9C"/>
              </a:buClr>
              <a:buSzPts val="1100"/>
              <a:buFont typeface="Candara"/>
              <a:buNone/>
              <a:defRPr sz="900" b="0" i="0" u="none" strike="noStrike" cap="none">
                <a:solidFill>
                  <a:srgbClr val="888A9C"/>
                </a:solidFill>
                <a:latin typeface="Candara"/>
                <a:ea typeface="Candara"/>
                <a:cs typeface="Candara"/>
                <a:sym typeface="Candara"/>
              </a:defRPr>
            </a:lvl1pPr>
            <a:lvl2pPr marR="0" lvl="1"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1.png"/><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solidFill>
            <a:schemeClr val="lt1"/>
          </a:solidFill>
          <a:ln w="25400" cap="flat" cmpd="sng">
            <a:solidFill>
              <a:srgbClr val="D1D3D4"/>
            </a:solidFill>
            <a:prstDash val="solid"/>
            <a:round/>
            <a:headEnd type="none" w="sm" len="sm"/>
            <a:tailEnd type="none" w="sm" len="sm"/>
          </a:ln>
        </p:spPr>
        <p:txBody>
          <a:bodyPr spcFirstLastPara="1" wrap="square" lIns="68575" tIns="68575" rIns="68575" bIns="68575" anchor="ctr" anchorCtr="0">
            <a:noAutofit/>
          </a:bodyPr>
          <a:lstStyle>
            <a:lvl1pPr marR="0" lvl="0" algn="ctr" rtl="0">
              <a:lnSpc>
                <a:spcPct val="90000"/>
              </a:lnSpc>
              <a:spcBef>
                <a:spcPts val="0"/>
              </a:spcBef>
              <a:spcAft>
                <a:spcPts val="0"/>
              </a:spcAft>
              <a:buClr>
                <a:schemeClr val="dk1"/>
              </a:buClr>
              <a:buSzPts val="1100"/>
              <a:buFont typeface="Candara"/>
              <a:buNone/>
              <a:defRPr sz="2500" b="0" i="0" u="none" strike="noStrike" cap="none">
                <a:solidFill>
                  <a:schemeClr val="dk1"/>
                </a:solidFill>
                <a:latin typeface="Candara"/>
                <a:ea typeface="Candara"/>
                <a:cs typeface="Candara"/>
                <a:sym typeface="Candar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014100"/>
          </a:xfrm>
          <a:prstGeom prst="rect">
            <a:avLst/>
          </a:prstGeom>
          <a:noFill/>
          <a:ln>
            <a:noFill/>
          </a:ln>
        </p:spPr>
        <p:txBody>
          <a:bodyPr spcFirstLastPara="1" wrap="square" lIns="68575" tIns="68575" rIns="68575" bIns="68575" anchor="t" anchorCtr="0">
            <a:noAutofit/>
          </a:bodyPr>
          <a:lstStyle>
            <a:lvl1pPr marL="457200" marR="0" lvl="0"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Candara"/>
                <a:ea typeface="Candara"/>
                <a:cs typeface="Candara"/>
                <a:sym typeface="Candara"/>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2pPr>
            <a:lvl3pPr marL="1371600" marR="0" lvl="2"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ndara"/>
                <a:ea typeface="Candara"/>
                <a:cs typeface="Candara"/>
                <a:sym typeface="Candara"/>
              </a:defRPr>
            </a:lvl3pPr>
            <a:lvl4pPr marL="1828800" marR="0" lvl="3" indent="-285750" algn="l" rtl="0">
              <a:lnSpc>
                <a:spcPct val="90000"/>
              </a:lnSpc>
              <a:spcBef>
                <a:spcPts val="300"/>
              </a:spcBef>
              <a:spcAft>
                <a:spcPts val="0"/>
              </a:spcAft>
              <a:buClr>
                <a:schemeClr val="dk1"/>
              </a:buClr>
              <a:buSzPts val="900"/>
              <a:buFont typeface="Arial"/>
              <a:buChar char="•"/>
              <a:defRPr sz="1000" b="0" i="0" u="none" strike="noStrike" cap="none">
                <a:solidFill>
                  <a:schemeClr val="dk1"/>
                </a:solidFill>
                <a:latin typeface="Candara"/>
                <a:ea typeface="Candara"/>
                <a:cs typeface="Candara"/>
                <a:sym typeface="Candara"/>
              </a:defRPr>
            </a:lvl4pPr>
            <a:lvl5pPr marL="2286000" marR="0" lvl="4" indent="-285750" algn="l" rtl="0">
              <a:lnSpc>
                <a:spcPct val="90000"/>
              </a:lnSpc>
              <a:spcBef>
                <a:spcPts val="300"/>
              </a:spcBef>
              <a:spcAft>
                <a:spcPts val="0"/>
              </a:spcAft>
              <a:buClr>
                <a:schemeClr val="dk1"/>
              </a:buClr>
              <a:buSzPts val="900"/>
              <a:buFont typeface="Arial"/>
              <a:buChar char="•"/>
              <a:defRPr sz="1000" b="0" i="0" u="none" strike="noStrike" cap="none">
                <a:solidFill>
                  <a:schemeClr val="dk1"/>
                </a:solidFill>
                <a:latin typeface="Candara"/>
                <a:ea typeface="Candara"/>
                <a:cs typeface="Candara"/>
                <a:sym typeface="Candara"/>
              </a:defRPr>
            </a:lvl5pPr>
            <a:lvl6pPr marL="2743200" marR="0" lvl="5" indent="-285750" algn="l" rtl="0">
              <a:lnSpc>
                <a:spcPct val="90000"/>
              </a:lnSpc>
              <a:spcBef>
                <a:spcPts val="300"/>
              </a:spcBef>
              <a:spcAft>
                <a:spcPts val="0"/>
              </a:spcAft>
              <a:buClr>
                <a:schemeClr val="dk1"/>
              </a:buClr>
              <a:buSzPts val="900"/>
              <a:buFont typeface="Arial"/>
              <a:buChar char="•"/>
              <a:defRPr sz="1000" b="0" i="0" u="none" strike="noStrike" cap="none">
                <a:solidFill>
                  <a:schemeClr val="dk1"/>
                </a:solidFill>
                <a:latin typeface="Candara"/>
                <a:ea typeface="Candara"/>
                <a:cs typeface="Candara"/>
                <a:sym typeface="Candara"/>
              </a:defRPr>
            </a:lvl6pPr>
            <a:lvl7pPr marL="3200400" marR="0" lvl="6" indent="-285750" algn="l" rtl="0">
              <a:lnSpc>
                <a:spcPct val="90000"/>
              </a:lnSpc>
              <a:spcBef>
                <a:spcPts val="300"/>
              </a:spcBef>
              <a:spcAft>
                <a:spcPts val="0"/>
              </a:spcAft>
              <a:buClr>
                <a:schemeClr val="dk1"/>
              </a:buClr>
              <a:buSzPts val="900"/>
              <a:buFont typeface="Arial"/>
              <a:buChar char="•"/>
              <a:defRPr sz="1000" b="0" i="0" u="none" strike="noStrike" cap="none">
                <a:solidFill>
                  <a:schemeClr val="dk1"/>
                </a:solidFill>
                <a:latin typeface="Candara"/>
                <a:ea typeface="Candara"/>
                <a:cs typeface="Candara"/>
                <a:sym typeface="Candara"/>
              </a:defRPr>
            </a:lvl7pPr>
            <a:lvl8pPr marL="3657600" marR="0" lvl="7" indent="-285750" algn="l" rtl="0">
              <a:lnSpc>
                <a:spcPct val="90000"/>
              </a:lnSpc>
              <a:spcBef>
                <a:spcPts val="300"/>
              </a:spcBef>
              <a:spcAft>
                <a:spcPts val="0"/>
              </a:spcAft>
              <a:buClr>
                <a:schemeClr val="dk1"/>
              </a:buClr>
              <a:buSzPts val="900"/>
              <a:buFont typeface="Arial"/>
              <a:buChar char="•"/>
              <a:defRPr sz="1000" b="0" i="0" u="none" strike="noStrike" cap="none">
                <a:solidFill>
                  <a:schemeClr val="dk1"/>
                </a:solidFill>
                <a:latin typeface="Candara"/>
                <a:ea typeface="Candara"/>
                <a:cs typeface="Candara"/>
                <a:sym typeface="Candara"/>
              </a:defRPr>
            </a:lvl8pPr>
            <a:lvl9pPr marL="4114800" marR="0" lvl="8" indent="-285750" algn="l" rtl="0">
              <a:lnSpc>
                <a:spcPct val="90000"/>
              </a:lnSpc>
              <a:spcBef>
                <a:spcPts val="300"/>
              </a:spcBef>
              <a:spcAft>
                <a:spcPts val="0"/>
              </a:spcAft>
              <a:buClr>
                <a:schemeClr val="dk1"/>
              </a:buClr>
              <a:buSzPts val="900"/>
              <a:buFont typeface="Arial"/>
              <a:buChar char="•"/>
              <a:defRPr sz="1000" b="0" i="0" u="none" strike="noStrike" cap="none">
                <a:solidFill>
                  <a:schemeClr val="dk1"/>
                </a:solidFill>
                <a:latin typeface="Candara"/>
                <a:ea typeface="Candara"/>
                <a:cs typeface="Candara"/>
                <a:sym typeface="Candara"/>
              </a:defRPr>
            </a:lvl9pPr>
          </a:lstStyle>
          <a:p>
            <a:endParaRPr/>
          </a:p>
        </p:txBody>
      </p:sp>
      <p:sp>
        <p:nvSpPr>
          <p:cNvPr id="53" name="Google Shape;53;p13"/>
          <p:cNvSpPr txBox="1">
            <a:spLocks noGrp="1"/>
          </p:cNvSpPr>
          <p:nvPr>
            <p:ph type="ftr" idx="11"/>
          </p:nvPr>
        </p:nvSpPr>
        <p:spPr>
          <a:xfrm>
            <a:off x="3133397" y="476345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888A9C"/>
              </a:buClr>
              <a:buSzPts val="1100"/>
              <a:buFont typeface="Candara"/>
              <a:buNone/>
              <a:defRPr sz="700" b="0" i="0" u="none" strike="noStrike" cap="none">
                <a:solidFill>
                  <a:srgbClr val="888A9C"/>
                </a:solidFill>
                <a:latin typeface="Candara"/>
                <a:ea typeface="Candara"/>
                <a:cs typeface="Candara"/>
                <a:sym typeface="Candara"/>
              </a:defRPr>
            </a:lvl1pPr>
            <a:lvl2pPr marR="0" lvl="1"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9pPr>
          </a:lstStyle>
          <a:p>
            <a:endParaRPr/>
          </a:p>
        </p:txBody>
      </p:sp>
      <p:pic>
        <p:nvPicPr>
          <p:cNvPr id="54" name="Google Shape;54;p13"/>
          <p:cNvPicPr preferRelativeResize="0"/>
          <p:nvPr/>
        </p:nvPicPr>
        <p:blipFill rotWithShape="1">
          <a:blip r:embed="rId11">
            <a:alphaModFix/>
          </a:blip>
          <a:srcRect/>
          <a:stretch/>
        </p:blipFill>
        <p:spPr>
          <a:xfrm>
            <a:off x="5781833" y="4647064"/>
            <a:ext cx="3303269" cy="47841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23"/>
          <p:cNvSpPr txBox="1">
            <a:spLocks noGrp="1"/>
          </p:cNvSpPr>
          <p:nvPr>
            <p:ph type="title"/>
          </p:nvPr>
        </p:nvSpPr>
        <p:spPr>
          <a:xfrm>
            <a:off x="628650" y="273845"/>
            <a:ext cx="7886700" cy="994200"/>
          </a:xfrm>
          <a:prstGeom prst="rect">
            <a:avLst/>
          </a:prstGeom>
          <a:solidFill>
            <a:schemeClr val="lt1"/>
          </a:solidFill>
          <a:ln w="25400" cap="flat" cmpd="sng">
            <a:solidFill>
              <a:srgbClr val="D1D3D4"/>
            </a:solidFill>
            <a:prstDash val="solid"/>
            <a:round/>
            <a:headEnd type="none" w="sm" len="sm"/>
            <a:tailEnd type="none" w="sm" len="sm"/>
          </a:ln>
        </p:spPr>
        <p:txBody>
          <a:bodyPr spcFirstLastPara="1" wrap="square" lIns="68575" tIns="68575" rIns="68575" bIns="68575" anchor="ctr" anchorCtr="0">
            <a:noAutofit/>
          </a:bodyPr>
          <a:lstStyle>
            <a:lvl1pPr marR="0" lvl="0" algn="ctr" rtl="0">
              <a:lnSpc>
                <a:spcPct val="90000"/>
              </a:lnSpc>
              <a:spcBef>
                <a:spcPts val="0"/>
              </a:spcBef>
              <a:spcAft>
                <a:spcPts val="0"/>
              </a:spcAft>
              <a:buClr>
                <a:schemeClr val="dk1"/>
              </a:buClr>
              <a:buSzPts val="1100"/>
              <a:buFont typeface="Candara"/>
              <a:buNone/>
              <a:defRPr sz="3300" b="0" i="0" u="none" strike="noStrike" cap="none">
                <a:solidFill>
                  <a:schemeClr val="dk1"/>
                </a:solidFill>
                <a:latin typeface="Candara"/>
                <a:ea typeface="Candara"/>
                <a:cs typeface="Candara"/>
                <a:sym typeface="Candar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Google Shape;96;p23"/>
          <p:cNvSpPr txBox="1">
            <a:spLocks noGrp="1"/>
          </p:cNvSpPr>
          <p:nvPr>
            <p:ph type="body" idx="1"/>
          </p:nvPr>
        </p:nvSpPr>
        <p:spPr>
          <a:xfrm>
            <a:off x="628650" y="1369219"/>
            <a:ext cx="7886700" cy="30141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ndara"/>
                <a:ea typeface="Candara"/>
                <a:cs typeface="Candara"/>
                <a:sym typeface="Candara"/>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ndara"/>
                <a:ea typeface="Candara"/>
                <a:cs typeface="Candara"/>
                <a:sym typeface="Candara"/>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9pPr>
          </a:lstStyle>
          <a:p>
            <a:endParaRPr/>
          </a:p>
        </p:txBody>
      </p:sp>
      <p:sp>
        <p:nvSpPr>
          <p:cNvPr id="97" name="Google Shape;97;p23"/>
          <p:cNvSpPr txBox="1">
            <a:spLocks noGrp="1"/>
          </p:cNvSpPr>
          <p:nvPr>
            <p:ph type="ftr" idx="11"/>
          </p:nvPr>
        </p:nvSpPr>
        <p:spPr>
          <a:xfrm>
            <a:off x="3133397" y="476345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888A9C"/>
              </a:buClr>
              <a:buSzPts val="1100"/>
              <a:buFont typeface="Candara"/>
              <a:buNone/>
              <a:defRPr sz="900" b="0" i="0" u="none" strike="noStrike" cap="none">
                <a:solidFill>
                  <a:srgbClr val="888A9C"/>
                </a:solidFill>
                <a:latin typeface="Candara"/>
                <a:ea typeface="Candara"/>
                <a:cs typeface="Candara"/>
                <a:sym typeface="Candara"/>
              </a:defRPr>
            </a:lvl1pPr>
            <a:lvl2pPr marR="0" lvl="1"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chemeClr val="dk1"/>
              </a:buClr>
              <a:buSzPts val="1100"/>
              <a:buFont typeface="Candara"/>
              <a:buNone/>
              <a:defRPr sz="1400" b="0" i="0" u="none" strike="noStrike" cap="none">
                <a:solidFill>
                  <a:schemeClr val="dk1"/>
                </a:solidFill>
                <a:latin typeface="Candara"/>
                <a:ea typeface="Candara"/>
                <a:cs typeface="Candara"/>
                <a:sym typeface="Candara"/>
              </a:defRPr>
            </a:lvl9pPr>
          </a:lstStyle>
          <a:p>
            <a:endParaRPr/>
          </a:p>
        </p:txBody>
      </p:sp>
      <p:pic>
        <p:nvPicPr>
          <p:cNvPr id="98" name="Google Shape;98;p23"/>
          <p:cNvPicPr preferRelativeResize="0"/>
          <p:nvPr/>
        </p:nvPicPr>
        <p:blipFill rotWithShape="1">
          <a:blip r:embed="rId10">
            <a:alphaModFix/>
          </a:blip>
          <a:srcRect/>
          <a:stretch/>
        </p:blipFill>
        <p:spPr>
          <a:xfrm>
            <a:off x="5781833" y="4559696"/>
            <a:ext cx="3303269" cy="56578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mailto:samato@eastlibraries.org"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hyperlink" Target="mailto:matthew.revitt@maine.ed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apr.crl.edu"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3.gif"/><Relationship Id="rId5" Type="http://schemas.openxmlformats.org/officeDocument/2006/relationships/hyperlink" Target="http://sharedprint.org" TargetMode="External"/><Relationship Id="rId4" Type="http://schemas.openxmlformats.org/officeDocument/2006/relationships/hyperlink" Target="https://rosemontsharedprintallianc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hyperlink" Target="https://crl.acrl.org/index.php/crl/article/view/26029/33943" TargetMode="External"/><Relationship Id="rId4" Type="http://schemas.openxmlformats.org/officeDocument/2006/relationships/image" Target="../media/image5.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eastlibraries.org/collection-analysis/collection-analysis-scope/" TargetMode="External"/><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eastlibraries.org/collection-analysis/tips-for-reviewing-allocation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2"/>
          <p:cNvSpPr txBox="1">
            <a:spLocks noGrp="1"/>
          </p:cNvSpPr>
          <p:nvPr>
            <p:ph type="ctrTitle"/>
          </p:nvPr>
        </p:nvSpPr>
        <p:spPr>
          <a:xfrm>
            <a:off x="329750" y="303425"/>
            <a:ext cx="8256600" cy="1573500"/>
          </a:xfrm>
          <a:prstGeom prst="rect">
            <a:avLst/>
          </a:prstGeom>
        </p:spPr>
        <p:txBody>
          <a:bodyPr spcFirstLastPara="1" wrap="square" lIns="68575" tIns="68575" rIns="68575" bIns="68575" anchor="ctr" anchorCtr="0">
            <a:noAutofit/>
          </a:bodyPr>
          <a:lstStyle/>
          <a:p>
            <a:pPr marL="0" lvl="0" indent="0" algn="ctr" rtl="0">
              <a:spcBef>
                <a:spcPts val="0"/>
              </a:spcBef>
              <a:spcAft>
                <a:spcPts val="0"/>
              </a:spcAft>
              <a:buNone/>
            </a:pPr>
            <a:r>
              <a:rPr lang="en">
                <a:solidFill>
                  <a:srgbClr val="888A9C"/>
                </a:solidFill>
              </a:rPr>
              <a:t>Who Gets What and Why: </a:t>
            </a:r>
            <a:endParaRPr>
              <a:solidFill>
                <a:srgbClr val="888A9C"/>
              </a:solidFill>
            </a:endParaRPr>
          </a:p>
          <a:p>
            <a:pPr marL="0" lvl="0" indent="0" algn="ctr" rtl="0">
              <a:spcBef>
                <a:spcPts val="0"/>
              </a:spcBef>
              <a:spcAft>
                <a:spcPts val="0"/>
              </a:spcAft>
              <a:buNone/>
            </a:pPr>
            <a:r>
              <a:rPr lang="en">
                <a:solidFill>
                  <a:srgbClr val="888A9C"/>
                </a:solidFill>
              </a:rPr>
              <a:t>Moving EAST Collection Analysis Forward</a:t>
            </a:r>
            <a:endParaRPr>
              <a:solidFill>
                <a:srgbClr val="888A9C"/>
              </a:solidFill>
            </a:endParaRPr>
          </a:p>
        </p:txBody>
      </p:sp>
      <p:sp>
        <p:nvSpPr>
          <p:cNvPr id="140" name="Google Shape;140;p32"/>
          <p:cNvSpPr txBox="1">
            <a:spLocks noGrp="1"/>
          </p:cNvSpPr>
          <p:nvPr>
            <p:ph type="subTitle" idx="1"/>
          </p:nvPr>
        </p:nvSpPr>
        <p:spPr>
          <a:xfrm>
            <a:off x="1143000" y="2554501"/>
            <a:ext cx="6858000" cy="1241700"/>
          </a:xfrm>
          <a:prstGeom prst="rect">
            <a:avLst/>
          </a:prstGeom>
        </p:spPr>
        <p:txBody>
          <a:bodyPr spcFirstLastPara="1" wrap="square" lIns="68575" tIns="68575" rIns="68575" bIns="68575" anchor="t" anchorCtr="0">
            <a:noAutofit/>
          </a:bodyPr>
          <a:lstStyle/>
          <a:p>
            <a:pPr marL="0" lvl="0" indent="0" algn="ctr" rtl="0">
              <a:spcBef>
                <a:spcPts val="600"/>
              </a:spcBef>
              <a:spcAft>
                <a:spcPts val="0"/>
              </a:spcAft>
              <a:buNone/>
            </a:pPr>
            <a:r>
              <a:rPr lang="en"/>
              <a:t>PAN Forum, June 28, 2024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1"/>
          <p:cNvSpPr txBox="1"/>
          <p:nvPr/>
        </p:nvSpPr>
        <p:spPr>
          <a:xfrm>
            <a:off x="5308525" y="1279900"/>
            <a:ext cx="3357600" cy="142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u="sng">
                <a:solidFill>
                  <a:schemeClr val="hlink"/>
                </a:solidFill>
                <a:latin typeface="Candara"/>
                <a:ea typeface="Candara"/>
                <a:cs typeface="Candara"/>
                <a:sym typeface="Candara"/>
                <a:hlinkClick r:id="rId3"/>
              </a:rPr>
              <a:t>samato@eastlibraries.org</a:t>
            </a:r>
            <a:endParaRPr sz="2100">
              <a:solidFill>
                <a:schemeClr val="dk1"/>
              </a:solidFill>
              <a:latin typeface="Candara"/>
              <a:ea typeface="Candara"/>
              <a:cs typeface="Candara"/>
              <a:sym typeface="Candara"/>
            </a:endParaRPr>
          </a:p>
          <a:p>
            <a:pPr marL="0" lvl="0" indent="0" algn="l" rtl="0">
              <a:spcBef>
                <a:spcPts val="0"/>
              </a:spcBef>
              <a:spcAft>
                <a:spcPts val="0"/>
              </a:spcAft>
              <a:buNone/>
            </a:pPr>
            <a:r>
              <a:rPr lang="en" sz="2100" u="sng">
                <a:solidFill>
                  <a:schemeClr val="hlink"/>
                </a:solidFill>
                <a:latin typeface="Candara"/>
                <a:ea typeface="Candara"/>
                <a:cs typeface="Candara"/>
                <a:sym typeface="Candara"/>
                <a:hlinkClick r:id="rId4"/>
              </a:rPr>
              <a:t>matthew.revitt@maine.edu</a:t>
            </a:r>
            <a:r>
              <a:rPr lang="en" sz="2100" u="sng">
                <a:solidFill>
                  <a:schemeClr val="hlink"/>
                </a:solidFill>
                <a:latin typeface="Candara"/>
                <a:ea typeface="Candara"/>
                <a:cs typeface="Candara"/>
                <a:sym typeface="Candara"/>
              </a:rPr>
              <a:t> </a:t>
            </a:r>
            <a:endParaRPr sz="2100">
              <a:solidFill>
                <a:schemeClr val="dk1"/>
              </a:solidFill>
              <a:latin typeface="Candara"/>
              <a:ea typeface="Candara"/>
              <a:cs typeface="Candara"/>
              <a:sym typeface="Candara"/>
            </a:endParaRPr>
          </a:p>
        </p:txBody>
      </p:sp>
      <p:pic>
        <p:nvPicPr>
          <p:cNvPr id="222" name="Google Shape;222;p41"/>
          <p:cNvPicPr preferRelativeResize="0"/>
          <p:nvPr/>
        </p:nvPicPr>
        <p:blipFill>
          <a:blip r:embed="rId5">
            <a:alphaModFix/>
          </a:blip>
          <a:stretch>
            <a:fillRect/>
          </a:stretch>
        </p:blipFill>
        <p:spPr>
          <a:xfrm>
            <a:off x="2383750" y="2508100"/>
            <a:ext cx="2806275" cy="2697225"/>
          </a:xfrm>
          <a:prstGeom prst="rect">
            <a:avLst/>
          </a:prstGeom>
          <a:noFill/>
          <a:ln>
            <a:noFill/>
          </a:ln>
        </p:spPr>
      </p:pic>
      <p:sp>
        <p:nvSpPr>
          <p:cNvPr id="223" name="Google Shape;223;p41"/>
          <p:cNvSpPr/>
          <p:nvPr/>
        </p:nvSpPr>
        <p:spPr>
          <a:xfrm>
            <a:off x="5451375" y="3668525"/>
            <a:ext cx="3357600" cy="888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chemeClr val="dk1"/>
                </a:solidFill>
                <a:latin typeface="Candara"/>
                <a:ea typeface="Candara"/>
                <a:cs typeface="Candara"/>
                <a:sym typeface="Candara"/>
              </a:rPr>
              <a:t>Questions?</a:t>
            </a:r>
            <a:endParaRPr sz="2800">
              <a:solidFill>
                <a:schemeClr val="dk1"/>
              </a:solidFill>
              <a:latin typeface="Candara"/>
              <a:ea typeface="Candara"/>
              <a:cs typeface="Candara"/>
              <a:sym typeface="Candar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3"/>
          <p:cNvSpPr txBox="1"/>
          <p:nvPr/>
        </p:nvSpPr>
        <p:spPr>
          <a:xfrm>
            <a:off x="4860200" y="73475"/>
            <a:ext cx="3345000" cy="427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ndara"/>
                <a:ea typeface="Candara"/>
                <a:cs typeface="Candara"/>
                <a:sym typeface="Candara"/>
              </a:rPr>
              <a:t>170+ Members in 15 States</a:t>
            </a:r>
            <a:endParaRPr>
              <a:latin typeface="Candara"/>
              <a:ea typeface="Candara"/>
              <a:cs typeface="Candara"/>
              <a:sym typeface="Candara"/>
            </a:endParaRPr>
          </a:p>
          <a:p>
            <a:pPr marL="0" lvl="0" indent="0" algn="l" rtl="0">
              <a:spcBef>
                <a:spcPts val="0"/>
              </a:spcBef>
              <a:spcAft>
                <a:spcPts val="0"/>
              </a:spcAft>
              <a:buNone/>
            </a:pPr>
            <a:endParaRPr>
              <a:latin typeface="Candara"/>
              <a:ea typeface="Candara"/>
              <a:cs typeface="Candara"/>
              <a:sym typeface="Candara"/>
            </a:endParaRPr>
          </a:p>
          <a:p>
            <a:pPr marL="0" lvl="0" indent="0" algn="l" rtl="0">
              <a:spcBef>
                <a:spcPts val="0"/>
              </a:spcBef>
              <a:spcAft>
                <a:spcPts val="0"/>
              </a:spcAft>
              <a:buNone/>
            </a:pPr>
            <a:r>
              <a:rPr lang="en">
                <a:latin typeface="Candara"/>
                <a:ea typeface="Candara"/>
                <a:cs typeface="Candara"/>
                <a:sym typeface="Candara"/>
              </a:rPr>
              <a:t>Most are Monograph Retention Partners</a:t>
            </a:r>
            <a:endParaRPr>
              <a:latin typeface="Candara"/>
              <a:ea typeface="Candara"/>
              <a:cs typeface="Candara"/>
              <a:sym typeface="Candara"/>
            </a:endParaRPr>
          </a:p>
          <a:p>
            <a:pPr marL="0" lvl="0" indent="0" algn="l" rtl="0">
              <a:spcBef>
                <a:spcPts val="0"/>
              </a:spcBef>
              <a:spcAft>
                <a:spcPts val="0"/>
              </a:spcAft>
              <a:buNone/>
            </a:pPr>
            <a:endParaRPr>
              <a:latin typeface="Candara"/>
              <a:ea typeface="Candara"/>
              <a:cs typeface="Candara"/>
              <a:sym typeface="Candara"/>
            </a:endParaRPr>
          </a:p>
          <a:p>
            <a:pPr marL="0" lvl="0" indent="0" algn="l" rtl="0">
              <a:spcBef>
                <a:spcPts val="0"/>
              </a:spcBef>
              <a:spcAft>
                <a:spcPts val="0"/>
              </a:spcAft>
              <a:buNone/>
            </a:pPr>
            <a:r>
              <a:rPr lang="en">
                <a:latin typeface="Candara"/>
                <a:ea typeface="Candara"/>
                <a:cs typeface="Candara"/>
                <a:sym typeface="Candara"/>
              </a:rPr>
              <a:t>32 Serials and Journals Partners</a:t>
            </a:r>
            <a:endParaRPr>
              <a:latin typeface="Candara"/>
              <a:ea typeface="Candara"/>
              <a:cs typeface="Candara"/>
              <a:sym typeface="Candara"/>
            </a:endParaRPr>
          </a:p>
          <a:p>
            <a:pPr marL="0" lvl="0" indent="0" algn="l" rtl="0">
              <a:spcBef>
                <a:spcPts val="0"/>
              </a:spcBef>
              <a:spcAft>
                <a:spcPts val="0"/>
              </a:spcAft>
              <a:buNone/>
            </a:pPr>
            <a:endParaRPr>
              <a:latin typeface="Candara"/>
              <a:ea typeface="Candara"/>
              <a:cs typeface="Candara"/>
              <a:sym typeface="Candara"/>
            </a:endParaRPr>
          </a:p>
          <a:p>
            <a:pPr marL="0" lvl="0" indent="0" algn="l" rtl="0">
              <a:spcBef>
                <a:spcPts val="0"/>
              </a:spcBef>
              <a:spcAft>
                <a:spcPts val="0"/>
              </a:spcAft>
              <a:buNone/>
            </a:pPr>
            <a:r>
              <a:rPr lang="en">
                <a:latin typeface="Candara"/>
                <a:ea typeface="Candara"/>
                <a:cs typeface="Candara"/>
                <a:sym typeface="Candara"/>
              </a:rPr>
              <a:t>Over 11 million monographs &amp; 37,000 serials and journals currently retained for initial period of 15 years</a:t>
            </a:r>
            <a:endParaRPr>
              <a:latin typeface="Candara"/>
              <a:ea typeface="Candara"/>
              <a:cs typeface="Candara"/>
              <a:sym typeface="Candara"/>
            </a:endParaRPr>
          </a:p>
          <a:p>
            <a:pPr marL="0" lvl="0" indent="0" algn="l" rtl="0">
              <a:spcBef>
                <a:spcPts val="0"/>
              </a:spcBef>
              <a:spcAft>
                <a:spcPts val="0"/>
              </a:spcAft>
              <a:buNone/>
            </a:pPr>
            <a:endParaRPr>
              <a:latin typeface="Candara"/>
              <a:ea typeface="Candara"/>
              <a:cs typeface="Candara"/>
              <a:sym typeface="Candara"/>
            </a:endParaRPr>
          </a:p>
          <a:p>
            <a:pPr marL="0" lvl="0" indent="0" algn="l" rtl="0">
              <a:spcBef>
                <a:spcPts val="0"/>
              </a:spcBef>
              <a:spcAft>
                <a:spcPts val="0"/>
              </a:spcAft>
              <a:buNone/>
            </a:pPr>
            <a:r>
              <a:rPr lang="en">
                <a:latin typeface="Candara"/>
                <a:ea typeface="Candara"/>
                <a:cs typeface="Candara"/>
                <a:sym typeface="Candara"/>
              </a:rPr>
              <a:t>Retention commitments registered in WorldCat and the </a:t>
            </a:r>
            <a:r>
              <a:rPr lang="en" u="sng">
                <a:solidFill>
                  <a:schemeClr val="hlink"/>
                </a:solidFill>
                <a:latin typeface="Candara"/>
                <a:ea typeface="Candara"/>
                <a:cs typeface="Candara"/>
                <a:sym typeface="Candara"/>
                <a:hlinkClick r:id="rId3"/>
              </a:rPr>
              <a:t>PAPR</a:t>
            </a:r>
            <a:r>
              <a:rPr lang="en">
                <a:latin typeface="Candara"/>
                <a:ea typeface="Candara"/>
                <a:cs typeface="Candara"/>
                <a:sym typeface="Candara"/>
              </a:rPr>
              <a:t> databases</a:t>
            </a:r>
            <a:endParaRPr>
              <a:latin typeface="Candara"/>
              <a:ea typeface="Candara"/>
              <a:cs typeface="Candara"/>
              <a:sym typeface="Candara"/>
            </a:endParaRPr>
          </a:p>
          <a:p>
            <a:pPr marL="0" lvl="0" indent="0" algn="l" rtl="0">
              <a:spcBef>
                <a:spcPts val="0"/>
              </a:spcBef>
              <a:spcAft>
                <a:spcPts val="0"/>
              </a:spcAft>
              <a:buNone/>
            </a:pPr>
            <a:endParaRPr>
              <a:latin typeface="Candara"/>
              <a:ea typeface="Candara"/>
              <a:cs typeface="Candara"/>
              <a:sym typeface="Candara"/>
            </a:endParaRPr>
          </a:p>
          <a:p>
            <a:pPr marL="0" lvl="0" indent="0" algn="l" rtl="0">
              <a:spcBef>
                <a:spcPts val="0"/>
              </a:spcBef>
              <a:spcAft>
                <a:spcPts val="0"/>
              </a:spcAft>
              <a:buNone/>
            </a:pPr>
            <a:r>
              <a:rPr lang="en">
                <a:latin typeface="Candara"/>
                <a:ea typeface="Candara"/>
                <a:cs typeface="Candara"/>
                <a:sym typeface="Candara"/>
              </a:rPr>
              <a:t>Member of the </a:t>
            </a:r>
            <a:r>
              <a:rPr lang="en" u="sng">
                <a:solidFill>
                  <a:schemeClr val="hlink"/>
                </a:solidFill>
                <a:latin typeface="Candara"/>
                <a:ea typeface="Candara"/>
                <a:cs typeface="Candara"/>
                <a:sym typeface="Candara"/>
                <a:hlinkClick r:id="rId4"/>
              </a:rPr>
              <a:t>Rosemont Shared Print Alliance</a:t>
            </a:r>
            <a:endParaRPr>
              <a:latin typeface="Candara"/>
              <a:ea typeface="Candara"/>
              <a:cs typeface="Candara"/>
              <a:sym typeface="Candara"/>
            </a:endParaRPr>
          </a:p>
          <a:p>
            <a:pPr marL="0" lvl="0" indent="0" algn="l" rtl="0">
              <a:spcBef>
                <a:spcPts val="0"/>
              </a:spcBef>
              <a:spcAft>
                <a:spcPts val="0"/>
              </a:spcAft>
              <a:buNone/>
            </a:pPr>
            <a:endParaRPr>
              <a:latin typeface="Candara"/>
              <a:ea typeface="Candara"/>
              <a:cs typeface="Candara"/>
              <a:sym typeface="Candara"/>
            </a:endParaRPr>
          </a:p>
          <a:p>
            <a:pPr marL="0" lvl="0" indent="0" algn="l" rtl="0">
              <a:spcBef>
                <a:spcPts val="0"/>
              </a:spcBef>
              <a:spcAft>
                <a:spcPts val="0"/>
              </a:spcAft>
              <a:buNone/>
            </a:pPr>
            <a:r>
              <a:rPr lang="en">
                <a:latin typeface="Candara"/>
                <a:ea typeface="Candara"/>
                <a:cs typeface="Candara"/>
                <a:sym typeface="Candara"/>
              </a:rPr>
              <a:t>Founding member of the </a:t>
            </a:r>
            <a:r>
              <a:rPr lang="en" u="sng">
                <a:solidFill>
                  <a:schemeClr val="hlink"/>
                </a:solidFill>
                <a:latin typeface="Candara"/>
                <a:ea typeface="Candara"/>
                <a:cs typeface="Candara"/>
                <a:sym typeface="Candara"/>
                <a:hlinkClick r:id="rId5"/>
              </a:rPr>
              <a:t>Partnership for Shared Book Collections</a:t>
            </a:r>
            <a:r>
              <a:rPr lang="en">
                <a:latin typeface="Candara"/>
                <a:ea typeface="Candara"/>
                <a:cs typeface="Candara"/>
                <a:sym typeface="Candara"/>
              </a:rPr>
              <a:t>, now the Shared Print Partnership</a:t>
            </a:r>
            <a:endParaRPr>
              <a:latin typeface="Candara"/>
              <a:ea typeface="Candara"/>
              <a:cs typeface="Candara"/>
              <a:sym typeface="Candara"/>
            </a:endParaRPr>
          </a:p>
        </p:txBody>
      </p:sp>
      <p:pic>
        <p:nvPicPr>
          <p:cNvPr id="146" name="Google Shape;146;p33"/>
          <p:cNvPicPr preferRelativeResize="0"/>
          <p:nvPr/>
        </p:nvPicPr>
        <p:blipFill>
          <a:blip r:embed="rId6">
            <a:alphaModFix/>
          </a:blip>
          <a:stretch>
            <a:fillRect/>
          </a:stretch>
        </p:blipFill>
        <p:spPr>
          <a:xfrm>
            <a:off x="351500" y="0"/>
            <a:ext cx="3791568" cy="54131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4"/>
          <p:cNvSpPr txBox="1">
            <a:spLocks noGrp="1"/>
          </p:cNvSpPr>
          <p:nvPr>
            <p:ph type="title"/>
          </p:nvPr>
        </p:nvSpPr>
        <p:spPr>
          <a:xfrm>
            <a:off x="628650" y="56169"/>
            <a:ext cx="7886700" cy="821100"/>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100"/>
              <a:buFont typeface="Candara"/>
              <a:buNone/>
            </a:pPr>
            <a:r>
              <a:rPr lang="en"/>
              <a:t>Collection Analysis: Initial Program Analysis</a:t>
            </a:r>
            <a:endParaRPr sz="1100"/>
          </a:p>
        </p:txBody>
      </p:sp>
      <p:sp>
        <p:nvSpPr>
          <p:cNvPr id="152" name="Google Shape;152;p34"/>
          <p:cNvSpPr txBox="1"/>
          <p:nvPr/>
        </p:nvSpPr>
        <p:spPr>
          <a:xfrm>
            <a:off x="628650" y="877275"/>
            <a:ext cx="7886700" cy="1000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a:solidFill>
                  <a:schemeClr val="dk1"/>
                </a:solidFill>
                <a:latin typeface="Candara"/>
                <a:ea typeface="Candara"/>
                <a:cs typeface="Candara"/>
                <a:sym typeface="Candara"/>
              </a:rPr>
              <a:t>All retention partners participate in Collection Analysis upon joining</a:t>
            </a:r>
            <a:endParaRPr sz="2100">
              <a:solidFill>
                <a:schemeClr val="dk1"/>
              </a:solidFill>
              <a:latin typeface="Candara"/>
              <a:ea typeface="Candara"/>
              <a:cs typeface="Candara"/>
              <a:sym typeface="Candara"/>
            </a:endParaRPr>
          </a:p>
          <a:p>
            <a:pPr marL="0" lvl="0" indent="0" algn="l" rtl="0">
              <a:spcBef>
                <a:spcPts val="0"/>
              </a:spcBef>
              <a:spcAft>
                <a:spcPts val="0"/>
              </a:spcAft>
              <a:buNone/>
            </a:pPr>
            <a:endParaRPr sz="1600">
              <a:solidFill>
                <a:schemeClr val="dk1"/>
              </a:solidFill>
              <a:latin typeface="Candara"/>
              <a:ea typeface="Candara"/>
              <a:cs typeface="Candara"/>
              <a:sym typeface="Candara"/>
            </a:endParaRPr>
          </a:p>
          <a:p>
            <a:pPr marL="0" lvl="0" indent="0" algn="l" rtl="0">
              <a:lnSpc>
                <a:spcPct val="115000"/>
              </a:lnSpc>
              <a:spcBef>
                <a:spcPts val="0"/>
              </a:spcBef>
              <a:spcAft>
                <a:spcPts val="0"/>
              </a:spcAft>
              <a:buNone/>
            </a:pPr>
            <a:endParaRPr sz="1600">
              <a:solidFill>
                <a:schemeClr val="dk1"/>
              </a:solidFill>
              <a:latin typeface="Candara"/>
              <a:ea typeface="Candara"/>
              <a:cs typeface="Candara"/>
              <a:sym typeface="Candara"/>
            </a:endParaRPr>
          </a:p>
        </p:txBody>
      </p:sp>
      <p:grpSp>
        <p:nvGrpSpPr>
          <p:cNvPr id="153" name="Google Shape;153;p34"/>
          <p:cNvGrpSpPr/>
          <p:nvPr/>
        </p:nvGrpSpPr>
        <p:grpSpPr>
          <a:xfrm>
            <a:off x="4800075" y="2054025"/>
            <a:ext cx="2447925" cy="1035450"/>
            <a:chOff x="2648525" y="4108050"/>
            <a:chExt cx="2447925" cy="1035450"/>
          </a:xfrm>
        </p:grpSpPr>
        <p:pic>
          <p:nvPicPr>
            <p:cNvPr id="154" name="Google Shape;154;p34"/>
            <p:cNvPicPr preferRelativeResize="0"/>
            <p:nvPr/>
          </p:nvPicPr>
          <p:blipFill>
            <a:blip r:embed="rId3">
              <a:alphaModFix/>
            </a:blip>
            <a:stretch>
              <a:fillRect/>
            </a:stretch>
          </p:blipFill>
          <p:spPr>
            <a:xfrm>
              <a:off x="2648525" y="4286250"/>
              <a:ext cx="2447925" cy="857250"/>
            </a:xfrm>
            <a:prstGeom prst="rect">
              <a:avLst/>
            </a:prstGeom>
            <a:noFill/>
            <a:ln>
              <a:noFill/>
            </a:ln>
          </p:spPr>
        </p:pic>
        <p:pic>
          <p:nvPicPr>
            <p:cNvPr id="155" name="Google Shape;155;p34"/>
            <p:cNvPicPr preferRelativeResize="0"/>
            <p:nvPr/>
          </p:nvPicPr>
          <p:blipFill>
            <a:blip r:embed="rId4">
              <a:alphaModFix/>
            </a:blip>
            <a:stretch>
              <a:fillRect/>
            </a:stretch>
          </p:blipFill>
          <p:spPr>
            <a:xfrm>
              <a:off x="3645838" y="4108050"/>
              <a:ext cx="1000125" cy="400050"/>
            </a:xfrm>
            <a:prstGeom prst="rect">
              <a:avLst/>
            </a:prstGeom>
            <a:noFill/>
            <a:ln>
              <a:noFill/>
            </a:ln>
          </p:spPr>
        </p:pic>
      </p:grpSp>
      <p:grpSp>
        <p:nvGrpSpPr>
          <p:cNvPr id="156" name="Google Shape;156;p34"/>
          <p:cNvGrpSpPr/>
          <p:nvPr/>
        </p:nvGrpSpPr>
        <p:grpSpPr>
          <a:xfrm>
            <a:off x="634550" y="1859475"/>
            <a:ext cx="2457176" cy="1414925"/>
            <a:chOff x="634550" y="1859475"/>
            <a:chExt cx="2457176" cy="1414925"/>
          </a:xfrm>
        </p:grpSpPr>
        <p:pic>
          <p:nvPicPr>
            <p:cNvPr id="157" name="Google Shape;157;p34"/>
            <p:cNvPicPr preferRelativeResize="0"/>
            <p:nvPr/>
          </p:nvPicPr>
          <p:blipFill>
            <a:blip r:embed="rId5">
              <a:alphaModFix/>
            </a:blip>
            <a:stretch>
              <a:fillRect/>
            </a:stretch>
          </p:blipFill>
          <p:spPr>
            <a:xfrm>
              <a:off x="634550" y="2571750"/>
              <a:ext cx="2457176" cy="702650"/>
            </a:xfrm>
            <a:prstGeom prst="rect">
              <a:avLst/>
            </a:prstGeom>
            <a:noFill/>
            <a:ln>
              <a:noFill/>
            </a:ln>
          </p:spPr>
        </p:pic>
        <p:grpSp>
          <p:nvGrpSpPr>
            <p:cNvPr id="158" name="Google Shape;158;p34"/>
            <p:cNvGrpSpPr/>
            <p:nvPr/>
          </p:nvGrpSpPr>
          <p:grpSpPr>
            <a:xfrm>
              <a:off x="1091550" y="1859475"/>
              <a:ext cx="1543200" cy="527100"/>
              <a:chOff x="204225" y="2453100"/>
              <a:chExt cx="1543200" cy="527100"/>
            </a:xfrm>
          </p:grpSpPr>
          <p:sp>
            <p:nvSpPr>
              <p:cNvPr id="159" name="Google Shape;159;p34"/>
              <p:cNvSpPr/>
              <p:nvPr/>
            </p:nvSpPr>
            <p:spPr>
              <a:xfrm>
                <a:off x="204225" y="2453100"/>
                <a:ext cx="1543200" cy="5271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ndara"/>
                  <a:ea typeface="Candara"/>
                  <a:cs typeface="Candara"/>
                  <a:sym typeface="Candara"/>
                </a:endParaRPr>
              </a:p>
            </p:txBody>
          </p:sp>
          <p:pic>
            <p:nvPicPr>
              <p:cNvPr id="160" name="Google Shape;160;p34"/>
              <p:cNvPicPr preferRelativeResize="0"/>
              <p:nvPr/>
            </p:nvPicPr>
            <p:blipFill>
              <a:blip r:embed="rId6">
                <a:alphaModFix/>
              </a:blip>
              <a:stretch>
                <a:fillRect/>
              </a:stretch>
            </p:blipFill>
            <p:spPr>
              <a:xfrm>
                <a:off x="397150" y="2507973"/>
                <a:ext cx="1172300" cy="381450"/>
              </a:xfrm>
              <a:prstGeom prst="rect">
                <a:avLst/>
              </a:prstGeom>
              <a:noFill/>
              <a:ln w="9525" cap="flat" cmpd="sng">
                <a:solidFill>
                  <a:schemeClr val="lt1"/>
                </a:solidFill>
                <a:prstDash val="solid"/>
                <a:round/>
                <a:headEnd type="none" w="sm" len="sm"/>
                <a:tailEnd type="none" w="sm" len="sm"/>
              </a:ln>
            </p:spPr>
          </p:pic>
        </p:grpSp>
      </p:grpSp>
      <p:sp>
        <p:nvSpPr>
          <p:cNvPr id="161" name="Google Shape;161;p34"/>
          <p:cNvSpPr txBox="1"/>
          <p:nvPr/>
        </p:nvSpPr>
        <p:spPr>
          <a:xfrm>
            <a:off x="1539000" y="3378300"/>
            <a:ext cx="5598300" cy="12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1"/>
                </a:solidFill>
                <a:latin typeface="Candara"/>
                <a:ea typeface="Candara"/>
                <a:cs typeface="Candara"/>
                <a:sym typeface="Candara"/>
              </a:rPr>
              <a:t>Unique to EAST</a:t>
            </a:r>
            <a:endParaRPr sz="2200" b="1">
              <a:solidFill>
                <a:schemeClr val="dk1"/>
              </a:solidFill>
              <a:latin typeface="Candara"/>
              <a:ea typeface="Candara"/>
              <a:cs typeface="Candara"/>
              <a:sym typeface="Candara"/>
            </a:endParaRPr>
          </a:p>
          <a:p>
            <a:pPr marL="0" lvl="0" indent="0" algn="l" rtl="0">
              <a:spcBef>
                <a:spcPts val="0"/>
              </a:spcBef>
              <a:spcAft>
                <a:spcPts val="0"/>
              </a:spcAft>
              <a:buNone/>
            </a:pPr>
            <a:r>
              <a:rPr lang="en" sz="2200" b="1">
                <a:solidFill>
                  <a:schemeClr val="dk1"/>
                </a:solidFill>
                <a:latin typeface="Candara"/>
                <a:ea typeface="Candara"/>
                <a:cs typeface="Candara"/>
                <a:sym typeface="Candara"/>
              </a:rPr>
              <a:t>Low number of copies in EAST</a:t>
            </a:r>
            <a:endParaRPr sz="2200" b="1">
              <a:solidFill>
                <a:schemeClr val="dk1"/>
              </a:solidFill>
              <a:latin typeface="Candara"/>
              <a:ea typeface="Candara"/>
              <a:cs typeface="Candara"/>
              <a:sym typeface="Candara"/>
            </a:endParaRPr>
          </a:p>
          <a:p>
            <a:pPr marL="0" lvl="0" indent="0" algn="l" rtl="0">
              <a:spcBef>
                <a:spcPts val="0"/>
              </a:spcBef>
              <a:spcAft>
                <a:spcPts val="0"/>
              </a:spcAft>
              <a:buNone/>
            </a:pPr>
            <a:r>
              <a:rPr lang="en" sz="2200" b="1">
                <a:solidFill>
                  <a:schemeClr val="dk1"/>
                </a:solidFill>
                <a:latin typeface="Candara"/>
                <a:ea typeface="Candara"/>
                <a:cs typeface="Candara"/>
                <a:sym typeface="Candara"/>
              </a:rPr>
              <a:t>Local priorities - subject area, high circulation</a:t>
            </a:r>
            <a:endParaRPr sz="2200" b="1">
              <a:solidFill>
                <a:schemeClr val="dk1"/>
              </a:solidFill>
              <a:latin typeface="Candara"/>
              <a:ea typeface="Candara"/>
              <a:cs typeface="Candara"/>
              <a:sym typeface="Candara"/>
            </a:endParaRP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5"/>
          <p:cNvSpPr txBox="1">
            <a:spLocks noGrp="1"/>
          </p:cNvSpPr>
          <p:nvPr>
            <p:ph type="title"/>
          </p:nvPr>
        </p:nvSpPr>
        <p:spPr>
          <a:xfrm>
            <a:off x="628650" y="56169"/>
            <a:ext cx="7886700" cy="821100"/>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100"/>
              <a:buFont typeface="Candara"/>
              <a:buNone/>
            </a:pPr>
            <a:r>
              <a:rPr lang="en"/>
              <a:t>Collection Analysis: Data Points</a:t>
            </a:r>
            <a:endParaRPr sz="1100"/>
          </a:p>
        </p:txBody>
      </p:sp>
      <p:sp>
        <p:nvSpPr>
          <p:cNvPr id="167" name="Google Shape;167;p35"/>
          <p:cNvSpPr txBox="1"/>
          <p:nvPr/>
        </p:nvSpPr>
        <p:spPr>
          <a:xfrm>
            <a:off x="197850" y="1809100"/>
            <a:ext cx="7293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chemeClr val="dk1"/>
                </a:solidFill>
                <a:latin typeface="Candara"/>
                <a:ea typeface="Candara"/>
                <a:cs typeface="Candara"/>
                <a:sym typeface="Candara"/>
              </a:rPr>
              <a:t>67 libraries analyzing newer monograph titles (2011-2021)</a:t>
            </a:r>
            <a:endParaRPr sz="2200" b="1">
              <a:solidFill>
                <a:schemeClr val="dk1"/>
              </a:solidFill>
              <a:latin typeface="Candara"/>
              <a:ea typeface="Candara"/>
              <a:cs typeface="Candara"/>
              <a:sym typeface="Candara"/>
            </a:endParaRPr>
          </a:p>
        </p:txBody>
      </p:sp>
      <p:grpSp>
        <p:nvGrpSpPr>
          <p:cNvPr id="168" name="Google Shape;168;p35"/>
          <p:cNvGrpSpPr/>
          <p:nvPr/>
        </p:nvGrpSpPr>
        <p:grpSpPr>
          <a:xfrm>
            <a:off x="6893319" y="3448308"/>
            <a:ext cx="2171554" cy="922689"/>
            <a:chOff x="2648525" y="4108050"/>
            <a:chExt cx="2447925" cy="1035450"/>
          </a:xfrm>
        </p:grpSpPr>
        <p:pic>
          <p:nvPicPr>
            <p:cNvPr id="169" name="Google Shape;169;p35"/>
            <p:cNvPicPr preferRelativeResize="0"/>
            <p:nvPr/>
          </p:nvPicPr>
          <p:blipFill>
            <a:blip r:embed="rId3">
              <a:alphaModFix/>
            </a:blip>
            <a:stretch>
              <a:fillRect/>
            </a:stretch>
          </p:blipFill>
          <p:spPr>
            <a:xfrm>
              <a:off x="2648525" y="4286250"/>
              <a:ext cx="2447925" cy="857250"/>
            </a:xfrm>
            <a:prstGeom prst="rect">
              <a:avLst/>
            </a:prstGeom>
            <a:noFill/>
            <a:ln>
              <a:noFill/>
            </a:ln>
          </p:spPr>
        </p:pic>
        <p:pic>
          <p:nvPicPr>
            <p:cNvPr id="170" name="Google Shape;170;p35"/>
            <p:cNvPicPr preferRelativeResize="0"/>
            <p:nvPr/>
          </p:nvPicPr>
          <p:blipFill>
            <a:blip r:embed="rId4">
              <a:alphaModFix/>
            </a:blip>
            <a:stretch>
              <a:fillRect/>
            </a:stretch>
          </p:blipFill>
          <p:spPr>
            <a:xfrm>
              <a:off x="3645838" y="4108050"/>
              <a:ext cx="1000125" cy="400050"/>
            </a:xfrm>
            <a:prstGeom prst="rect">
              <a:avLst/>
            </a:prstGeom>
            <a:noFill/>
            <a:ln>
              <a:noFill/>
            </a:ln>
          </p:spPr>
        </p:pic>
      </p:grpSp>
      <p:pic>
        <p:nvPicPr>
          <p:cNvPr id="171" name="Google Shape;171;p35">
            <a:hlinkClick r:id="rId5"/>
          </p:cNvPr>
          <p:cNvPicPr preferRelativeResize="0"/>
          <p:nvPr/>
        </p:nvPicPr>
        <p:blipFill>
          <a:blip r:embed="rId6">
            <a:alphaModFix/>
          </a:blip>
          <a:stretch>
            <a:fillRect/>
          </a:stretch>
        </p:blipFill>
        <p:spPr>
          <a:xfrm>
            <a:off x="341400" y="2805550"/>
            <a:ext cx="5276849" cy="1502675"/>
          </a:xfrm>
          <a:prstGeom prst="rect">
            <a:avLst/>
          </a:prstGeom>
          <a:noFill/>
          <a:ln>
            <a:noFill/>
          </a:ln>
        </p:spPr>
      </p:pic>
      <p:pic>
        <p:nvPicPr>
          <p:cNvPr id="172" name="Google Shape;172;p35"/>
          <p:cNvPicPr preferRelativeResize="0"/>
          <p:nvPr/>
        </p:nvPicPr>
        <p:blipFill>
          <a:blip r:embed="rId7">
            <a:alphaModFix/>
          </a:blip>
          <a:stretch>
            <a:fillRect/>
          </a:stretch>
        </p:blipFill>
        <p:spPr>
          <a:xfrm>
            <a:off x="6893327" y="2558758"/>
            <a:ext cx="2171550" cy="690442"/>
          </a:xfrm>
          <a:prstGeom prst="rect">
            <a:avLst/>
          </a:prstGeom>
          <a:noFill/>
          <a:ln>
            <a:noFill/>
          </a:ln>
        </p:spPr>
      </p:pic>
      <p:pic>
        <p:nvPicPr>
          <p:cNvPr id="173" name="Google Shape;173;p35"/>
          <p:cNvPicPr preferRelativeResize="0"/>
          <p:nvPr/>
        </p:nvPicPr>
        <p:blipFill>
          <a:blip r:embed="rId8">
            <a:alphaModFix/>
          </a:blip>
          <a:stretch>
            <a:fillRect/>
          </a:stretch>
        </p:blipFill>
        <p:spPr>
          <a:xfrm>
            <a:off x="7671250" y="1915235"/>
            <a:ext cx="1393622" cy="495103"/>
          </a:xfrm>
          <a:prstGeom prst="rect">
            <a:avLst/>
          </a:prstGeom>
          <a:noFill/>
          <a:ln>
            <a:noFill/>
          </a:ln>
        </p:spPr>
      </p:pic>
      <p:pic>
        <p:nvPicPr>
          <p:cNvPr id="174" name="Google Shape;174;p35"/>
          <p:cNvPicPr preferRelativeResize="0"/>
          <p:nvPr/>
        </p:nvPicPr>
        <p:blipFill>
          <a:blip r:embed="rId9">
            <a:alphaModFix/>
          </a:blip>
          <a:stretch>
            <a:fillRect/>
          </a:stretch>
        </p:blipFill>
        <p:spPr>
          <a:xfrm>
            <a:off x="6335475" y="1095638"/>
            <a:ext cx="2729397" cy="495100"/>
          </a:xfrm>
          <a:prstGeom prst="rect">
            <a:avLst/>
          </a:prstGeom>
          <a:noFill/>
          <a:ln>
            <a:noFill/>
          </a:ln>
        </p:spPr>
      </p:pic>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6"/>
          <p:cNvSpPr txBox="1">
            <a:spLocks noGrp="1"/>
          </p:cNvSpPr>
          <p:nvPr>
            <p:ph type="title"/>
          </p:nvPr>
        </p:nvSpPr>
        <p:spPr>
          <a:xfrm>
            <a:off x="201350" y="0"/>
            <a:ext cx="5913300" cy="821100"/>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100"/>
              <a:buFont typeface="Candara"/>
              <a:buNone/>
            </a:pPr>
            <a:r>
              <a:rPr lang="en"/>
              <a:t>Collection Analysis: </a:t>
            </a:r>
            <a:br>
              <a:rPr lang="en"/>
            </a:br>
            <a:r>
              <a:rPr lang="en"/>
              <a:t>Allocation Options</a:t>
            </a:r>
            <a:endParaRPr sz="1100"/>
          </a:p>
        </p:txBody>
      </p:sp>
      <p:sp>
        <p:nvSpPr>
          <p:cNvPr id="180" name="Google Shape;180;p36"/>
          <p:cNvSpPr txBox="1"/>
          <p:nvPr/>
        </p:nvSpPr>
        <p:spPr>
          <a:xfrm>
            <a:off x="41075" y="821100"/>
            <a:ext cx="56916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1"/>
                </a:solidFill>
                <a:latin typeface="Candara"/>
                <a:ea typeface="Candara"/>
                <a:cs typeface="Candara"/>
                <a:sym typeface="Candara"/>
              </a:rPr>
              <a:t>Majority Held by One</a:t>
            </a:r>
            <a:endParaRPr sz="1600" b="1">
              <a:solidFill>
                <a:schemeClr val="dk1"/>
              </a:solidFill>
              <a:latin typeface="Candara"/>
              <a:ea typeface="Candara"/>
              <a:cs typeface="Candara"/>
              <a:sym typeface="Candara"/>
            </a:endParaRPr>
          </a:p>
          <a:p>
            <a:pPr marL="0" lvl="0" indent="0" algn="l" rtl="0">
              <a:spcBef>
                <a:spcPts val="0"/>
              </a:spcBef>
              <a:spcAft>
                <a:spcPts val="0"/>
              </a:spcAft>
              <a:buNone/>
            </a:pPr>
            <a:r>
              <a:rPr lang="en" sz="1600" b="1">
                <a:solidFill>
                  <a:schemeClr val="dk1"/>
                </a:solidFill>
                <a:latin typeface="Candara"/>
                <a:ea typeface="Candara"/>
                <a:cs typeface="Candara"/>
                <a:sym typeface="Candara"/>
              </a:rPr>
              <a:t>Fewer than 10% held by more than 5</a:t>
            </a:r>
            <a:endParaRPr sz="1600" b="1">
              <a:solidFill>
                <a:schemeClr val="dk1"/>
              </a:solidFill>
              <a:latin typeface="Candara"/>
              <a:ea typeface="Candara"/>
              <a:cs typeface="Candara"/>
              <a:sym typeface="Candara"/>
            </a:endParaRPr>
          </a:p>
          <a:p>
            <a:pPr marL="0" lvl="0" indent="0" algn="l" rtl="0">
              <a:spcBef>
                <a:spcPts val="0"/>
              </a:spcBef>
              <a:spcAft>
                <a:spcPts val="0"/>
              </a:spcAft>
              <a:buNone/>
            </a:pPr>
            <a:endParaRPr sz="1600">
              <a:solidFill>
                <a:schemeClr val="dk1"/>
              </a:solidFill>
              <a:latin typeface="Candara"/>
              <a:ea typeface="Candara"/>
              <a:cs typeface="Candara"/>
              <a:sym typeface="Candara"/>
            </a:endParaRPr>
          </a:p>
          <a:p>
            <a:pPr marL="0" lvl="0" indent="0" algn="l" rtl="0">
              <a:spcBef>
                <a:spcPts val="0"/>
              </a:spcBef>
              <a:spcAft>
                <a:spcPts val="0"/>
              </a:spcAft>
              <a:buNone/>
            </a:pPr>
            <a:r>
              <a:rPr lang="en" sz="1600">
                <a:solidFill>
                  <a:schemeClr val="dk1"/>
                </a:solidFill>
                <a:latin typeface="Candara"/>
                <a:ea typeface="Candara"/>
                <a:cs typeface="Candara"/>
                <a:sym typeface="Candara"/>
              </a:rPr>
              <a:t>Allocation Priorities:</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 sz="1600">
                <a:solidFill>
                  <a:schemeClr val="dk1"/>
                </a:solidFill>
                <a:latin typeface="Candara"/>
                <a:ea typeface="Candara"/>
                <a:cs typeface="Candara"/>
                <a:sym typeface="Candara"/>
              </a:rPr>
              <a:t>Prioritizing region (North/South)</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 sz="1600">
                <a:solidFill>
                  <a:schemeClr val="dk1"/>
                </a:solidFill>
                <a:latin typeface="Candara"/>
                <a:ea typeface="Candara"/>
                <a:cs typeface="Candara"/>
                <a:sym typeface="Candara"/>
              </a:rPr>
              <a:t>Assigning to lower % libraries</a:t>
            </a:r>
            <a:endParaRPr sz="1600">
              <a:solidFill>
                <a:schemeClr val="dk1"/>
              </a:solidFill>
              <a:latin typeface="Candara"/>
              <a:ea typeface="Candara"/>
              <a:cs typeface="Candara"/>
              <a:sym typeface="Candara"/>
            </a:endParaRPr>
          </a:p>
          <a:p>
            <a:pPr marL="0" lvl="0" indent="0" algn="l" rtl="0">
              <a:lnSpc>
                <a:spcPct val="115000"/>
              </a:lnSpc>
              <a:spcBef>
                <a:spcPts val="0"/>
              </a:spcBef>
              <a:spcAft>
                <a:spcPts val="0"/>
              </a:spcAft>
              <a:buNone/>
            </a:pPr>
            <a:endParaRPr sz="1600">
              <a:solidFill>
                <a:schemeClr val="dk1"/>
              </a:solidFill>
              <a:latin typeface="Candara"/>
              <a:ea typeface="Candara"/>
              <a:cs typeface="Candara"/>
              <a:sym typeface="Candara"/>
            </a:endParaRPr>
          </a:p>
          <a:p>
            <a:pPr marL="0" lvl="0" indent="0" algn="l" rtl="0">
              <a:lnSpc>
                <a:spcPct val="115000"/>
              </a:lnSpc>
              <a:spcBef>
                <a:spcPts val="0"/>
              </a:spcBef>
              <a:spcAft>
                <a:spcPts val="0"/>
              </a:spcAft>
              <a:buNone/>
            </a:pPr>
            <a:r>
              <a:rPr lang="en" sz="1600">
                <a:solidFill>
                  <a:schemeClr val="dk1"/>
                </a:solidFill>
                <a:latin typeface="Candara"/>
                <a:ea typeface="Candara"/>
                <a:cs typeface="Candara"/>
                <a:sym typeface="Candara"/>
              </a:rPr>
              <a:t>Previous Consortial Models:</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 sz="1600">
                <a:solidFill>
                  <a:schemeClr val="dk1"/>
                </a:solidFill>
                <a:latin typeface="Candara"/>
                <a:ea typeface="Candara"/>
                <a:cs typeface="Candara"/>
                <a:sym typeface="Candara"/>
              </a:rPr>
              <a:t>Subject Areas  </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 sz="1600">
                <a:solidFill>
                  <a:schemeClr val="dk1"/>
                </a:solidFill>
                <a:latin typeface="Candara"/>
                <a:ea typeface="Candara"/>
                <a:cs typeface="Candara"/>
                <a:sym typeface="Candara"/>
              </a:rPr>
              <a:t>Consortia ‘flagship’ schools </a:t>
            </a:r>
            <a:br>
              <a:rPr lang="en" sz="1600">
                <a:solidFill>
                  <a:schemeClr val="dk1"/>
                </a:solidFill>
                <a:latin typeface="Candara"/>
                <a:ea typeface="Candara"/>
                <a:cs typeface="Candara"/>
                <a:sym typeface="Candara"/>
              </a:rPr>
            </a:br>
            <a:r>
              <a:rPr lang="en" sz="1600">
                <a:solidFill>
                  <a:schemeClr val="dk1"/>
                </a:solidFill>
                <a:latin typeface="Candara"/>
                <a:ea typeface="Candara"/>
                <a:cs typeface="Candara"/>
                <a:sym typeface="Candara"/>
              </a:rPr>
              <a:t> </a:t>
            </a:r>
            <a:endParaRPr sz="1600">
              <a:solidFill>
                <a:schemeClr val="dk1"/>
              </a:solidFill>
              <a:latin typeface="Candara"/>
              <a:ea typeface="Candara"/>
              <a:cs typeface="Candara"/>
              <a:sym typeface="Candara"/>
            </a:endParaRPr>
          </a:p>
          <a:p>
            <a:pPr marL="0" lvl="0" indent="0" algn="l" rtl="0">
              <a:lnSpc>
                <a:spcPct val="115000"/>
              </a:lnSpc>
              <a:spcBef>
                <a:spcPts val="0"/>
              </a:spcBef>
              <a:spcAft>
                <a:spcPts val="0"/>
              </a:spcAft>
              <a:buNone/>
            </a:pPr>
            <a:endParaRPr sz="1600">
              <a:solidFill>
                <a:schemeClr val="dk1"/>
              </a:solidFill>
              <a:latin typeface="Candara"/>
              <a:ea typeface="Candara"/>
              <a:cs typeface="Candara"/>
              <a:sym typeface="Candara"/>
            </a:endParaRPr>
          </a:p>
          <a:p>
            <a:pPr marL="0" lvl="0" indent="0" algn="l" rtl="0">
              <a:lnSpc>
                <a:spcPct val="115000"/>
              </a:lnSpc>
              <a:spcBef>
                <a:spcPts val="0"/>
              </a:spcBef>
              <a:spcAft>
                <a:spcPts val="0"/>
              </a:spcAft>
              <a:buNone/>
            </a:pPr>
            <a:endParaRPr sz="1600">
              <a:solidFill>
                <a:schemeClr val="dk1"/>
              </a:solidFill>
              <a:latin typeface="Candara"/>
              <a:ea typeface="Candara"/>
              <a:cs typeface="Candara"/>
              <a:sym typeface="Candara"/>
            </a:endParaRPr>
          </a:p>
          <a:p>
            <a:pPr marL="0" lvl="0" indent="0" algn="l" rtl="0">
              <a:lnSpc>
                <a:spcPct val="115000"/>
              </a:lnSpc>
              <a:spcBef>
                <a:spcPts val="0"/>
              </a:spcBef>
              <a:spcAft>
                <a:spcPts val="0"/>
              </a:spcAft>
              <a:buNone/>
            </a:pPr>
            <a:r>
              <a:rPr lang="en" sz="1600">
                <a:solidFill>
                  <a:schemeClr val="dk1"/>
                </a:solidFill>
                <a:latin typeface="Candara"/>
                <a:ea typeface="Candara"/>
                <a:cs typeface="Candara"/>
                <a:sym typeface="Candara"/>
              </a:rPr>
              <a:t>Fema National Risk Index</a:t>
            </a:r>
            <a:br>
              <a:rPr lang="en" sz="1600">
                <a:solidFill>
                  <a:schemeClr val="dk1"/>
                </a:solidFill>
                <a:latin typeface="Candara"/>
                <a:ea typeface="Candara"/>
                <a:cs typeface="Candara"/>
                <a:sym typeface="Candara"/>
              </a:rPr>
            </a:br>
            <a:r>
              <a:rPr lang="en" sz="1600">
                <a:solidFill>
                  <a:schemeClr val="dk1"/>
                </a:solidFill>
                <a:latin typeface="Candara"/>
                <a:ea typeface="Candara"/>
                <a:cs typeface="Candara"/>
                <a:sym typeface="Candara"/>
              </a:rPr>
              <a:t>https://hazards.fema.gov/nri/map</a:t>
            </a:r>
            <a:endParaRPr sz="1600">
              <a:solidFill>
                <a:schemeClr val="dk1"/>
              </a:solidFill>
              <a:latin typeface="Candara"/>
              <a:ea typeface="Candara"/>
              <a:cs typeface="Candara"/>
              <a:sym typeface="Candara"/>
            </a:endParaRPr>
          </a:p>
        </p:txBody>
      </p:sp>
      <p:pic>
        <p:nvPicPr>
          <p:cNvPr id="181" name="Google Shape;181;p36"/>
          <p:cNvPicPr preferRelativeResize="0"/>
          <p:nvPr/>
        </p:nvPicPr>
        <p:blipFill>
          <a:blip r:embed="rId3">
            <a:alphaModFix/>
          </a:blip>
          <a:stretch>
            <a:fillRect/>
          </a:stretch>
        </p:blipFill>
        <p:spPr>
          <a:xfrm>
            <a:off x="6321874" y="0"/>
            <a:ext cx="2822125" cy="5143501"/>
          </a:xfrm>
          <a:prstGeom prst="rect">
            <a:avLst/>
          </a:prstGeom>
          <a:noFill/>
          <a:ln>
            <a:noFill/>
          </a:ln>
        </p:spPr>
      </p:pic>
      <p:pic>
        <p:nvPicPr>
          <p:cNvPr id="182" name="Google Shape;182;p36"/>
          <p:cNvPicPr preferRelativeResize="0"/>
          <p:nvPr/>
        </p:nvPicPr>
        <p:blipFill>
          <a:blip r:embed="rId4">
            <a:alphaModFix/>
          </a:blip>
          <a:stretch>
            <a:fillRect/>
          </a:stretch>
        </p:blipFill>
        <p:spPr>
          <a:xfrm>
            <a:off x="3579375" y="1045250"/>
            <a:ext cx="2455900" cy="1295475"/>
          </a:xfrm>
          <a:prstGeom prst="rect">
            <a:avLst/>
          </a:prstGeom>
          <a:noFill/>
          <a:ln>
            <a:noFill/>
          </a:ln>
        </p:spPr>
      </p:pic>
      <p:pic>
        <p:nvPicPr>
          <p:cNvPr id="183" name="Google Shape;183;p36"/>
          <p:cNvPicPr preferRelativeResize="0"/>
          <p:nvPr/>
        </p:nvPicPr>
        <p:blipFill>
          <a:blip r:embed="rId5">
            <a:alphaModFix/>
          </a:blip>
          <a:stretch>
            <a:fillRect/>
          </a:stretch>
        </p:blipFill>
        <p:spPr>
          <a:xfrm>
            <a:off x="4011137" y="2418175"/>
            <a:ext cx="1592375" cy="2651224"/>
          </a:xfrm>
          <a:prstGeom prst="rect">
            <a:avLst/>
          </a:prstGeom>
          <a:noFill/>
          <a:ln>
            <a:noFill/>
          </a:ln>
        </p:spPr>
      </p:pic>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7"/>
          <p:cNvSpPr txBox="1">
            <a:spLocks noGrp="1"/>
          </p:cNvSpPr>
          <p:nvPr>
            <p:ph type="title"/>
          </p:nvPr>
        </p:nvSpPr>
        <p:spPr>
          <a:xfrm>
            <a:off x="628650" y="56169"/>
            <a:ext cx="7886700" cy="821100"/>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100"/>
              <a:buFont typeface="Candara"/>
              <a:buNone/>
            </a:pPr>
            <a:r>
              <a:rPr lang="en"/>
              <a:t>Collection Analysis: Scope</a:t>
            </a:r>
            <a:endParaRPr sz="1100"/>
          </a:p>
        </p:txBody>
      </p:sp>
      <p:sp>
        <p:nvSpPr>
          <p:cNvPr id="189" name="Google Shape;189;p37"/>
          <p:cNvSpPr txBox="1"/>
          <p:nvPr/>
        </p:nvSpPr>
        <p:spPr>
          <a:xfrm>
            <a:off x="628650" y="940100"/>
            <a:ext cx="8153400" cy="223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a:solidFill>
                  <a:schemeClr val="dk1"/>
                </a:solidFill>
                <a:latin typeface="Candara"/>
                <a:ea typeface="Candara"/>
                <a:cs typeface="Candara"/>
                <a:sym typeface="Candara"/>
              </a:rPr>
              <a:t>“</a:t>
            </a:r>
            <a:r>
              <a:rPr lang="en" sz="1600" u="sng">
                <a:solidFill>
                  <a:schemeClr val="hlink"/>
                </a:solidFill>
                <a:latin typeface="Candara"/>
                <a:ea typeface="Candara"/>
                <a:cs typeface="Candara"/>
                <a:sym typeface="Candara"/>
                <a:hlinkClick r:id="rId3"/>
              </a:rPr>
              <a:t>Ephemera</a:t>
            </a:r>
            <a:r>
              <a:rPr lang="en" sz="1600">
                <a:solidFill>
                  <a:schemeClr val="dk1"/>
                </a:solidFill>
                <a:latin typeface="Candara"/>
                <a:ea typeface="Candara"/>
                <a:cs typeface="Candara"/>
                <a:sym typeface="Candara"/>
              </a:rPr>
              <a:t>” - keywords and publishers, e.g. ‘for dummies’, ‘Prentice Hall’ … </a:t>
            </a:r>
            <a:endParaRPr sz="1600">
              <a:solidFill>
                <a:schemeClr val="dk1"/>
              </a:solidFill>
              <a:latin typeface="Candara"/>
              <a:ea typeface="Candara"/>
              <a:cs typeface="Candara"/>
              <a:sym typeface="Candara"/>
            </a:endParaRPr>
          </a:p>
          <a:p>
            <a:pPr marL="914400" lvl="0" indent="0" algn="l" rtl="0">
              <a:lnSpc>
                <a:spcPct val="115000"/>
              </a:lnSpc>
              <a:spcBef>
                <a:spcPts val="0"/>
              </a:spcBef>
              <a:spcAft>
                <a:spcPts val="0"/>
              </a:spcAft>
              <a:buNone/>
            </a:pPr>
            <a:endParaRPr sz="1600">
              <a:solidFill>
                <a:schemeClr val="dk1"/>
              </a:solidFill>
              <a:latin typeface="Candara"/>
              <a:ea typeface="Candara"/>
              <a:cs typeface="Candara"/>
              <a:sym typeface="Candara"/>
            </a:endParaRPr>
          </a:p>
          <a:p>
            <a:pPr marL="0" lvl="0" indent="0" algn="l" rtl="0">
              <a:lnSpc>
                <a:spcPct val="115000"/>
              </a:lnSpc>
              <a:spcBef>
                <a:spcPts val="0"/>
              </a:spcBef>
              <a:spcAft>
                <a:spcPts val="0"/>
              </a:spcAft>
              <a:buNone/>
            </a:pPr>
            <a:r>
              <a:rPr lang="en" sz="1600" u="sng">
                <a:solidFill>
                  <a:schemeClr val="hlink"/>
                </a:solidFill>
                <a:latin typeface="Candara"/>
                <a:ea typeface="Candara"/>
                <a:cs typeface="Candara"/>
                <a:sym typeface="Candara"/>
                <a:hlinkClick r:id="rId4"/>
              </a:rPr>
              <a:t>Tips/Suspect</a:t>
            </a:r>
            <a:r>
              <a:rPr lang="en" sz="1600">
                <a:solidFill>
                  <a:schemeClr val="dk1"/>
                </a:solidFill>
                <a:latin typeface="Candara"/>
                <a:ea typeface="Candara"/>
                <a:cs typeface="Candara"/>
                <a:sym typeface="Candara"/>
              </a:rPr>
              <a:t> - keywords in title, e.g. career, best, workbook</a:t>
            </a:r>
            <a:endParaRPr sz="1600">
              <a:solidFill>
                <a:schemeClr val="dk1"/>
              </a:solidFill>
              <a:latin typeface="Candara"/>
              <a:ea typeface="Candara"/>
              <a:cs typeface="Candara"/>
              <a:sym typeface="Candara"/>
            </a:endParaRPr>
          </a:p>
          <a:p>
            <a:pPr marL="914400" lvl="0" indent="0" algn="l" rtl="0">
              <a:lnSpc>
                <a:spcPct val="115000"/>
              </a:lnSpc>
              <a:spcBef>
                <a:spcPts val="0"/>
              </a:spcBef>
              <a:spcAft>
                <a:spcPts val="0"/>
              </a:spcAft>
              <a:buNone/>
            </a:pPr>
            <a:endParaRPr sz="1600">
              <a:solidFill>
                <a:schemeClr val="dk1"/>
              </a:solidFill>
              <a:latin typeface="Candara"/>
              <a:ea typeface="Candara"/>
              <a:cs typeface="Candara"/>
              <a:sym typeface="Candara"/>
            </a:endParaRPr>
          </a:p>
          <a:p>
            <a:pPr marL="0" lvl="0" indent="0" algn="l" rtl="0">
              <a:lnSpc>
                <a:spcPct val="115000"/>
              </a:lnSpc>
              <a:spcBef>
                <a:spcPts val="0"/>
              </a:spcBef>
              <a:spcAft>
                <a:spcPts val="0"/>
              </a:spcAft>
              <a:buNone/>
            </a:pPr>
            <a:r>
              <a:rPr lang="en" sz="1600">
                <a:solidFill>
                  <a:schemeClr val="dk1"/>
                </a:solidFill>
                <a:latin typeface="Candara"/>
                <a:ea typeface="Candara"/>
                <a:cs typeface="Candara"/>
                <a:sym typeface="Candara"/>
              </a:rPr>
              <a:t>Juvenile Lit - </a:t>
            </a:r>
            <a:r>
              <a:rPr lang="en" sz="1600">
                <a:solidFill>
                  <a:schemeClr val="dk1"/>
                </a:solidFill>
                <a:highlight>
                  <a:srgbClr val="FFFFFF"/>
                </a:highlight>
                <a:latin typeface="Candara"/>
                <a:ea typeface="Candara"/>
                <a:cs typeface="Candara"/>
                <a:sym typeface="Candara"/>
              </a:rPr>
              <a:t>008/22 a,b,c or j for juvenile fiction or ‘juvenile’ in a subject </a:t>
            </a:r>
            <a:endParaRPr sz="1600">
              <a:solidFill>
                <a:schemeClr val="dk1"/>
              </a:solidFill>
              <a:latin typeface="Candara"/>
              <a:ea typeface="Candara"/>
              <a:cs typeface="Candara"/>
              <a:sym typeface="Candara"/>
            </a:endParaRPr>
          </a:p>
          <a:p>
            <a:pPr marL="0" lvl="0" indent="0" algn="l" rtl="0">
              <a:lnSpc>
                <a:spcPct val="115000"/>
              </a:lnSpc>
              <a:spcBef>
                <a:spcPts val="0"/>
              </a:spcBef>
              <a:spcAft>
                <a:spcPts val="0"/>
              </a:spcAft>
              <a:buNone/>
            </a:pPr>
            <a:endParaRPr sz="1100"/>
          </a:p>
          <a:p>
            <a:pPr marL="0" lvl="0" indent="0" algn="l" rtl="0">
              <a:lnSpc>
                <a:spcPct val="115000"/>
              </a:lnSpc>
              <a:spcBef>
                <a:spcPts val="0"/>
              </a:spcBef>
              <a:spcAft>
                <a:spcPts val="0"/>
              </a:spcAft>
              <a:buNone/>
            </a:pPr>
            <a:endParaRPr sz="1100"/>
          </a:p>
          <a:p>
            <a:pPr marL="0" lvl="0" indent="0" algn="l" rtl="0">
              <a:lnSpc>
                <a:spcPct val="115000"/>
              </a:lnSpc>
              <a:spcBef>
                <a:spcPts val="0"/>
              </a:spcBef>
              <a:spcAft>
                <a:spcPts val="0"/>
              </a:spcAft>
              <a:buNone/>
            </a:pPr>
            <a:r>
              <a:rPr lang="en" sz="1600">
                <a:solidFill>
                  <a:schemeClr val="dk1"/>
                </a:solidFill>
                <a:latin typeface="Candara"/>
                <a:ea typeface="Candara"/>
                <a:cs typeface="Candara"/>
                <a:sym typeface="Candara"/>
              </a:rPr>
              <a:t>Board planning for retreat to discuss refinements, problematic titles, etc.</a:t>
            </a:r>
            <a:endParaRPr sz="1600">
              <a:solidFill>
                <a:schemeClr val="dk1"/>
              </a:solidFill>
              <a:latin typeface="Candara"/>
              <a:ea typeface="Candara"/>
              <a:cs typeface="Candara"/>
              <a:sym typeface="Candara"/>
            </a:endParaRPr>
          </a:p>
        </p:txBody>
      </p:sp>
      <p:pic>
        <p:nvPicPr>
          <p:cNvPr id="190" name="Google Shape;190;p37"/>
          <p:cNvPicPr preferRelativeResize="0"/>
          <p:nvPr/>
        </p:nvPicPr>
        <p:blipFill>
          <a:blip r:embed="rId5">
            <a:alphaModFix/>
          </a:blip>
          <a:stretch>
            <a:fillRect/>
          </a:stretch>
        </p:blipFill>
        <p:spPr>
          <a:xfrm>
            <a:off x="0" y="3790950"/>
            <a:ext cx="1333500" cy="1352550"/>
          </a:xfrm>
          <a:prstGeom prst="rect">
            <a:avLst/>
          </a:prstGeom>
          <a:noFill/>
          <a:ln>
            <a:noFill/>
          </a:ln>
        </p:spPr>
      </p:pic>
      <p:pic>
        <p:nvPicPr>
          <p:cNvPr id="191" name="Google Shape;191;p37"/>
          <p:cNvPicPr preferRelativeResize="0"/>
          <p:nvPr/>
        </p:nvPicPr>
        <p:blipFill>
          <a:blip r:embed="rId6">
            <a:alphaModFix/>
          </a:blip>
          <a:stretch>
            <a:fillRect/>
          </a:stretch>
        </p:blipFill>
        <p:spPr>
          <a:xfrm>
            <a:off x="1448875" y="3726725"/>
            <a:ext cx="943175" cy="1416775"/>
          </a:xfrm>
          <a:prstGeom prst="rect">
            <a:avLst/>
          </a:prstGeom>
          <a:noFill/>
          <a:ln>
            <a:noFill/>
          </a:ln>
        </p:spPr>
      </p:pic>
      <p:pic>
        <p:nvPicPr>
          <p:cNvPr id="192" name="Google Shape;192;p37"/>
          <p:cNvPicPr preferRelativeResize="0"/>
          <p:nvPr/>
        </p:nvPicPr>
        <p:blipFill>
          <a:blip r:embed="rId7">
            <a:alphaModFix/>
          </a:blip>
          <a:stretch>
            <a:fillRect/>
          </a:stretch>
        </p:blipFill>
        <p:spPr>
          <a:xfrm>
            <a:off x="3032450" y="3811475"/>
            <a:ext cx="871618" cy="1311500"/>
          </a:xfrm>
          <a:prstGeom prst="rect">
            <a:avLst/>
          </a:prstGeom>
          <a:noFill/>
          <a:ln>
            <a:noFill/>
          </a:ln>
        </p:spPr>
      </p:pic>
      <p:pic>
        <p:nvPicPr>
          <p:cNvPr id="193" name="Google Shape;193;p37"/>
          <p:cNvPicPr preferRelativeResize="0"/>
          <p:nvPr/>
        </p:nvPicPr>
        <p:blipFill>
          <a:blip r:embed="rId8">
            <a:alphaModFix/>
          </a:blip>
          <a:stretch>
            <a:fillRect/>
          </a:stretch>
        </p:blipFill>
        <p:spPr>
          <a:xfrm>
            <a:off x="7574366" y="1286554"/>
            <a:ext cx="1569634" cy="213759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8"/>
          <p:cNvSpPr txBox="1">
            <a:spLocks noGrp="1"/>
          </p:cNvSpPr>
          <p:nvPr>
            <p:ph type="title"/>
          </p:nvPr>
        </p:nvSpPr>
        <p:spPr>
          <a:xfrm>
            <a:off x="628650" y="56169"/>
            <a:ext cx="7886700" cy="821100"/>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100"/>
              <a:buFont typeface="Candara"/>
              <a:buNone/>
            </a:pPr>
            <a:r>
              <a:rPr lang="en"/>
              <a:t>Special Collections</a:t>
            </a:r>
            <a:endParaRPr sz="1100"/>
          </a:p>
        </p:txBody>
      </p:sp>
      <p:pic>
        <p:nvPicPr>
          <p:cNvPr id="199" name="Google Shape;199;p38"/>
          <p:cNvPicPr preferRelativeResize="0"/>
          <p:nvPr/>
        </p:nvPicPr>
        <p:blipFill>
          <a:blip r:embed="rId3">
            <a:alphaModFix/>
          </a:blip>
          <a:stretch>
            <a:fillRect/>
          </a:stretch>
        </p:blipFill>
        <p:spPr>
          <a:xfrm>
            <a:off x="1705000" y="877269"/>
            <a:ext cx="5457825" cy="3457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203"/>
        <p:cNvGrpSpPr/>
        <p:nvPr/>
      </p:nvGrpSpPr>
      <p:grpSpPr>
        <a:xfrm>
          <a:off x="0" y="0"/>
          <a:ext cx="0" cy="0"/>
          <a:chOff x="0" y="0"/>
          <a:chExt cx="0" cy="0"/>
        </a:xfrm>
      </p:grpSpPr>
      <p:sp>
        <p:nvSpPr>
          <p:cNvPr id="204" name="Google Shape;204;p39"/>
          <p:cNvSpPr txBox="1">
            <a:spLocks noGrp="1"/>
          </p:cNvSpPr>
          <p:nvPr>
            <p:ph type="title"/>
          </p:nvPr>
        </p:nvSpPr>
        <p:spPr>
          <a:xfrm>
            <a:off x="628650" y="-5"/>
            <a:ext cx="7886700" cy="994200"/>
          </a:xfrm>
          <a:prstGeom prst="rect">
            <a:avLst/>
          </a:prstGeom>
        </p:spPr>
        <p:txBody>
          <a:bodyPr spcFirstLastPara="1" wrap="square" lIns="68575" tIns="68575" rIns="68575" bIns="68575" anchor="ctr" anchorCtr="0">
            <a:noAutofit/>
          </a:bodyPr>
          <a:lstStyle/>
          <a:p>
            <a:pPr marL="0" lvl="0" indent="0" algn="ctr" rtl="0">
              <a:spcBef>
                <a:spcPts val="0"/>
              </a:spcBef>
              <a:spcAft>
                <a:spcPts val="0"/>
              </a:spcAft>
              <a:buNone/>
            </a:pPr>
            <a:r>
              <a:rPr lang="en"/>
              <a:t>Future Work and Challenges</a:t>
            </a:r>
            <a:endParaRPr/>
          </a:p>
        </p:txBody>
      </p:sp>
      <p:sp>
        <p:nvSpPr>
          <p:cNvPr id="205" name="Google Shape;205;p39"/>
          <p:cNvSpPr txBox="1">
            <a:spLocks noGrp="1"/>
          </p:cNvSpPr>
          <p:nvPr>
            <p:ph type="body" idx="1"/>
          </p:nvPr>
        </p:nvSpPr>
        <p:spPr>
          <a:xfrm>
            <a:off x="4705750" y="887975"/>
            <a:ext cx="4301400" cy="29703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sz="2400"/>
              <a:t>Program:</a:t>
            </a:r>
            <a:endParaRPr sz="2400"/>
          </a:p>
          <a:p>
            <a:pPr marL="0" lvl="0" indent="0" algn="l" rtl="0">
              <a:spcBef>
                <a:spcPts val="800"/>
              </a:spcBef>
              <a:spcAft>
                <a:spcPts val="0"/>
              </a:spcAft>
              <a:buNone/>
            </a:pPr>
            <a:r>
              <a:rPr lang="en" sz="2400"/>
              <a:t>Communication</a:t>
            </a:r>
            <a:endParaRPr sz="2400"/>
          </a:p>
          <a:p>
            <a:pPr marL="0" lvl="0" indent="0" algn="l" rtl="0">
              <a:spcBef>
                <a:spcPts val="800"/>
              </a:spcBef>
              <a:spcAft>
                <a:spcPts val="0"/>
              </a:spcAft>
              <a:buNone/>
            </a:pPr>
            <a:r>
              <a:rPr lang="en" sz="2400"/>
              <a:t>Staffing issues at members</a:t>
            </a:r>
            <a:endParaRPr sz="2400"/>
          </a:p>
          <a:p>
            <a:pPr marL="0" lvl="0" indent="0" algn="l" rtl="0">
              <a:spcBef>
                <a:spcPts val="800"/>
              </a:spcBef>
              <a:spcAft>
                <a:spcPts val="0"/>
              </a:spcAft>
              <a:buNone/>
            </a:pPr>
            <a:r>
              <a:rPr lang="en" sz="2400"/>
              <a:t>Changes in leadership and staff</a:t>
            </a:r>
            <a:endParaRPr sz="2400"/>
          </a:p>
          <a:p>
            <a:pPr marL="0" lvl="0" indent="0" algn="l" rtl="0">
              <a:spcBef>
                <a:spcPts val="800"/>
              </a:spcBef>
              <a:spcAft>
                <a:spcPts val="0"/>
              </a:spcAft>
              <a:buNone/>
            </a:pPr>
            <a:r>
              <a:rPr lang="en" sz="2400"/>
              <a:t>Resource Sharing systems / relationships</a:t>
            </a:r>
            <a:endParaRPr sz="2400"/>
          </a:p>
          <a:p>
            <a:pPr marL="0" lvl="0" indent="0" algn="l" rtl="0">
              <a:spcBef>
                <a:spcPts val="800"/>
              </a:spcBef>
              <a:spcAft>
                <a:spcPts val="0"/>
              </a:spcAft>
              <a:buNone/>
            </a:pPr>
            <a:r>
              <a:rPr lang="en" sz="2400"/>
              <a:t>‘Retention Burden’ </a:t>
            </a:r>
            <a:endParaRPr sz="2400"/>
          </a:p>
        </p:txBody>
      </p:sp>
      <p:sp>
        <p:nvSpPr>
          <p:cNvPr id="206" name="Google Shape;206;p39"/>
          <p:cNvSpPr txBox="1">
            <a:spLocks noGrp="1"/>
          </p:cNvSpPr>
          <p:nvPr>
            <p:ph type="body" idx="1"/>
          </p:nvPr>
        </p:nvSpPr>
        <p:spPr>
          <a:xfrm>
            <a:off x="0" y="887975"/>
            <a:ext cx="4301400" cy="40569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sz="2400"/>
              <a:t>Members:</a:t>
            </a:r>
            <a:endParaRPr sz="2400"/>
          </a:p>
          <a:p>
            <a:pPr marL="0" lvl="0" indent="0" algn="l" rtl="0">
              <a:spcBef>
                <a:spcPts val="800"/>
              </a:spcBef>
              <a:spcAft>
                <a:spcPts val="0"/>
              </a:spcAft>
              <a:buNone/>
            </a:pPr>
            <a:r>
              <a:rPr lang="en" sz="2400"/>
              <a:t> </a:t>
            </a:r>
            <a:r>
              <a:rPr lang="en"/>
              <a:t>Refining &amp; extending commitments - beyond 2021, Special Collections, ‘right-sizing’ &amp; more!</a:t>
            </a:r>
            <a:endParaRPr/>
          </a:p>
          <a:p>
            <a:pPr marL="457200" lvl="0" indent="0" algn="l" rtl="0">
              <a:lnSpc>
                <a:spcPct val="100000"/>
              </a:lnSpc>
              <a:spcBef>
                <a:spcPts val="0"/>
              </a:spcBef>
              <a:spcAft>
                <a:spcPts val="0"/>
              </a:spcAft>
              <a:buNone/>
            </a:pPr>
            <a:r>
              <a:rPr lang="en" sz="1600">
                <a:solidFill>
                  <a:schemeClr val="dk1"/>
                </a:solidFill>
              </a:rPr>
              <a:t>“One library’s dog is another’s cat”</a:t>
            </a:r>
            <a:endParaRPr sz="1600">
              <a:solidFill>
                <a:schemeClr val="dk1"/>
              </a:solidFill>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Collection diversity</a:t>
            </a:r>
            <a:endParaRPr/>
          </a:p>
          <a:p>
            <a:pPr marL="0" lvl="0" indent="0" algn="l" rtl="0">
              <a:spcBef>
                <a:spcPts val="800"/>
              </a:spcBef>
              <a:spcAft>
                <a:spcPts val="0"/>
              </a:spcAft>
              <a:buNone/>
            </a:pPr>
            <a:r>
              <a:rPr lang="en"/>
              <a:t>Data &amp; analysis on ILL activity of retained titles</a:t>
            </a:r>
            <a:endParaRPr/>
          </a:p>
          <a:p>
            <a:pPr marL="0" lvl="0" indent="0" algn="l" rtl="0">
              <a:spcBef>
                <a:spcPts val="800"/>
              </a:spcBef>
              <a:spcAft>
                <a:spcPts val="0"/>
              </a:spcAft>
              <a:buNone/>
            </a:pPr>
            <a:r>
              <a:rPr lang="en"/>
              <a:t>Commitment to resource sharing - but what of CDL?</a:t>
            </a:r>
            <a:endParaRPr/>
          </a:p>
          <a:p>
            <a:pPr marL="0" lvl="0" indent="0" algn="l" rtl="0">
              <a:spcBef>
                <a:spcPts val="800"/>
              </a:spcBef>
              <a:spcAft>
                <a:spcPts val="0"/>
              </a:spcAft>
              <a:buNone/>
            </a:pPr>
            <a:r>
              <a:rPr lang="en"/>
              <a:t>Long-term strength of MOUs</a:t>
            </a:r>
            <a:endParaRPr/>
          </a:p>
          <a:p>
            <a:pPr marL="0" lvl="0" indent="0" algn="l" rtl="0">
              <a:spcBef>
                <a:spcPts val="800"/>
              </a:spcBef>
              <a:spcAft>
                <a:spcPts val="0"/>
              </a:spcAft>
              <a:buNone/>
            </a:pPr>
            <a:endParaRPr/>
          </a:p>
        </p:txBody>
      </p:sp>
      <p:cxnSp>
        <p:nvCxnSpPr>
          <p:cNvPr id="207" name="Google Shape;207;p39"/>
          <p:cNvCxnSpPr/>
          <p:nvPr/>
        </p:nvCxnSpPr>
        <p:spPr>
          <a:xfrm>
            <a:off x="4405950" y="1583475"/>
            <a:ext cx="0" cy="32616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211"/>
        <p:cNvGrpSpPr/>
        <p:nvPr/>
      </p:nvGrpSpPr>
      <p:grpSpPr>
        <a:xfrm>
          <a:off x="0" y="0"/>
          <a:ext cx="0" cy="0"/>
          <a:chOff x="0" y="0"/>
          <a:chExt cx="0" cy="0"/>
        </a:xfrm>
      </p:grpSpPr>
      <p:sp>
        <p:nvSpPr>
          <p:cNvPr id="212" name="Google Shape;212;p40"/>
          <p:cNvSpPr txBox="1">
            <a:spLocks noGrp="1"/>
          </p:cNvSpPr>
          <p:nvPr>
            <p:ph type="title"/>
          </p:nvPr>
        </p:nvSpPr>
        <p:spPr>
          <a:xfrm>
            <a:off x="628650" y="273845"/>
            <a:ext cx="7886700" cy="994200"/>
          </a:xfrm>
          <a:prstGeom prst="rect">
            <a:avLst/>
          </a:prstGeom>
        </p:spPr>
        <p:txBody>
          <a:bodyPr spcFirstLastPara="1" wrap="square" lIns="68575" tIns="68575" rIns="68575" bIns="68575" anchor="ctr" anchorCtr="0">
            <a:noAutofit/>
          </a:bodyPr>
          <a:lstStyle/>
          <a:p>
            <a:pPr marL="0" lvl="0" indent="0" algn="ctr" rtl="0">
              <a:spcBef>
                <a:spcPts val="0"/>
              </a:spcBef>
              <a:spcAft>
                <a:spcPts val="0"/>
              </a:spcAft>
              <a:buNone/>
            </a:pPr>
            <a:r>
              <a:rPr lang="en"/>
              <a:t>Future: North Carolina A&amp;T</a:t>
            </a:r>
            <a:endParaRPr/>
          </a:p>
        </p:txBody>
      </p:sp>
      <p:sp>
        <p:nvSpPr>
          <p:cNvPr id="213" name="Google Shape;213;p40"/>
          <p:cNvSpPr txBox="1">
            <a:spLocks noGrp="1"/>
          </p:cNvSpPr>
          <p:nvPr>
            <p:ph type="body" idx="1"/>
          </p:nvPr>
        </p:nvSpPr>
        <p:spPr>
          <a:xfrm>
            <a:off x="598100" y="1387550"/>
            <a:ext cx="8085000" cy="32925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sz="1900"/>
              <a:t>Our future is centered on expansion of services, offerings, and spaces:</a:t>
            </a:r>
            <a:endParaRPr sz="1900"/>
          </a:p>
          <a:p>
            <a:pPr marL="457200" lvl="0" indent="-349250" algn="l" rtl="0">
              <a:spcBef>
                <a:spcPts val="800"/>
              </a:spcBef>
              <a:spcAft>
                <a:spcPts val="0"/>
              </a:spcAft>
              <a:buSzPts val="1900"/>
              <a:buChar char="●"/>
            </a:pPr>
            <a:r>
              <a:rPr lang="en" sz="1900"/>
              <a:t>Expansion of Storage-off site retrieval option</a:t>
            </a:r>
            <a:endParaRPr sz="1900"/>
          </a:p>
          <a:p>
            <a:pPr marL="457200" lvl="0" indent="-349250" algn="l" rtl="0">
              <a:spcBef>
                <a:spcPts val="0"/>
              </a:spcBef>
              <a:spcAft>
                <a:spcPts val="0"/>
              </a:spcAft>
              <a:buSzPts val="1900"/>
              <a:buChar char="●"/>
            </a:pPr>
            <a:r>
              <a:rPr lang="en" sz="1900"/>
              <a:t>Expansion Funding Received</a:t>
            </a:r>
            <a:endParaRPr sz="1900"/>
          </a:p>
          <a:p>
            <a:pPr marL="914400" marR="0" lvl="1" indent="-330200" algn="l" rtl="0">
              <a:lnSpc>
                <a:spcPct val="90000"/>
              </a:lnSpc>
              <a:spcBef>
                <a:spcPts val="0"/>
              </a:spcBef>
              <a:spcAft>
                <a:spcPts val="0"/>
              </a:spcAft>
              <a:buSzPts val="1600"/>
              <a:buChar char="○"/>
            </a:pPr>
            <a:r>
              <a:rPr lang="en" sz="1600"/>
              <a:t>MakerSpace</a:t>
            </a:r>
            <a:endParaRPr sz="1600"/>
          </a:p>
          <a:p>
            <a:pPr marL="914400" marR="0" lvl="1" indent="-330200" algn="l" rtl="0">
              <a:lnSpc>
                <a:spcPct val="90000"/>
              </a:lnSpc>
              <a:spcBef>
                <a:spcPts val="0"/>
              </a:spcBef>
              <a:spcAft>
                <a:spcPts val="0"/>
              </a:spcAft>
              <a:buSzPts val="1600"/>
              <a:buChar char="○"/>
            </a:pPr>
            <a:r>
              <a:rPr lang="en" sz="1600"/>
              <a:t>Data Science Lab</a:t>
            </a:r>
            <a:endParaRPr sz="1900"/>
          </a:p>
          <a:p>
            <a:pPr marL="914400" lvl="1" indent="-330200" algn="l" rtl="0">
              <a:spcBef>
                <a:spcPts val="0"/>
              </a:spcBef>
              <a:spcAft>
                <a:spcPts val="0"/>
              </a:spcAft>
              <a:buSzPts val="1600"/>
              <a:buChar char="○"/>
            </a:pPr>
            <a:r>
              <a:rPr lang="en" sz="1600"/>
              <a:t>Space for Sleeping Pods (Grant Funding)</a:t>
            </a:r>
            <a:endParaRPr sz="1600"/>
          </a:p>
          <a:p>
            <a:pPr marL="457200" lvl="0" indent="-349250" algn="l" rtl="0">
              <a:spcBef>
                <a:spcPts val="0"/>
              </a:spcBef>
              <a:spcAft>
                <a:spcPts val="0"/>
              </a:spcAft>
              <a:buSzPts val="1900"/>
              <a:buChar char="●"/>
            </a:pPr>
            <a:r>
              <a:rPr lang="en" sz="1900"/>
              <a:t>Also additional funding to expand our Archives</a:t>
            </a:r>
            <a:endParaRPr sz="1900"/>
          </a:p>
          <a:p>
            <a:pPr marL="914400" lvl="1" indent="-330200" algn="l" rtl="0">
              <a:spcBef>
                <a:spcPts val="0"/>
              </a:spcBef>
              <a:spcAft>
                <a:spcPts val="0"/>
              </a:spcAft>
              <a:buSzPts val="1600"/>
              <a:buChar char="○"/>
            </a:pPr>
            <a:r>
              <a:rPr lang="en" sz="1600"/>
              <a:t>Prominent Archival Collections</a:t>
            </a:r>
            <a:endParaRPr sz="1600"/>
          </a:p>
          <a:p>
            <a:pPr marL="914400" lvl="1" indent="-330200" algn="l" rtl="0">
              <a:spcBef>
                <a:spcPts val="0"/>
              </a:spcBef>
              <a:spcAft>
                <a:spcPts val="0"/>
              </a:spcAft>
              <a:buSzPts val="1600"/>
              <a:buChar char="○"/>
            </a:pPr>
            <a:r>
              <a:rPr lang="en" sz="1600"/>
              <a:t>Named Reading Rooms</a:t>
            </a:r>
            <a:endParaRPr sz="1600"/>
          </a:p>
          <a:p>
            <a:pPr marL="914400" lvl="1" indent="-330200" algn="l" rtl="0">
              <a:spcBef>
                <a:spcPts val="0"/>
              </a:spcBef>
              <a:spcAft>
                <a:spcPts val="0"/>
              </a:spcAft>
              <a:buSzPts val="1600"/>
              <a:buChar char="○"/>
            </a:pPr>
            <a:r>
              <a:rPr lang="en" sz="1600"/>
              <a:t>Reorganization of roles based on need for Archival expertise</a:t>
            </a:r>
            <a:endParaRPr sz="1600"/>
          </a:p>
          <a:p>
            <a:pPr marL="0" lvl="0" indent="0" algn="l" rtl="0">
              <a:spcBef>
                <a:spcPts val="800"/>
              </a:spcBef>
              <a:spcAft>
                <a:spcPts val="0"/>
              </a:spcAft>
              <a:buNone/>
            </a:pPr>
            <a:endParaRPr/>
          </a:p>
        </p:txBody>
      </p:sp>
      <p:pic>
        <p:nvPicPr>
          <p:cNvPr id="214" name="Google Shape;214;p40"/>
          <p:cNvPicPr preferRelativeResize="0"/>
          <p:nvPr/>
        </p:nvPicPr>
        <p:blipFill>
          <a:blip r:embed="rId3">
            <a:alphaModFix/>
          </a:blip>
          <a:stretch>
            <a:fillRect/>
          </a:stretch>
        </p:blipFill>
        <p:spPr>
          <a:xfrm>
            <a:off x="6466175" y="2088400"/>
            <a:ext cx="2531200" cy="1283600"/>
          </a:xfrm>
          <a:prstGeom prst="rect">
            <a:avLst/>
          </a:prstGeom>
          <a:noFill/>
          <a:ln>
            <a:noFill/>
          </a:ln>
        </p:spPr>
      </p:pic>
      <p:pic>
        <p:nvPicPr>
          <p:cNvPr id="215" name="Google Shape;215;p40"/>
          <p:cNvPicPr preferRelativeResize="0"/>
          <p:nvPr/>
        </p:nvPicPr>
        <p:blipFill>
          <a:blip r:embed="rId4">
            <a:alphaModFix/>
          </a:blip>
          <a:stretch>
            <a:fillRect/>
          </a:stretch>
        </p:blipFill>
        <p:spPr>
          <a:xfrm>
            <a:off x="262125" y="4070450"/>
            <a:ext cx="1588226" cy="1058825"/>
          </a:xfrm>
          <a:prstGeom prst="rect">
            <a:avLst/>
          </a:prstGeom>
          <a:noFill/>
          <a:ln>
            <a:noFill/>
          </a:ln>
        </p:spPr>
      </p:pic>
      <p:pic>
        <p:nvPicPr>
          <p:cNvPr id="216" name="Google Shape;216;p40"/>
          <p:cNvPicPr preferRelativeResize="0"/>
          <p:nvPr/>
        </p:nvPicPr>
        <p:blipFill>
          <a:blip r:embed="rId5">
            <a:alphaModFix/>
          </a:blip>
          <a:stretch>
            <a:fillRect/>
          </a:stretch>
        </p:blipFill>
        <p:spPr>
          <a:xfrm>
            <a:off x="-175497" y="-28425"/>
            <a:ext cx="9172874" cy="5143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AST PowerPoint Template Updated">
  <a:themeElements>
    <a:clrScheme name="Custom 4">
      <a:dk1>
        <a:srgbClr val="00206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4">
      <a:dk1>
        <a:srgbClr val="00206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3365</Words>
  <Application>Microsoft Office PowerPoint</Application>
  <PresentationFormat>On-screen Show (16:9)</PresentationFormat>
  <Paragraphs>156</Paragraphs>
  <Slides>10</Slides>
  <Notes>10</Notes>
  <HiddenSlides>2</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EB Garamond</vt:lpstr>
      <vt:lpstr>Arial</vt:lpstr>
      <vt:lpstr>EB Garamond SemiBold</vt:lpstr>
      <vt:lpstr>Candara</vt:lpstr>
      <vt:lpstr>Simple Light</vt:lpstr>
      <vt:lpstr>EAST PowerPoint Template Updated</vt:lpstr>
      <vt:lpstr>Office Theme</vt:lpstr>
      <vt:lpstr>Who Gets What and Why:  Moving EAST Collection Analysis Forward</vt:lpstr>
      <vt:lpstr>PowerPoint Presentation</vt:lpstr>
      <vt:lpstr>Collection Analysis: Initial Program Analysis</vt:lpstr>
      <vt:lpstr>Collection Analysis: Data Points</vt:lpstr>
      <vt:lpstr>Collection Analysis:  Allocation Options</vt:lpstr>
      <vt:lpstr>Collection Analysis: Scope</vt:lpstr>
      <vt:lpstr>Special Collections</vt:lpstr>
      <vt:lpstr>Future Work and Challenges</vt:lpstr>
      <vt:lpstr>Future: North Carolina A&amp;T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Marie Waltz</dc:creator>
  <cp:lastModifiedBy>Marie Waltz</cp:lastModifiedBy>
  <cp:revision>1</cp:revision>
  <dcterms:modified xsi:type="dcterms:W3CDTF">2024-07-05T13:44:54Z</dcterms:modified>
</cp:coreProperties>
</file>