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259" r:id="rId2"/>
    <p:sldId id="260" r:id="rId3"/>
    <p:sldId id="279" r:id="rId4"/>
    <p:sldId id="265" r:id="rId5"/>
    <p:sldId id="270" r:id="rId6"/>
    <p:sldId id="278" r:id="rId7"/>
    <p:sldId id="273" r:id="rId8"/>
    <p:sldId id="276" r:id="rId9"/>
    <p:sldId id="271" r:id="rId10"/>
    <p:sldId id="272" r:id="rId11"/>
    <p:sldId id="274" r:id="rId12"/>
    <p:sldId id="264" r:id="rId13"/>
    <p:sldId id="256" r:id="rId14"/>
    <p:sldId id="27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1F55"/>
    <a:srgbClr val="E7E9EE"/>
    <a:srgbClr val="F2F2F2"/>
    <a:srgbClr val="AAB6C1"/>
    <a:srgbClr val="418DC2"/>
    <a:srgbClr val="D1A324"/>
    <a:srgbClr val="000000"/>
    <a:srgbClr val="0088CC"/>
    <a:srgbClr val="FFFFFF"/>
    <a:srgbClr val="4B79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D7E5F2-62D8-4042-ABFA-2810A5CF8DD6}" v="107" dt="2024-06-25T20:48:42.286"/>
    <p1510:client id="{791546B7-7970-CBAC-C690-EC3B449C9EDD}" v="529" dt="2024-06-25T18:11:43.368"/>
    <p1510:client id="{85FAEBA1-650B-47C6-B90F-1D003B916572}" v="34" dt="2024-06-24T21:44:09.723"/>
    <p1510:client id="{92B28F10-CD65-ADD7-1301-5C78A2CB9BA3}" v="2" dt="2024-06-24T21:45:11.593"/>
    <p1510:client id="{A0E4AAB9-73A7-1EF3-9907-41EEDE2B0AF9}" v="166" dt="2024-06-24T21:14:21.925"/>
    <p1510:client id="{DE2F1002-C171-B9F2-917F-CE8EBC17A452}" v="316" dt="2024-06-24T21:36:56.8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CDDF01-462B-4D29-A5E6-1D5A5C5CEC1A}" type="doc">
      <dgm:prSet loTypeId="urn:microsoft.com/office/officeart/2017/3/layout/HorizontalPathTimeline" loCatId="timeline" qsTypeId="urn:microsoft.com/office/officeart/2005/8/quickstyle/simple3" qsCatId="simple" csTypeId="urn:microsoft.com/office/officeart/2005/8/colors/accent1_2" csCatId="accent1" phldr="1"/>
      <dgm:spPr/>
      <dgm:t>
        <a:bodyPr/>
        <a:lstStyle/>
        <a:p>
          <a:endParaRPr lang="en-US"/>
        </a:p>
      </dgm:t>
    </dgm:pt>
    <dgm:pt modelId="{0ABB9C41-48A7-430D-A9AA-528A7C25B334}">
      <dgm:prSet phldrT="[Text]" phldr="0"/>
      <dgm:spPr/>
      <dgm:t>
        <a:bodyPr/>
        <a:lstStyle/>
        <a:p>
          <a:pPr>
            <a:defRPr b="1"/>
          </a:pPr>
          <a:r>
            <a:rPr lang="en-US">
              <a:solidFill>
                <a:schemeClr val="bg1"/>
              </a:solidFill>
            </a:rPr>
            <a:t>2012</a:t>
          </a:r>
        </a:p>
      </dgm:t>
    </dgm:pt>
    <dgm:pt modelId="{FDC0C218-6637-447B-8911-E3A83651C7AF}" type="parTrans" cxnId="{0CD3CBA0-A8F3-48FC-8B26-8D5A74A429E7}">
      <dgm:prSet/>
      <dgm:spPr/>
      <dgm:t>
        <a:bodyPr/>
        <a:lstStyle/>
        <a:p>
          <a:endParaRPr lang="en-US"/>
        </a:p>
      </dgm:t>
    </dgm:pt>
    <dgm:pt modelId="{8733A52D-26A3-46B5-8B7C-A4A38855907B}" type="sibTrans" cxnId="{0CD3CBA0-A8F3-48FC-8B26-8D5A74A429E7}">
      <dgm:prSet/>
      <dgm:spPr/>
      <dgm:t>
        <a:bodyPr/>
        <a:lstStyle/>
        <a:p>
          <a:endParaRPr lang="en-US"/>
        </a:p>
      </dgm:t>
    </dgm:pt>
    <dgm:pt modelId="{16723961-50A0-4957-999E-BB8F514D2C3E}">
      <dgm:prSet phldrT="[Text]" phldr="0"/>
      <dgm:spPr>
        <a:solidFill>
          <a:srgbClr val="E7E9EE">
            <a:alpha val="90000"/>
          </a:srgbClr>
        </a:solidFill>
      </dgm:spPr>
      <dgm:t>
        <a:bodyPr/>
        <a:lstStyle/>
        <a:p>
          <a:r>
            <a:rPr lang="en-US"/>
            <a:t>PAPR Goes Live</a:t>
          </a:r>
        </a:p>
      </dgm:t>
    </dgm:pt>
    <dgm:pt modelId="{CBBE792B-4B3C-4872-8CFA-136100127B20}" type="parTrans" cxnId="{D7DBA44C-8820-4ED3-BEF8-E348A1490769}">
      <dgm:prSet/>
      <dgm:spPr/>
      <dgm:t>
        <a:bodyPr/>
        <a:lstStyle/>
        <a:p>
          <a:endParaRPr lang="en-US"/>
        </a:p>
      </dgm:t>
    </dgm:pt>
    <dgm:pt modelId="{E7A97224-8351-485F-AD3E-A13E5A21B519}" type="sibTrans" cxnId="{D7DBA44C-8820-4ED3-BEF8-E348A1490769}">
      <dgm:prSet/>
      <dgm:spPr/>
      <dgm:t>
        <a:bodyPr/>
        <a:lstStyle/>
        <a:p>
          <a:endParaRPr lang="en-US"/>
        </a:p>
      </dgm:t>
    </dgm:pt>
    <dgm:pt modelId="{A3ACD26A-AA36-4F53-B6EE-45A801FE9D34}">
      <dgm:prSet phldrT="[Text]" phldr="0"/>
      <dgm:spPr/>
      <dgm:t>
        <a:bodyPr/>
        <a:lstStyle/>
        <a:p>
          <a:pPr>
            <a:defRPr b="1"/>
          </a:pPr>
          <a:r>
            <a:rPr lang="en-US">
              <a:solidFill>
                <a:schemeClr val="bg1"/>
              </a:solidFill>
            </a:rPr>
            <a:t>2015</a:t>
          </a:r>
        </a:p>
      </dgm:t>
    </dgm:pt>
    <dgm:pt modelId="{7299EB63-4DA6-45E3-941F-FF6EA578FB3A}" type="parTrans" cxnId="{623ED7E5-81BE-48E1-B6E8-3F306CD95AF4}">
      <dgm:prSet/>
      <dgm:spPr/>
      <dgm:t>
        <a:bodyPr/>
        <a:lstStyle/>
        <a:p>
          <a:endParaRPr lang="en-US"/>
        </a:p>
      </dgm:t>
    </dgm:pt>
    <dgm:pt modelId="{4A20A4E4-B6D8-4B2E-9EEA-47492888D447}" type="sibTrans" cxnId="{623ED7E5-81BE-48E1-B6E8-3F306CD95AF4}">
      <dgm:prSet/>
      <dgm:spPr/>
      <dgm:t>
        <a:bodyPr/>
        <a:lstStyle/>
        <a:p>
          <a:endParaRPr lang="en-US"/>
        </a:p>
      </dgm:t>
    </dgm:pt>
    <dgm:pt modelId="{A8208C72-39BE-4E67-AA49-9C9A20CCAF8C}">
      <dgm:prSet phldrT="[Text]" phldr="0"/>
      <dgm:spPr>
        <a:solidFill>
          <a:srgbClr val="E7E9EE">
            <a:alpha val="90000"/>
          </a:srgbClr>
        </a:solidFill>
      </dgm:spPr>
      <dgm:t>
        <a:bodyPr/>
        <a:lstStyle/>
        <a:p>
          <a:r>
            <a:rPr lang="en-US"/>
            <a:t>WC and PAPR data provide state of shared print</a:t>
          </a:r>
        </a:p>
      </dgm:t>
    </dgm:pt>
    <dgm:pt modelId="{F76C560D-3FAF-4165-87E4-C8BA5C6280E2}" type="parTrans" cxnId="{2E9E9EFF-DADD-4B39-996D-5CB4F8807164}">
      <dgm:prSet/>
      <dgm:spPr/>
      <dgm:t>
        <a:bodyPr/>
        <a:lstStyle/>
        <a:p>
          <a:endParaRPr lang="en-US"/>
        </a:p>
      </dgm:t>
    </dgm:pt>
    <dgm:pt modelId="{4D338A9D-4C70-4686-AEC9-22EE909AFE7D}" type="sibTrans" cxnId="{2E9E9EFF-DADD-4B39-996D-5CB4F8807164}">
      <dgm:prSet/>
      <dgm:spPr/>
      <dgm:t>
        <a:bodyPr/>
        <a:lstStyle/>
        <a:p>
          <a:endParaRPr lang="en-US"/>
        </a:p>
      </dgm:t>
    </dgm:pt>
    <dgm:pt modelId="{D4606EE5-3267-45C9-9B14-AF0FBC17C493}">
      <dgm:prSet phldrT="[Text]" phldr="0"/>
      <dgm:spPr/>
      <dgm:t>
        <a:bodyPr/>
        <a:lstStyle/>
        <a:p>
          <a:pPr>
            <a:defRPr b="1"/>
          </a:pPr>
          <a:r>
            <a:rPr lang="en-US">
              <a:solidFill>
                <a:schemeClr val="bg1"/>
              </a:solidFill>
            </a:rPr>
            <a:t>2018</a:t>
          </a:r>
        </a:p>
      </dgm:t>
    </dgm:pt>
    <dgm:pt modelId="{AE32326C-B16D-47F4-8D01-9EB28B9C76DA}" type="parTrans" cxnId="{B511D33F-D952-4747-A798-E77BFBB4660F}">
      <dgm:prSet/>
      <dgm:spPr/>
      <dgm:t>
        <a:bodyPr/>
        <a:lstStyle/>
        <a:p>
          <a:endParaRPr lang="en-US"/>
        </a:p>
      </dgm:t>
    </dgm:pt>
    <dgm:pt modelId="{2FC04A5A-27EF-4699-BC1B-BB1C7A5921C5}" type="sibTrans" cxnId="{B511D33F-D952-4747-A798-E77BFBB4660F}">
      <dgm:prSet/>
      <dgm:spPr/>
      <dgm:t>
        <a:bodyPr/>
        <a:lstStyle/>
        <a:p>
          <a:endParaRPr lang="en-US"/>
        </a:p>
      </dgm:t>
    </dgm:pt>
    <dgm:pt modelId="{7C781E17-14FD-4115-8466-EA86938B69B6}">
      <dgm:prSet phldrT="[Text]" phldr="0"/>
      <dgm:spPr>
        <a:solidFill>
          <a:srgbClr val="E7E9EE">
            <a:alpha val="90000"/>
          </a:srgbClr>
        </a:solidFill>
      </dgm:spPr>
      <dgm:t>
        <a:bodyPr/>
        <a:lstStyle/>
        <a:p>
          <a:pPr>
            <a:buFont typeface="Arial" panose="020B0604020202020204" pitchFamily="34" charset="0"/>
            <a:buChar char="•"/>
          </a:pPr>
          <a:r>
            <a:rPr lang="en-US" dirty="0"/>
            <a:t>Data export added for WC registration standard</a:t>
          </a:r>
        </a:p>
      </dgm:t>
    </dgm:pt>
    <dgm:pt modelId="{DD0CDD3A-FAEE-40C5-A894-97FF6D76E80E}" type="parTrans" cxnId="{4DD82049-C5C7-4BEA-A680-A8C4CA725AA7}">
      <dgm:prSet/>
      <dgm:spPr/>
      <dgm:t>
        <a:bodyPr/>
        <a:lstStyle/>
        <a:p>
          <a:endParaRPr lang="en-US"/>
        </a:p>
      </dgm:t>
    </dgm:pt>
    <dgm:pt modelId="{3D8D1D3E-7FD0-4D50-A7CC-C7DCB3C8F3E3}" type="sibTrans" cxnId="{4DD82049-C5C7-4BEA-A680-A8C4CA725AA7}">
      <dgm:prSet/>
      <dgm:spPr/>
      <dgm:t>
        <a:bodyPr/>
        <a:lstStyle/>
        <a:p>
          <a:endParaRPr lang="en-US"/>
        </a:p>
      </dgm:t>
    </dgm:pt>
    <dgm:pt modelId="{D86971AD-8E40-4FAE-A3C8-C3CA15DB93D4}">
      <dgm:prSet phldr="0"/>
      <dgm:spPr/>
      <dgm:t>
        <a:bodyPr/>
        <a:lstStyle/>
        <a:p>
          <a:pPr>
            <a:defRPr b="1"/>
          </a:pPr>
          <a:r>
            <a:rPr lang="en-US">
              <a:solidFill>
                <a:schemeClr val="bg1"/>
              </a:solidFill>
            </a:rPr>
            <a:t>2021</a:t>
          </a:r>
        </a:p>
      </dgm:t>
    </dgm:pt>
    <dgm:pt modelId="{07BCB61D-E6BF-43BF-A556-AA35C79B9659}" type="parTrans" cxnId="{9272A4A8-7C19-4AB7-A4AE-1255D2CCC9FB}">
      <dgm:prSet/>
      <dgm:spPr/>
      <dgm:t>
        <a:bodyPr/>
        <a:lstStyle/>
        <a:p>
          <a:endParaRPr lang="en-US"/>
        </a:p>
      </dgm:t>
    </dgm:pt>
    <dgm:pt modelId="{665FAD9D-7214-4603-A48D-8D5BFCFCE653}" type="sibTrans" cxnId="{9272A4A8-7C19-4AB7-A4AE-1255D2CCC9FB}">
      <dgm:prSet/>
      <dgm:spPr/>
      <dgm:t>
        <a:bodyPr/>
        <a:lstStyle/>
        <a:p>
          <a:endParaRPr lang="en-US"/>
        </a:p>
      </dgm:t>
    </dgm:pt>
    <dgm:pt modelId="{CF5D3A02-F3B5-467D-80CE-655EFD6C42DA}">
      <dgm:prSet phldr="0"/>
      <dgm:spPr/>
      <dgm:t>
        <a:bodyPr/>
        <a:lstStyle/>
        <a:p>
          <a:pPr>
            <a:defRPr b="1"/>
          </a:pPr>
          <a:r>
            <a:rPr lang="en-US">
              <a:solidFill>
                <a:schemeClr val="bg1"/>
              </a:solidFill>
            </a:rPr>
            <a:t>2024</a:t>
          </a:r>
        </a:p>
      </dgm:t>
    </dgm:pt>
    <dgm:pt modelId="{6539001E-1AA2-40E3-9D27-E4FDB7280085}" type="parTrans" cxnId="{D50EA9CE-DBB3-4926-ADE2-164F540618C5}">
      <dgm:prSet/>
      <dgm:spPr/>
      <dgm:t>
        <a:bodyPr/>
        <a:lstStyle/>
        <a:p>
          <a:endParaRPr lang="en-US"/>
        </a:p>
      </dgm:t>
    </dgm:pt>
    <dgm:pt modelId="{2E93AF2A-79AA-409D-8BD2-63C431E0B621}" type="sibTrans" cxnId="{D50EA9CE-DBB3-4926-ADE2-164F540618C5}">
      <dgm:prSet/>
      <dgm:spPr/>
      <dgm:t>
        <a:bodyPr/>
        <a:lstStyle/>
        <a:p>
          <a:endParaRPr lang="en-US"/>
        </a:p>
      </dgm:t>
    </dgm:pt>
    <dgm:pt modelId="{85BE8748-A84E-403A-AF25-B8288901A36B}">
      <dgm:prSet phldr="0"/>
      <dgm:spPr>
        <a:solidFill>
          <a:srgbClr val="E7E9EE">
            <a:alpha val="90000"/>
          </a:srgbClr>
        </a:solidFill>
      </dgm:spPr>
      <dgm:t>
        <a:bodyPr/>
        <a:lstStyle/>
        <a:p>
          <a:pPr>
            <a:buFont typeface="Arial" panose="020B0604020202020204" pitchFamily="34" charset="0"/>
            <a:buChar char="•"/>
          </a:pPr>
          <a:r>
            <a:rPr lang="en-US" dirty="0"/>
            <a:t>User interface enhancements implemented</a:t>
          </a:r>
        </a:p>
      </dgm:t>
    </dgm:pt>
    <dgm:pt modelId="{89337698-3545-41D6-B00E-CCA9CE4DBFED}" type="parTrans" cxnId="{261957B4-E410-4816-8555-65FC9C435DB9}">
      <dgm:prSet/>
      <dgm:spPr/>
      <dgm:t>
        <a:bodyPr/>
        <a:lstStyle/>
        <a:p>
          <a:endParaRPr lang="en-US"/>
        </a:p>
      </dgm:t>
    </dgm:pt>
    <dgm:pt modelId="{A4F94601-8A07-4187-9907-4E366C2286DD}" type="sibTrans" cxnId="{261957B4-E410-4816-8555-65FC9C435DB9}">
      <dgm:prSet/>
      <dgm:spPr/>
      <dgm:t>
        <a:bodyPr/>
        <a:lstStyle/>
        <a:p>
          <a:endParaRPr lang="en-US"/>
        </a:p>
      </dgm:t>
    </dgm:pt>
    <dgm:pt modelId="{0A877473-3B0B-4A02-B240-7B84B1CCF4D2}">
      <dgm:prSet phldr="0"/>
      <dgm:spPr>
        <a:solidFill>
          <a:srgbClr val="E7E9EE">
            <a:alpha val="90000"/>
          </a:srgbClr>
        </a:solidFill>
      </dgm:spPr>
      <dgm:t>
        <a:bodyPr/>
        <a:lstStyle/>
        <a:p>
          <a:pPr>
            <a:buFont typeface="Arial" panose="020B0604020202020204" pitchFamily="34" charset="0"/>
            <a:buChar char="•"/>
          </a:pPr>
          <a:r>
            <a:rPr lang="en-US" dirty="0"/>
            <a:t>Functionality to include microform added</a:t>
          </a:r>
        </a:p>
      </dgm:t>
    </dgm:pt>
    <dgm:pt modelId="{995B8438-62FA-4A52-8DE8-38CCFD2CBBA7}" type="parTrans" cxnId="{B611C900-DDC1-4887-A785-DA88F48DA527}">
      <dgm:prSet/>
      <dgm:spPr/>
      <dgm:t>
        <a:bodyPr/>
        <a:lstStyle/>
        <a:p>
          <a:endParaRPr lang="en-US"/>
        </a:p>
      </dgm:t>
    </dgm:pt>
    <dgm:pt modelId="{8B6D7322-8DBB-4814-804A-71B242DDDA38}" type="sibTrans" cxnId="{B611C900-DDC1-4887-A785-DA88F48DA527}">
      <dgm:prSet/>
      <dgm:spPr/>
      <dgm:t>
        <a:bodyPr/>
        <a:lstStyle/>
        <a:p>
          <a:endParaRPr lang="en-US"/>
        </a:p>
      </dgm:t>
    </dgm:pt>
    <dgm:pt modelId="{6D92A41E-55CF-488E-BB7D-CD9C9E6B15A1}">
      <dgm:prSet phldr="0"/>
      <dgm:spPr>
        <a:solidFill>
          <a:srgbClr val="E7E9EE">
            <a:alpha val="90000"/>
          </a:srgbClr>
        </a:solidFill>
      </dgm:spPr>
      <dgm:t>
        <a:bodyPr/>
        <a:lstStyle/>
        <a:p>
          <a:r>
            <a:rPr lang="en-US" dirty="0"/>
            <a:t>CDL linked WEST collection comparison tool to PAPR</a:t>
          </a:r>
        </a:p>
      </dgm:t>
    </dgm:pt>
    <dgm:pt modelId="{DBBBFDF3-C352-4B21-B05E-069975C16D26}" type="parTrans" cxnId="{7A383F0F-EB3E-4433-9012-A6921A04AC1D}">
      <dgm:prSet/>
      <dgm:spPr/>
      <dgm:t>
        <a:bodyPr/>
        <a:lstStyle/>
        <a:p>
          <a:endParaRPr lang="en-US"/>
        </a:p>
      </dgm:t>
    </dgm:pt>
    <dgm:pt modelId="{B80FEBCC-8302-41FE-9DED-FC793795CD50}" type="sibTrans" cxnId="{7A383F0F-EB3E-4433-9012-A6921A04AC1D}">
      <dgm:prSet/>
      <dgm:spPr/>
      <dgm:t>
        <a:bodyPr/>
        <a:lstStyle/>
        <a:p>
          <a:endParaRPr lang="en-US"/>
        </a:p>
      </dgm:t>
    </dgm:pt>
    <dgm:pt modelId="{6A3931AF-6358-4097-B4BC-B2EF55B248FA}">
      <dgm:prSet phldr="0"/>
      <dgm:spPr>
        <a:solidFill>
          <a:srgbClr val="E7E9EE">
            <a:alpha val="90000"/>
          </a:srgbClr>
        </a:solidFill>
      </dgm:spPr>
      <dgm:t>
        <a:bodyPr/>
        <a:lstStyle/>
        <a:p>
          <a:r>
            <a:rPr lang="en-US" dirty="0"/>
            <a:t>Major platform upgrade</a:t>
          </a:r>
        </a:p>
      </dgm:t>
    </dgm:pt>
    <dgm:pt modelId="{6440B877-4B9E-4C2C-9228-8E68E81EE1FA}" type="parTrans" cxnId="{5AECD6A9-AF33-4073-AC89-2E1047D5C0D6}">
      <dgm:prSet/>
      <dgm:spPr/>
      <dgm:t>
        <a:bodyPr/>
        <a:lstStyle/>
        <a:p>
          <a:endParaRPr lang="en-US"/>
        </a:p>
      </dgm:t>
    </dgm:pt>
    <dgm:pt modelId="{5BA89F54-5DE3-4322-9DAB-1052E0C2E235}" type="sibTrans" cxnId="{5AECD6A9-AF33-4073-AC89-2E1047D5C0D6}">
      <dgm:prSet/>
      <dgm:spPr/>
      <dgm:t>
        <a:bodyPr/>
        <a:lstStyle/>
        <a:p>
          <a:endParaRPr lang="en-US"/>
        </a:p>
      </dgm:t>
    </dgm:pt>
    <dgm:pt modelId="{60685033-5436-4FA9-8D30-1C5DB43DC615}">
      <dgm:prSet phldr="0"/>
      <dgm:spPr/>
      <dgm:t>
        <a:bodyPr/>
        <a:lstStyle/>
        <a:p>
          <a:pPr>
            <a:defRPr b="1"/>
          </a:pPr>
          <a:r>
            <a:rPr lang="en-US">
              <a:solidFill>
                <a:schemeClr val="bg1"/>
              </a:solidFill>
            </a:rPr>
            <a:t>2011 </a:t>
          </a:r>
        </a:p>
      </dgm:t>
    </dgm:pt>
    <dgm:pt modelId="{93C34013-76E8-4C34-BE97-BABFD38DBF12}" type="parTrans" cxnId="{2EEEEECF-D8A5-4F7E-92F2-4CAB189C8350}">
      <dgm:prSet/>
      <dgm:spPr/>
      <dgm:t>
        <a:bodyPr/>
        <a:lstStyle/>
        <a:p>
          <a:endParaRPr lang="en-US"/>
        </a:p>
      </dgm:t>
    </dgm:pt>
    <dgm:pt modelId="{410BE254-7FCA-4918-9FE6-859EA9014033}" type="sibTrans" cxnId="{2EEEEECF-D8A5-4F7E-92F2-4CAB189C8350}">
      <dgm:prSet/>
      <dgm:spPr/>
      <dgm:t>
        <a:bodyPr/>
        <a:lstStyle/>
        <a:p>
          <a:endParaRPr lang="en-US"/>
        </a:p>
      </dgm:t>
    </dgm:pt>
    <dgm:pt modelId="{43DD7107-104C-403A-B82A-CA38EBEBB941}">
      <dgm:prSet phldr="0"/>
      <dgm:spPr>
        <a:solidFill>
          <a:srgbClr val="E7E9EE">
            <a:alpha val="90000"/>
          </a:srgbClr>
        </a:solidFill>
      </dgm:spPr>
      <dgm:t>
        <a:bodyPr/>
        <a:lstStyle/>
        <a:p>
          <a:r>
            <a:rPr lang="en-US"/>
            <a:t>Mellon Funding / CDL signs on as Development Partner</a:t>
          </a:r>
        </a:p>
      </dgm:t>
    </dgm:pt>
    <dgm:pt modelId="{FF084F26-F917-4250-9636-463B2F9426D7}" type="parTrans" cxnId="{F0431886-ABC3-4060-8F0F-6B0838C84D4A}">
      <dgm:prSet/>
      <dgm:spPr/>
      <dgm:t>
        <a:bodyPr/>
        <a:lstStyle/>
        <a:p>
          <a:endParaRPr lang="en-US"/>
        </a:p>
      </dgm:t>
    </dgm:pt>
    <dgm:pt modelId="{1D009909-2446-45CC-B3CD-58797D31E1E0}" type="sibTrans" cxnId="{F0431886-ABC3-4060-8F0F-6B0838C84D4A}">
      <dgm:prSet/>
      <dgm:spPr/>
      <dgm:t>
        <a:bodyPr/>
        <a:lstStyle/>
        <a:p>
          <a:endParaRPr lang="en-US"/>
        </a:p>
      </dgm:t>
    </dgm:pt>
    <dgm:pt modelId="{C7D1D16C-C121-4799-8A69-7139173EDF91}" type="pres">
      <dgm:prSet presAssocID="{9DCDDF01-462B-4D29-A5E6-1D5A5C5CEC1A}" presName="root" presStyleCnt="0">
        <dgm:presLayoutVars>
          <dgm:chMax/>
          <dgm:chPref/>
          <dgm:animLvl val="lvl"/>
        </dgm:presLayoutVars>
      </dgm:prSet>
      <dgm:spPr/>
    </dgm:pt>
    <dgm:pt modelId="{5DF7934A-6715-4FF7-9FD3-854B96D68B7F}" type="pres">
      <dgm:prSet presAssocID="{9DCDDF01-462B-4D29-A5E6-1D5A5C5CEC1A}" presName="divider" presStyleLbl="node1" presStyleIdx="0" presStyleCnt="1"/>
      <dgm:spPr>
        <a:solidFill>
          <a:srgbClr val="AAB6C1"/>
        </a:solidFill>
      </dgm:spPr>
    </dgm:pt>
    <dgm:pt modelId="{F07C8C05-CCE0-4523-B8B0-136D8912DB57}" type="pres">
      <dgm:prSet presAssocID="{9DCDDF01-462B-4D29-A5E6-1D5A5C5CEC1A}" presName="nodes" presStyleCnt="0">
        <dgm:presLayoutVars>
          <dgm:chMax/>
          <dgm:chPref/>
          <dgm:animLvl val="lvl"/>
        </dgm:presLayoutVars>
      </dgm:prSet>
      <dgm:spPr/>
    </dgm:pt>
    <dgm:pt modelId="{18CB1916-F7FB-458B-8DB4-65AE80CFFAE4}" type="pres">
      <dgm:prSet presAssocID="{60685033-5436-4FA9-8D30-1C5DB43DC615}" presName="composite" presStyleCnt="0"/>
      <dgm:spPr/>
    </dgm:pt>
    <dgm:pt modelId="{729808AB-9F0F-4C07-B156-1BBAA9F215A2}" type="pres">
      <dgm:prSet presAssocID="{60685033-5436-4FA9-8D30-1C5DB43DC615}" presName="L1TextContainer" presStyleLbl="revTx" presStyleIdx="0" presStyleCnt="6">
        <dgm:presLayoutVars>
          <dgm:chMax val="1"/>
          <dgm:chPref val="1"/>
          <dgm:bulletEnabled val="1"/>
        </dgm:presLayoutVars>
      </dgm:prSet>
      <dgm:spPr/>
    </dgm:pt>
    <dgm:pt modelId="{30979B02-61C5-4B06-8FB0-E85B6CC4E8A2}" type="pres">
      <dgm:prSet presAssocID="{60685033-5436-4FA9-8D30-1C5DB43DC615}" presName="L2TextContainerWrapper" presStyleCnt="0">
        <dgm:presLayoutVars>
          <dgm:chMax val="0"/>
          <dgm:chPref val="0"/>
          <dgm:bulletEnabled val="1"/>
        </dgm:presLayoutVars>
      </dgm:prSet>
      <dgm:spPr/>
    </dgm:pt>
    <dgm:pt modelId="{2271DFD2-2737-41C1-BC98-79E97BABEDA9}" type="pres">
      <dgm:prSet presAssocID="{60685033-5436-4FA9-8D30-1C5DB43DC615}" presName="L2TextContainer" presStyleLbl="bgAccFollowNode1" presStyleIdx="0" presStyleCnt="6"/>
      <dgm:spPr/>
    </dgm:pt>
    <dgm:pt modelId="{AC420EA8-53F8-4DF0-AB87-32F494A07101}" type="pres">
      <dgm:prSet presAssocID="{60685033-5436-4FA9-8D30-1C5DB43DC615}" presName="FlexibleEmptyPlaceHolder" presStyleCnt="0"/>
      <dgm:spPr/>
    </dgm:pt>
    <dgm:pt modelId="{B59DB72D-72A7-473E-9F7A-BA768987BBA2}" type="pres">
      <dgm:prSet presAssocID="{60685033-5436-4FA9-8D30-1C5DB43DC615}" presName="ConnectLine" presStyleLbl="alignNode1" presStyleIdx="0" presStyleCnt="6"/>
      <dgm:spPr>
        <a:gradFill rotWithShape="0">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rgbClr val="E7E9EE"/>
          </a:solidFill>
          <a:prstDash val="dash"/>
          <a:miter lim="800000"/>
        </a:ln>
        <a:effectLst/>
      </dgm:spPr>
    </dgm:pt>
    <dgm:pt modelId="{9888E710-932D-47C9-B7E0-4F6EACA2C2D2}" type="pres">
      <dgm:prSet presAssocID="{60685033-5436-4FA9-8D30-1C5DB43DC615}" presName="ConnectorPoint" presStyleLbl="fgAcc1" presStyleIdx="0" presStyleCnt="6"/>
      <dgm:spPr>
        <a:solidFill>
          <a:schemeClr val="lt1">
            <a:alpha val="90000"/>
            <a:hueOff val="0"/>
            <a:satOff val="0"/>
            <a:lumOff val="0"/>
            <a:alphaOff val="0"/>
          </a:schemeClr>
        </a:solidFill>
        <a:ln w="12700" cap="flat" cmpd="sng" algn="ctr">
          <a:noFill/>
          <a:prstDash val="solid"/>
          <a:miter lim="800000"/>
        </a:ln>
        <a:effectLst/>
      </dgm:spPr>
    </dgm:pt>
    <dgm:pt modelId="{0565DC03-BB43-400B-A65C-DB29D186AE97}" type="pres">
      <dgm:prSet presAssocID="{60685033-5436-4FA9-8D30-1C5DB43DC615}" presName="EmptyPlaceHolder" presStyleCnt="0"/>
      <dgm:spPr/>
    </dgm:pt>
    <dgm:pt modelId="{E9A9944D-D42C-48D2-A3A7-E772A5338E0A}" type="pres">
      <dgm:prSet presAssocID="{410BE254-7FCA-4918-9FE6-859EA9014033}" presName="spaceBetweenRectangles" presStyleCnt="0"/>
      <dgm:spPr/>
    </dgm:pt>
    <dgm:pt modelId="{FE118C9A-6F2D-4FC3-B1B4-0BB50B0AD21C}" type="pres">
      <dgm:prSet presAssocID="{0ABB9C41-48A7-430D-A9AA-528A7C25B334}" presName="composite" presStyleCnt="0"/>
      <dgm:spPr/>
    </dgm:pt>
    <dgm:pt modelId="{C893349F-745E-4BD1-A043-DA5862AA5AA4}" type="pres">
      <dgm:prSet presAssocID="{0ABB9C41-48A7-430D-A9AA-528A7C25B334}" presName="L1TextContainer" presStyleLbl="revTx" presStyleIdx="1" presStyleCnt="6">
        <dgm:presLayoutVars>
          <dgm:chMax val="1"/>
          <dgm:chPref val="1"/>
          <dgm:bulletEnabled val="1"/>
        </dgm:presLayoutVars>
      </dgm:prSet>
      <dgm:spPr/>
    </dgm:pt>
    <dgm:pt modelId="{924E591F-EB90-4D4F-BDD0-D1345710EC8E}" type="pres">
      <dgm:prSet presAssocID="{0ABB9C41-48A7-430D-A9AA-528A7C25B334}" presName="L2TextContainerWrapper" presStyleCnt="0">
        <dgm:presLayoutVars>
          <dgm:chMax val="0"/>
          <dgm:chPref val="0"/>
          <dgm:bulletEnabled val="1"/>
        </dgm:presLayoutVars>
      </dgm:prSet>
      <dgm:spPr/>
    </dgm:pt>
    <dgm:pt modelId="{A331319B-7B46-4A2E-8876-1D2043A87F4F}" type="pres">
      <dgm:prSet presAssocID="{0ABB9C41-48A7-430D-A9AA-528A7C25B334}" presName="L2TextContainer" presStyleLbl="bgAccFollowNode1" presStyleIdx="1" presStyleCnt="6"/>
      <dgm:spPr/>
    </dgm:pt>
    <dgm:pt modelId="{C21C5AA7-E4CA-43DB-BC50-6BCBFBC41FDD}" type="pres">
      <dgm:prSet presAssocID="{0ABB9C41-48A7-430D-A9AA-528A7C25B334}" presName="FlexibleEmptyPlaceHolder" presStyleCnt="0"/>
      <dgm:spPr/>
    </dgm:pt>
    <dgm:pt modelId="{DCE0CB7A-2E70-4128-9AE6-BF75643837FE}" type="pres">
      <dgm:prSet presAssocID="{0ABB9C41-48A7-430D-A9AA-528A7C25B334}" presName="ConnectLine" presStyleLbl="alignNode1" presStyleIdx="1" presStyleCnt="6"/>
      <dgm:spPr>
        <a:gradFill rotWithShape="0">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rgbClr val="E7E9EE"/>
          </a:solidFill>
          <a:prstDash val="dash"/>
          <a:miter lim="800000"/>
        </a:ln>
        <a:effectLst/>
      </dgm:spPr>
    </dgm:pt>
    <dgm:pt modelId="{03D5731C-60B9-49CF-9793-59C109710782}" type="pres">
      <dgm:prSet presAssocID="{0ABB9C41-48A7-430D-A9AA-528A7C25B334}" presName="ConnectorPoint" presStyleLbl="fgAcc1" presStyleIdx="1" presStyleCnt="6"/>
      <dgm:spPr>
        <a:solidFill>
          <a:schemeClr val="lt1">
            <a:alpha val="90000"/>
            <a:hueOff val="0"/>
            <a:satOff val="0"/>
            <a:lumOff val="0"/>
            <a:alphaOff val="0"/>
          </a:schemeClr>
        </a:solidFill>
        <a:ln w="12700" cap="flat" cmpd="sng" algn="ctr">
          <a:noFill/>
          <a:prstDash val="solid"/>
          <a:miter lim="800000"/>
        </a:ln>
        <a:effectLst/>
      </dgm:spPr>
    </dgm:pt>
    <dgm:pt modelId="{29D35D46-32E8-4F10-BA90-182B0D35CFC6}" type="pres">
      <dgm:prSet presAssocID="{0ABB9C41-48A7-430D-A9AA-528A7C25B334}" presName="EmptyPlaceHolder" presStyleCnt="0"/>
      <dgm:spPr/>
    </dgm:pt>
    <dgm:pt modelId="{3CA356F1-C2B1-495F-AECC-1EE1CE75D464}" type="pres">
      <dgm:prSet presAssocID="{8733A52D-26A3-46B5-8B7C-A4A38855907B}" presName="spaceBetweenRectangles" presStyleCnt="0"/>
      <dgm:spPr/>
    </dgm:pt>
    <dgm:pt modelId="{2812FA09-ADE2-4EA8-BCDA-5194791C760B}" type="pres">
      <dgm:prSet presAssocID="{A3ACD26A-AA36-4F53-B6EE-45A801FE9D34}" presName="composite" presStyleCnt="0"/>
      <dgm:spPr/>
    </dgm:pt>
    <dgm:pt modelId="{4B8A5ABB-5534-471A-9157-8F4F1ECEABF1}" type="pres">
      <dgm:prSet presAssocID="{A3ACD26A-AA36-4F53-B6EE-45A801FE9D34}" presName="L1TextContainer" presStyleLbl="revTx" presStyleIdx="2" presStyleCnt="6">
        <dgm:presLayoutVars>
          <dgm:chMax val="1"/>
          <dgm:chPref val="1"/>
          <dgm:bulletEnabled val="1"/>
        </dgm:presLayoutVars>
      </dgm:prSet>
      <dgm:spPr/>
    </dgm:pt>
    <dgm:pt modelId="{B259FA7E-005D-4094-8025-23D51F2B4984}" type="pres">
      <dgm:prSet presAssocID="{A3ACD26A-AA36-4F53-B6EE-45A801FE9D34}" presName="L2TextContainerWrapper" presStyleCnt="0">
        <dgm:presLayoutVars>
          <dgm:chMax val="0"/>
          <dgm:chPref val="0"/>
          <dgm:bulletEnabled val="1"/>
        </dgm:presLayoutVars>
      </dgm:prSet>
      <dgm:spPr/>
    </dgm:pt>
    <dgm:pt modelId="{80724AD0-8DE9-4C3F-ADD1-6FEF36C1A606}" type="pres">
      <dgm:prSet presAssocID="{A3ACD26A-AA36-4F53-B6EE-45A801FE9D34}" presName="L2TextContainer" presStyleLbl="bgAccFollowNode1" presStyleIdx="2" presStyleCnt="6"/>
      <dgm:spPr/>
    </dgm:pt>
    <dgm:pt modelId="{36EC670E-29EE-4352-ACAE-7784910C2B0D}" type="pres">
      <dgm:prSet presAssocID="{A3ACD26A-AA36-4F53-B6EE-45A801FE9D34}" presName="FlexibleEmptyPlaceHolder" presStyleCnt="0"/>
      <dgm:spPr/>
    </dgm:pt>
    <dgm:pt modelId="{4A476939-E6FD-4B5E-AD14-AC9122D1E77A}" type="pres">
      <dgm:prSet presAssocID="{A3ACD26A-AA36-4F53-B6EE-45A801FE9D34}" presName="ConnectLine" presStyleLbl="alignNode1" presStyleIdx="2" presStyleCnt="6"/>
      <dgm:spPr>
        <a:gradFill rotWithShape="0">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rgbClr val="E7E9EE"/>
          </a:solidFill>
          <a:prstDash val="dash"/>
          <a:miter lim="800000"/>
        </a:ln>
        <a:effectLst/>
      </dgm:spPr>
    </dgm:pt>
    <dgm:pt modelId="{9DDBBBD1-7205-4E36-A6E4-B491E2864CCA}" type="pres">
      <dgm:prSet presAssocID="{A3ACD26A-AA36-4F53-B6EE-45A801FE9D34}" presName="ConnectorPoint" presStyleLbl="fgAcc1" presStyleIdx="2" presStyleCnt="6"/>
      <dgm:spPr>
        <a:solidFill>
          <a:schemeClr val="lt1">
            <a:alpha val="90000"/>
            <a:hueOff val="0"/>
            <a:satOff val="0"/>
            <a:lumOff val="0"/>
            <a:alphaOff val="0"/>
          </a:schemeClr>
        </a:solidFill>
        <a:ln w="12700" cap="flat" cmpd="sng" algn="ctr">
          <a:noFill/>
          <a:prstDash val="solid"/>
          <a:miter lim="800000"/>
        </a:ln>
        <a:effectLst/>
      </dgm:spPr>
    </dgm:pt>
    <dgm:pt modelId="{7EEE09D5-FDBF-4FF3-B1C6-E0B7D94718EC}" type="pres">
      <dgm:prSet presAssocID="{A3ACD26A-AA36-4F53-B6EE-45A801FE9D34}" presName="EmptyPlaceHolder" presStyleCnt="0"/>
      <dgm:spPr/>
    </dgm:pt>
    <dgm:pt modelId="{826E99EA-133C-4B99-A806-1E45D3500E60}" type="pres">
      <dgm:prSet presAssocID="{4A20A4E4-B6D8-4B2E-9EEA-47492888D447}" presName="spaceBetweenRectangles" presStyleCnt="0"/>
      <dgm:spPr/>
    </dgm:pt>
    <dgm:pt modelId="{517707E0-B2F5-4E92-87B2-F44533F78326}" type="pres">
      <dgm:prSet presAssocID="{D4606EE5-3267-45C9-9B14-AF0FBC17C493}" presName="composite" presStyleCnt="0"/>
      <dgm:spPr/>
    </dgm:pt>
    <dgm:pt modelId="{6DD35B15-0765-4A44-8827-C50FF1714828}" type="pres">
      <dgm:prSet presAssocID="{D4606EE5-3267-45C9-9B14-AF0FBC17C493}" presName="L1TextContainer" presStyleLbl="revTx" presStyleIdx="3" presStyleCnt="6">
        <dgm:presLayoutVars>
          <dgm:chMax val="1"/>
          <dgm:chPref val="1"/>
          <dgm:bulletEnabled val="1"/>
        </dgm:presLayoutVars>
      </dgm:prSet>
      <dgm:spPr/>
    </dgm:pt>
    <dgm:pt modelId="{E188566A-CB5E-4011-B3CE-3ACF10D33C05}" type="pres">
      <dgm:prSet presAssocID="{D4606EE5-3267-45C9-9B14-AF0FBC17C493}" presName="L2TextContainerWrapper" presStyleCnt="0">
        <dgm:presLayoutVars>
          <dgm:chMax val="0"/>
          <dgm:chPref val="0"/>
          <dgm:bulletEnabled val="1"/>
        </dgm:presLayoutVars>
      </dgm:prSet>
      <dgm:spPr/>
    </dgm:pt>
    <dgm:pt modelId="{3D0C3AFD-8D94-4723-AFAC-80340176BB1A}" type="pres">
      <dgm:prSet presAssocID="{D4606EE5-3267-45C9-9B14-AF0FBC17C493}" presName="L2TextContainer" presStyleLbl="bgAccFollowNode1" presStyleIdx="3" presStyleCnt="6"/>
      <dgm:spPr/>
    </dgm:pt>
    <dgm:pt modelId="{BB84DF89-FFFD-43FC-A54D-15C98FA9BBAC}" type="pres">
      <dgm:prSet presAssocID="{D4606EE5-3267-45C9-9B14-AF0FBC17C493}" presName="FlexibleEmptyPlaceHolder" presStyleCnt="0"/>
      <dgm:spPr/>
    </dgm:pt>
    <dgm:pt modelId="{1848B701-D343-45C8-8B01-B21B14FB6F73}" type="pres">
      <dgm:prSet presAssocID="{D4606EE5-3267-45C9-9B14-AF0FBC17C493}" presName="ConnectLine" presStyleLbl="alignNode1" presStyleIdx="3" presStyleCnt="6"/>
      <dgm:spPr>
        <a:gradFill rotWithShape="0">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rgbClr val="E7E9EE"/>
          </a:solidFill>
          <a:prstDash val="dash"/>
          <a:miter lim="800000"/>
        </a:ln>
        <a:effectLst/>
      </dgm:spPr>
    </dgm:pt>
    <dgm:pt modelId="{9ECFB351-8E09-435D-B932-9D48FEBAA3C2}" type="pres">
      <dgm:prSet presAssocID="{D4606EE5-3267-45C9-9B14-AF0FBC17C493}" presName="ConnectorPoint" presStyleLbl="fgAcc1" presStyleIdx="3" presStyleCnt="6"/>
      <dgm:spPr>
        <a:solidFill>
          <a:schemeClr val="lt1">
            <a:alpha val="90000"/>
            <a:hueOff val="0"/>
            <a:satOff val="0"/>
            <a:lumOff val="0"/>
            <a:alphaOff val="0"/>
          </a:schemeClr>
        </a:solidFill>
        <a:ln w="12700" cap="flat" cmpd="sng" algn="ctr">
          <a:noFill/>
          <a:prstDash val="solid"/>
          <a:miter lim="800000"/>
        </a:ln>
        <a:effectLst/>
      </dgm:spPr>
    </dgm:pt>
    <dgm:pt modelId="{E941B557-ACB9-4642-BD01-DD1E2BF99E37}" type="pres">
      <dgm:prSet presAssocID="{D4606EE5-3267-45C9-9B14-AF0FBC17C493}" presName="EmptyPlaceHolder" presStyleCnt="0"/>
      <dgm:spPr/>
    </dgm:pt>
    <dgm:pt modelId="{15EE5834-37EC-40B3-ABC0-2F605D295D80}" type="pres">
      <dgm:prSet presAssocID="{2FC04A5A-27EF-4699-BC1B-BB1C7A5921C5}" presName="spaceBetweenRectangles" presStyleCnt="0"/>
      <dgm:spPr/>
    </dgm:pt>
    <dgm:pt modelId="{0833F018-60FE-4FF9-8648-749308BE6C1F}" type="pres">
      <dgm:prSet presAssocID="{D86971AD-8E40-4FAE-A3C8-C3CA15DB93D4}" presName="composite" presStyleCnt="0"/>
      <dgm:spPr/>
    </dgm:pt>
    <dgm:pt modelId="{90D98557-153A-4091-B2AF-D2D9A3CF4E0E}" type="pres">
      <dgm:prSet presAssocID="{D86971AD-8E40-4FAE-A3C8-C3CA15DB93D4}" presName="L1TextContainer" presStyleLbl="revTx" presStyleIdx="4" presStyleCnt="6">
        <dgm:presLayoutVars>
          <dgm:chMax val="1"/>
          <dgm:chPref val="1"/>
          <dgm:bulletEnabled val="1"/>
        </dgm:presLayoutVars>
      </dgm:prSet>
      <dgm:spPr/>
    </dgm:pt>
    <dgm:pt modelId="{B270A49E-0F9B-405C-AD95-2FCEF72C56AA}" type="pres">
      <dgm:prSet presAssocID="{D86971AD-8E40-4FAE-A3C8-C3CA15DB93D4}" presName="L2TextContainerWrapper" presStyleCnt="0">
        <dgm:presLayoutVars>
          <dgm:chMax val="0"/>
          <dgm:chPref val="0"/>
          <dgm:bulletEnabled val="1"/>
        </dgm:presLayoutVars>
      </dgm:prSet>
      <dgm:spPr/>
    </dgm:pt>
    <dgm:pt modelId="{F0F5F21F-B7C3-4A5A-A9A7-ADCB4FE7344C}" type="pres">
      <dgm:prSet presAssocID="{D86971AD-8E40-4FAE-A3C8-C3CA15DB93D4}" presName="L2TextContainer" presStyleLbl="bgAccFollowNode1" presStyleIdx="4" presStyleCnt="6"/>
      <dgm:spPr/>
    </dgm:pt>
    <dgm:pt modelId="{2B031084-1420-4CA0-86E8-31743423E075}" type="pres">
      <dgm:prSet presAssocID="{D86971AD-8E40-4FAE-A3C8-C3CA15DB93D4}" presName="FlexibleEmptyPlaceHolder" presStyleCnt="0"/>
      <dgm:spPr/>
    </dgm:pt>
    <dgm:pt modelId="{FD735C1D-8D40-40D4-83C8-355BEC0CC614}" type="pres">
      <dgm:prSet presAssocID="{D86971AD-8E40-4FAE-A3C8-C3CA15DB93D4}" presName="ConnectLine" presStyleLbl="alignNode1" presStyleIdx="4" presStyleCnt="6"/>
      <dgm:spPr>
        <a:gradFill rotWithShape="0">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rgbClr val="E7E9EE"/>
          </a:solidFill>
          <a:prstDash val="dash"/>
          <a:miter lim="800000"/>
        </a:ln>
        <a:effectLst/>
      </dgm:spPr>
    </dgm:pt>
    <dgm:pt modelId="{32B0045A-0B6E-4034-A7E1-966EE6CB2118}" type="pres">
      <dgm:prSet presAssocID="{D86971AD-8E40-4FAE-A3C8-C3CA15DB93D4}" presName="ConnectorPoint" presStyleLbl="fgAcc1" presStyleIdx="4" presStyleCnt="6"/>
      <dgm:spPr>
        <a:solidFill>
          <a:schemeClr val="lt1">
            <a:alpha val="90000"/>
            <a:hueOff val="0"/>
            <a:satOff val="0"/>
            <a:lumOff val="0"/>
            <a:alphaOff val="0"/>
          </a:schemeClr>
        </a:solidFill>
        <a:ln w="12700" cap="flat" cmpd="sng" algn="ctr">
          <a:noFill/>
          <a:prstDash val="solid"/>
          <a:miter lim="800000"/>
        </a:ln>
        <a:effectLst/>
      </dgm:spPr>
    </dgm:pt>
    <dgm:pt modelId="{4CB8DEC4-5CAC-4816-8AD5-2AC166EC3E76}" type="pres">
      <dgm:prSet presAssocID="{D86971AD-8E40-4FAE-A3C8-C3CA15DB93D4}" presName="EmptyPlaceHolder" presStyleCnt="0"/>
      <dgm:spPr/>
    </dgm:pt>
    <dgm:pt modelId="{9FDBDACF-B337-4FC4-9CFD-70E78DF42D0F}" type="pres">
      <dgm:prSet presAssocID="{665FAD9D-7214-4603-A48D-8D5BFCFCE653}" presName="spaceBetweenRectangles" presStyleCnt="0"/>
      <dgm:spPr/>
    </dgm:pt>
    <dgm:pt modelId="{215DADD3-04FF-401C-BCCA-E230E5A11D4B}" type="pres">
      <dgm:prSet presAssocID="{CF5D3A02-F3B5-467D-80CE-655EFD6C42DA}" presName="composite" presStyleCnt="0"/>
      <dgm:spPr/>
    </dgm:pt>
    <dgm:pt modelId="{984D4CFC-E0FE-49A6-955E-B797F8234A5D}" type="pres">
      <dgm:prSet presAssocID="{CF5D3A02-F3B5-467D-80CE-655EFD6C42DA}" presName="L1TextContainer" presStyleLbl="revTx" presStyleIdx="5" presStyleCnt="6">
        <dgm:presLayoutVars>
          <dgm:chMax val="1"/>
          <dgm:chPref val="1"/>
          <dgm:bulletEnabled val="1"/>
        </dgm:presLayoutVars>
      </dgm:prSet>
      <dgm:spPr/>
    </dgm:pt>
    <dgm:pt modelId="{AE477C8D-27FA-48D7-A32C-B0364465C6DA}" type="pres">
      <dgm:prSet presAssocID="{CF5D3A02-F3B5-467D-80CE-655EFD6C42DA}" presName="L2TextContainerWrapper" presStyleCnt="0">
        <dgm:presLayoutVars>
          <dgm:chMax val="0"/>
          <dgm:chPref val="0"/>
          <dgm:bulletEnabled val="1"/>
        </dgm:presLayoutVars>
      </dgm:prSet>
      <dgm:spPr/>
    </dgm:pt>
    <dgm:pt modelId="{3EB79951-B3E1-4B92-AFB9-C125CE5B1CF2}" type="pres">
      <dgm:prSet presAssocID="{CF5D3A02-F3B5-467D-80CE-655EFD6C42DA}" presName="L2TextContainer" presStyleLbl="bgAccFollowNode1" presStyleIdx="5" presStyleCnt="6"/>
      <dgm:spPr/>
    </dgm:pt>
    <dgm:pt modelId="{7F1B8D64-65B9-4947-B113-FCC5B3291324}" type="pres">
      <dgm:prSet presAssocID="{CF5D3A02-F3B5-467D-80CE-655EFD6C42DA}" presName="FlexibleEmptyPlaceHolder" presStyleCnt="0"/>
      <dgm:spPr/>
    </dgm:pt>
    <dgm:pt modelId="{E1C6FA01-F164-450A-BC65-F67B6CD3274D}" type="pres">
      <dgm:prSet presAssocID="{CF5D3A02-F3B5-467D-80CE-655EFD6C42DA}" presName="ConnectLine" presStyleLbl="alignNode1" presStyleIdx="5" presStyleCnt="6"/>
      <dgm:spPr>
        <a:gradFill rotWithShape="0">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rgbClr val="E7E9EE"/>
          </a:solidFill>
          <a:prstDash val="dash"/>
          <a:miter lim="800000"/>
        </a:ln>
        <a:effectLst/>
      </dgm:spPr>
    </dgm:pt>
    <dgm:pt modelId="{6D579841-FEC8-4242-B153-62F54C6C34D6}" type="pres">
      <dgm:prSet presAssocID="{CF5D3A02-F3B5-467D-80CE-655EFD6C42DA}" presName="ConnectorPoint" presStyleLbl="fgAcc1" presStyleIdx="5" presStyleCnt="6"/>
      <dgm:spPr>
        <a:solidFill>
          <a:schemeClr val="lt1">
            <a:alpha val="90000"/>
            <a:hueOff val="0"/>
            <a:satOff val="0"/>
            <a:lumOff val="0"/>
            <a:alphaOff val="0"/>
          </a:schemeClr>
        </a:solidFill>
        <a:ln w="12700" cap="flat" cmpd="sng" algn="ctr">
          <a:noFill/>
          <a:prstDash val="solid"/>
          <a:miter lim="800000"/>
        </a:ln>
        <a:effectLst/>
      </dgm:spPr>
    </dgm:pt>
    <dgm:pt modelId="{50FA809A-AA51-432D-A60E-F06C64DEAEC3}" type="pres">
      <dgm:prSet presAssocID="{CF5D3A02-F3B5-467D-80CE-655EFD6C42DA}" presName="EmptyPlaceHolder" presStyleCnt="0"/>
      <dgm:spPr/>
    </dgm:pt>
  </dgm:ptLst>
  <dgm:cxnLst>
    <dgm:cxn modelId="{B611C900-DDC1-4887-A785-DA88F48DA527}" srcId="{D4606EE5-3267-45C9-9B14-AF0FBC17C493}" destId="{0A877473-3B0B-4A02-B240-7B84B1CCF4D2}" srcOrd="2" destOrd="0" parTransId="{995B8438-62FA-4A52-8DE8-38CCFD2CBBA7}" sibTransId="{8B6D7322-8DBB-4814-804A-71B242DDDA38}"/>
    <dgm:cxn modelId="{7A383F0F-EB3E-4433-9012-A6921A04AC1D}" srcId="{D86971AD-8E40-4FAE-A3C8-C3CA15DB93D4}" destId="{6D92A41E-55CF-488E-BB7D-CD9C9E6B15A1}" srcOrd="0" destOrd="0" parTransId="{DBBBFDF3-C352-4B21-B05E-069975C16D26}" sibTransId="{B80FEBCC-8302-41FE-9DED-FC793795CD50}"/>
    <dgm:cxn modelId="{BA5AB419-8B3C-4ABD-94B3-97C16C41F8E0}" type="presOf" srcId="{6D92A41E-55CF-488E-BB7D-CD9C9E6B15A1}" destId="{F0F5F21F-B7C3-4A5A-A9A7-ADCB4FE7344C}" srcOrd="0" destOrd="0" presId="urn:microsoft.com/office/officeart/2017/3/layout/HorizontalPathTimeline"/>
    <dgm:cxn modelId="{41AEA532-EEC9-4864-87F0-E260F9DB043D}" type="presOf" srcId="{0A877473-3B0B-4A02-B240-7B84B1CCF4D2}" destId="{3D0C3AFD-8D94-4723-AFAC-80340176BB1A}" srcOrd="0" destOrd="2" presId="urn:microsoft.com/office/officeart/2017/3/layout/HorizontalPathTimeline"/>
    <dgm:cxn modelId="{9B85AE34-DB91-4FCE-9D8B-8B3FAC70C03C}" type="presOf" srcId="{16723961-50A0-4957-999E-BB8F514D2C3E}" destId="{A331319B-7B46-4A2E-8876-1D2043A87F4F}" srcOrd="0" destOrd="0" presId="urn:microsoft.com/office/officeart/2017/3/layout/HorizontalPathTimeline"/>
    <dgm:cxn modelId="{5A675C3D-5B56-48CB-82B6-04B92C1241DE}" type="presOf" srcId="{6A3931AF-6358-4097-B4BC-B2EF55B248FA}" destId="{3EB79951-B3E1-4B92-AFB9-C125CE5B1CF2}" srcOrd="0" destOrd="0" presId="urn:microsoft.com/office/officeart/2017/3/layout/HorizontalPathTimeline"/>
    <dgm:cxn modelId="{B511D33F-D952-4747-A798-E77BFBB4660F}" srcId="{9DCDDF01-462B-4D29-A5E6-1D5A5C5CEC1A}" destId="{D4606EE5-3267-45C9-9B14-AF0FBC17C493}" srcOrd="3" destOrd="0" parTransId="{AE32326C-B16D-47F4-8D01-9EB28B9C76DA}" sibTransId="{2FC04A5A-27EF-4699-BC1B-BB1C7A5921C5}"/>
    <dgm:cxn modelId="{0750565C-9172-4DF4-AD20-38D211A96E9F}" type="presOf" srcId="{D4606EE5-3267-45C9-9B14-AF0FBC17C493}" destId="{6DD35B15-0765-4A44-8827-C50FF1714828}" srcOrd="0" destOrd="0" presId="urn:microsoft.com/office/officeart/2017/3/layout/HorizontalPathTimeline"/>
    <dgm:cxn modelId="{4DD82049-C5C7-4BEA-A680-A8C4CA725AA7}" srcId="{D4606EE5-3267-45C9-9B14-AF0FBC17C493}" destId="{7C781E17-14FD-4115-8466-EA86938B69B6}" srcOrd="0" destOrd="0" parTransId="{DD0CDD3A-FAEE-40C5-A894-97FF6D76E80E}" sibTransId="{3D8D1D3E-7FD0-4D50-A7CC-C7DCB3C8F3E3}"/>
    <dgm:cxn modelId="{B0713F49-7386-4230-A417-D4E6B8F35FC2}" type="presOf" srcId="{A8208C72-39BE-4E67-AA49-9C9A20CCAF8C}" destId="{80724AD0-8DE9-4C3F-ADD1-6FEF36C1A606}" srcOrd="0" destOrd="0" presId="urn:microsoft.com/office/officeart/2017/3/layout/HorizontalPathTimeline"/>
    <dgm:cxn modelId="{D7DBA44C-8820-4ED3-BEF8-E348A1490769}" srcId="{0ABB9C41-48A7-430D-A9AA-528A7C25B334}" destId="{16723961-50A0-4957-999E-BB8F514D2C3E}" srcOrd="0" destOrd="0" parTransId="{CBBE792B-4B3C-4872-8CFA-136100127B20}" sibTransId="{E7A97224-8351-485F-AD3E-A13E5A21B519}"/>
    <dgm:cxn modelId="{1A9ED174-A8EF-4073-B0AB-35D38BEF2F25}" type="presOf" srcId="{85BE8748-A84E-403A-AF25-B8288901A36B}" destId="{3D0C3AFD-8D94-4723-AFAC-80340176BB1A}" srcOrd="0" destOrd="1" presId="urn:microsoft.com/office/officeart/2017/3/layout/HorizontalPathTimeline"/>
    <dgm:cxn modelId="{FE23477D-6D9D-43BF-BB88-B67EE21AB184}" type="presOf" srcId="{60685033-5436-4FA9-8D30-1C5DB43DC615}" destId="{729808AB-9F0F-4C07-B156-1BBAA9F215A2}" srcOrd="0" destOrd="0" presId="urn:microsoft.com/office/officeart/2017/3/layout/HorizontalPathTimeline"/>
    <dgm:cxn modelId="{F0431886-ABC3-4060-8F0F-6B0838C84D4A}" srcId="{60685033-5436-4FA9-8D30-1C5DB43DC615}" destId="{43DD7107-104C-403A-B82A-CA38EBEBB941}" srcOrd="0" destOrd="0" parTransId="{FF084F26-F917-4250-9636-463B2F9426D7}" sibTransId="{1D009909-2446-45CC-B3CD-58797D31E1E0}"/>
    <dgm:cxn modelId="{FBFF4389-80F3-4F9F-AFAB-E45DCC283965}" type="presOf" srcId="{0ABB9C41-48A7-430D-A9AA-528A7C25B334}" destId="{C893349F-745E-4BD1-A043-DA5862AA5AA4}" srcOrd="0" destOrd="0" presId="urn:microsoft.com/office/officeart/2017/3/layout/HorizontalPathTimeline"/>
    <dgm:cxn modelId="{75684B91-FDF0-4D7D-B0FD-6F32DFB89351}" type="presOf" srcId="{CF5D3A02-F3B5-467D-80CE-655EFD6C42DA}" destId="{984D4CFC-E0FE-49A6-955E-B797F8234A5D}" srcOrd="0" destOrd="0" presId="urn:microsoft.com/office/officeart/2017/3/layout/HorizontalPathTimeline"/>
    <dgm:cxn modelId="{0CD3CBA0-A8F3-48FC-8B26-8D5A74A429E7}" srcId="{9DCDDF01-462B-4D29-A5E6-1D5A5C5CEC1A}" destId="{0ABB9C41-48A7-430D-A9AA-528A7C25B334}" srcOrd="1" destOrd="0" parTransId="{FDC0C218-6637-447B-8911-E3A83651C7AF}" sibTransId="{8733A52D-26A3-46B5-8B7C-A4A38855907B}"/>
    <dgm:cxn modelId="{E51890A7-5597-441F-A379-04EF0E0F34AC}" type="presOf" srcId="{D86971AD-8E40-4FAE-A3C8-C3CA15DB93D4}" destId="{90D98557-153A-4091-B2AF-D2D9A3CF4E0E}" srcOrd="0" destOrd="0" presId="urn:microsoft.com/office/officeart/2017/3/layout/HorizontalPathTimeline"/>
    <dgm:cxn modelId="{9272A4A8-7C19-4AB7-A4AE-1255D2CCC9FB}" srcId="{9DCDDF01-462B-4D29-A5E6-1D5A5C5CEC1A}" destId="{D86971AD-8E40-4FAE-A3C8-C3CA15DB93D4}" srcOrd="4" destOrd="0" parTransId="{07BCB61D-E6BF-43BF-A556-AA35C79B9659}" sibTransId="{665FAD9D-7214-4603-A48D-8D5BFCFCE653}"/>
    <dgm:cxn modelId="{5AECD6A9-AF33-4073-AC89-2E1047D5C0D6}" srcId="{CF5D3A02-F3B5-467D-80CE-655EFD6C42DA}" destId="{6A3931AF-6358-4097-B4BC-B2EF55B248FA}" srcOrd="0" destOrd="0" parTransId="{6440B877-4B9E-4C2C-9228-8E68E81EE1FA}" sibTransId="{5BA89F54-5DE3-4322-9DAB-1052E0C2E235}"/>
    <dgm:cxn modelId="{08B010B2-AE68-4199-AB7F-73BCF1A2DB70}" type="presOf" srcId="{9DCDDF01-462B-4D29-A5E6-1D5A5C5CEC1A}" destId="{C7D1D16C-C121-4799-8A69-7139173EDF91}" srcOrd="0" destOrd="0" presId="urn:microsoft.com/office/officeart/2017/3/layout/HorizontalPathTimeline"/>
    <dgm:cxn modelId="{261957B4-E410-4816-8555-65FC9C435DB9}" srcId="{D4606EE5-3267-45C9-9B14-AF0FBC17C493}" destId="{85BE8748-A84E-403A-AF25-B8288901A36B}" srcOrd="1" destOrd="0" parTransId="{89337698-3545-41D6-B00E-CCA9CE4DBFED}" sibTransId="{A4F94601-8A07-4187-9907-4E366C2286DD}"/>
    <dgm:cxn modelId="{A3E306C3-396B-4A11-808B-8B2CAF15F1A6}" type="presOf" srcId="{A3ACD26A-AA36-4F53-B6EE-45A801FE9D34}" destId="{4B8A5ABB-5534-471A-9157-8F4F1ECEABF1}" srcOrd="0" destOrd="0" presId="urn:microsoft.com/office/officeart/2017/3/layout/HorizontalPathTimeline"/>
    <dgm:cxn modelId="{D50EA9CE-DBB3-4926-ADE2-164F540618C5}" srcId="{9DCDDF01-462B-4D29-A5E6-1D5A5C5CEC1A}" destId="{CF5D3A02-F3B5-467D-80CE-655EFD6C42DA}" srcOrd="5" destOrd="0" parTransId="{6539001E-1AA2-40E3-9D27-E4FDB7280085}" sibTransId="{2E93AF2A-79AA-409D-8BD2-63C431E0B621}"/>
    <dgm:cxn modelId="{2EEEEECF-D8A5-4F7E-92F2-4CAB189C8350}" srcId="{9DCDDF01-462B-4D29-A5E6-1D5A5C5CEC1A}" destId="{60685033-5436-4FA9-8D30-1C5DB43DC615}" srcOrd="0" destOrd="0" parTransId="{93C34013-76E8-4C34-BE97-BABFD38DBF12}" sibTransId="{410BE254-7FCA-4918-9FE6-859EA9014033}"/>
    <dgm:cxn modelId="{E88579D2-6736-49CB-907D-654899D978F5}" type="presOf" srcId="{7C781E17-14FD-4115-8466-EA86938B69B6}" destId="{3D0C3AFD-8D94-4723-AFAC-80340176BB1A}" srcOrd="0" destOrd="0" presId="urn:microsoft.com/office/officeart/2017/3/layout/HorizontalPathTimeline"/>
    <dgm:cxn modelId="{6B43B8DA-1C5C-4DBC-AFE1-2FEC4EDC01F1}" type="presOf" srcId="{43DD7107-104C-403A-B82A-CA38EBEBB941}" destId="{2271DFD2-2737-41C1-BC98-79E97BABEDA9}" srcOrd="0" destOrd="0" presId="urn:microsoft.com/office/officeart/2017/3/layout/HorizontalPathTimeline"/>
    <dgm:cxn modelId="{623ED7E5-81BE-48E1-B6E8-3F306CD95AF4}" srcId="{9DCDDF01-462B-4D29-A5E6-1D5A5C5CEC1A}" destId="{A3ACD26A-AA36-4F53-B6EE-45A801FE9D34}" srcOrd="2" destOrd="0" parTransId="{7299EB63-4DA6-45E3-941F-FF6EA578FB3A}" sibTransId="{4A20A4E4-B6D8-4B2E-9EEA-47492888D447}"/>
    <dgm:cxn modelId="{2E9E9EFF-DADD-4B39-996D-5CB4F8807164}" srcId="{A3ACD26A-AA36-4F53-B6EE-45A801FE9D34}" destId="{A8208C72-39BE-4E67-AA49-9C9A20CCAF8C}" srcOrd="0" destOrd="0" parTransId="{F76C560D-3FAF-4165-87E4-C8BA5C6280E2}" sibTransId="{4D338A9D-4C70-4686-AEC9-22EE909AFE7D}"/>
    <dgm:cxn modelId="{DB3856C7-F0C5-48CA-B7A8-5CFE34445E88}" type="presParOf" srcId="{C7D1D16C-C121-4799-8A69-7139173EDF91}" destId="{5DF7934A-6715-4FF7-9FD3-854B96D68B7F}" srcOrd="0" destOrd="0" presId="urn:microsoft.com/office/officeart/2017/3/layout/HorizontalPathTimeline"/>
    <dgm:cxn modelId="{61D1F605-8F80-46EB-B7D5-B75CDA1B0B62}" type="presParOf" srcId="{C7D1D16C-C121-4799-8A69-7139173EDF91}" destId="{F07C8C05-CCE0-4523-B8B0-136D8912DB57}" srcOrd="1" destOrd="0" presId="urn:microsoft.com/office/officeart/2017/3/layout/HorizontalPathTimeline"/>
    <dgm:cxn modelId="{1893EA2A-0288-4A42-B933-B9F320B920F0}" type="presParOf" srcId="{F07C8C05-CCE0-4523-B8B0-136D8912DB57}" destId="{18CB1916-F7FB-458B-8DB4-65AE80CFFAE4}" srcOrd="0" destOrd="0" presId="urn:microsoft.com/office/officeart/2017/3/layout/HorizontalPathTimeline"/>
    <dgm:cxn modelId="{7BAEED47-715F-45CC-B6E1-65E4CBAA8707}" type="presParOf" srcId="{18CB1916-F7FB-458B-8DB4-65AE80CFFAE4}" destId="{729808AB-9F0F-4C07-B156-1BBAA9F215A2}" srcOrd="0" destOrd="0" presId="urn:microsoft.com/office/officeart/2017/3/layout/HorizontalPathTimeline"/>
    <dgm:cxn modelId="{ABAF8C51-D178-4A0A-B1F1-66CBC8136CA3}" type="presParOf" srcId="{18CB1916-F7FB-458B-8DB4-65AE80CFFAE4}" destId="{30979B02-61C5-4B06-8FB0-E85B6CC4E8A2}" srcOrd="1" destOrd="0" presId="urn:microsoft.com/office/officeart/2017/3/layout/HorizontalPathTimeline"/>
    <dgm:cxn modelId="{8529ED52-17C2-41C5-95CE-8B2CBD4D89ED}" type="presParOf" srcId="{30979B02-61C5-4B06-8FB0-E85B6CC4E8A2}" destId="{2271DFD2-2737-41C1-BC98-79E97BABEDA9}" srcOrd="0" destOrd="0" presId="urn:microsoft.com/office/officeart/2017/3/layout/HorizontalPathTimeline"/>
    <dgm:cxn modelId="{9A6F437F-5928-4589-8913-9BC22772DB40}" type="presParOf" srcId="{30979B02-61C5-4B06-8FB0-E85B6CC4E8A2}" destId="{AC420EA8-53F8-4DF0-AB87-32F494A07101}" srcOrd="1" destOrd="0" presId="urn:microsoft.com/office/officeart/2017/3/layout/HorizontalPathTimeline"/>
    <dgm:cxn modelId="{B1951F27-030F-41AA-BFA7-BB9B2F7E0298}" type="presParOf" srcId="{18CB1916-F7FB-458B-8DB4-65AE80CFFAE4}" destId="{B59DB72D-72A7-473E-9F7A-BA768987BBA2}" srcOrd="2" destOrd="0" presId="urn:microsoft.com/office/officeart/2017/3/layout/HorizontalPathTimeline"/>
    <dgm:cxn modelId="{DDE3CF3E-8680-424C-8FEC-D4924160D4DC}" type="presParOf" srcId="{18CB1916-F7FB-458B-8DB4-65AE80CFFAE4}" destId="{9888E710-932D-47C9-B7E0-4F6EACA2C2D2}" srcOrd="3" destOrd="0" presId="urn:microsoft.com/office/officeart/2017/3/layout/HorizontalPathTimeline"/>
    <dgm:cxn modelId="{0C721D2F-BDC8-4D29-993B-C93D76A64177}" type="presParOf" srcId="{18CB1916-F7FB-458B-8DB4-65AE80CFFAE4}" destId="{0565DC03-BB43-400B-A65C-DB29D186AE97}" srcOrd="4" destOrd="0" presId="urn:microsoft.com/office/officeart/2017/3/layout/HorizontalPathTimeline"/>
    <dgm:cxn modelId="{A7ADF8E0-7461-4610-A269-97BAB8B11A25}" type="presParOf" srcId="{F07C8C05-CCE0-4523-B8B0-136D8912DB57}" destId="{E9A9944D-D42C-48D2-A3A7-E772A5338E0A}" srcOrd="1" destOrd="0" presId="urn:microsoft.com/office/officeart/2017/3/layout/HorizontalPathTimeline"/>
    <dgm:cxn modelId="{7DF0A8B9-0F9A-473C-9907-AEA9A94DE096}" type="presParOf" srcId="{F07C8C05-CCE0-4523-B8B0-136D8912DB57}" destId="{FE118C9A-6F2D-4FC3-B1B4-0BB50B0AD21C}" srcOrd="2" destOrd="0" presId="urn:microsoft.com/office/officeart/2017/3/layout/HorizontalPathTimeline"/>
    <dgm:cxn modelId="{38F3B89C-1846-47EB-8F47-E81AD939D915}" type="presParOf" srcId="{FE118C9A-6F2D-4FC3-B1B4-0BB50B0AD21C}" destId="{C893349F-745E-4BD1-A043-DA5862AA5AA4}" srcOrd="0" destOrd="0" presId="urn:microsoft.com/office/officeart/2017/3/layout/HorizontalPathTimeline"/>
    <dgm:cxn modelId="{7490A061-C487-4D38-BE70-6622E5936423}" type="presParOf" srcId="{FE118C9A-6F2D-4FC3-B1B4-0BB50B0AD21C}" destId="{924E591F-EB90-4D4F-BDD0-D1345710EC8E}" srcOrd="1" destOrd="0" presId="urn:microsoft.com/office/officeart/2017/3/layout/HorizontalPathTimeline"/>
    <dgm:cxn modelId="{70620FB3-1D0E-4E36-A687-73454D81BFE6}" type="presParOf" srcId="{924E591F-EB90-4D4F-BDD0-D1345710EC8E}" destId="{A331319B-7B46-4A2E-8876-1D2043A87F4F}" srcOrd="0" destOrd="0" presId="urn:microsoft.com/office/officeart/2017/3/layout/HorizontalPathTimeline"/>
    <dgm:cxn modelId="{B4C85ABA-C7A6-4987-83FC-AB726E23039B}" type="presParOf" srcId="{924E591F-EB90-4D4F-BDD0-D1345710EC8E}" destId="{C21C5AA7-E4CA-43DB-BC50-6BCBFBC41FDD}" srcOrd="1" destOrd="0" presId="urn:microsoft.com/office/officeart/2017/3/layout/HorizontalPathTimeline"/>
    <dgm:cxn modelId="{70EF539A-D942-471D-AA3D-C76B5742A190}" type="presParOf" srcId="{FE118C9A-6F2D-4FC3-B1B4-0BB50B0AD21C}" destId="{DCE0CB7A-2E70-4128-9AE6-BF75643837FE}" srcOrd="2" destOrd="0" presId="urn:microsoft.com/office/officeart/2017/3/layout/HorizontalPathTimeline"/>
    <dgm:cxn modelId="{40EA0237-E0C8-4284-BE4D-BA8447086584}" type="presParOf" srcId="{FE118C9A-6F2D-4FC3-B1B4-0BB50B0AD21C}" destId="{03D5731C-60B9-49CF-9793-59C109710782}" srcOrd="3" destOrd="0" presId="urn:microsoft.com/office/officeart/2017/3/layout/HorizontalPathTimeline"/>
    <dgm:cxn modelId="{4C31715B-2C19-47B7-80CD-D94057592F27}" type="presParOf" srcId="{FE118C9A-6F2D-4FC3-B1B4-0BB50B0AD21C}" destId="{29D35D46-32E8-4F10-BA90-182B0D35CFC6}" srcOrd="4" destOrd="0" presId="urn:microsoft.com/office/officeart/2017/3/layout/HorizontalPathTimeline"/>
    <dgm:cxn modelId="{BE28BFDC-91DE-4EB0-8226-CC31F90D9AF6}" type="presParOf" srcId="{F07C8C05-CCE0-4523-B8B0-136D8912DB57}" destId="{3CA356F1-C2B1-495F-AECC-1EE1CE75D464}" srcOrd="3" destOrd="0" presId="urn:microsoft.com/office/officeart/2017/3/layout/HorizontalPathTimeline"/>
    <dgm:cxn modelId="{1ADC0892-200B-4706-B864-2324D4610A0D}" type="presParOf" srcId="{F07C8C05-CCE0-4523-B8B0-136D8912DB57}" destId="{2812FA09-ADE2-4EA8-BCDA-5194791C760B}" srcOrd="4" destOrd="0" presId="urn:microsoft.com/office/officeart/2017/3/layout/HorizontalPathTimeline"/>
    <dgm:cxn modelId="{F8379EA2-4924-4E4E-A1F6-7FC021C6F2CA}" type="presParOf" srcId="{2812FA09-ADE2-4EA8-BCDA-5194791C760B}" destId="{4B8A5ABB-5534-471A-9157-8F4F1ECEABF1}" srcOrd="0" destOrd="0" presId="urn:microsoft.com/office/officeart/2017/3/layout/HorizontalPathTimeline"/>
    <dgm:cxn modelId="{32F98A6B-0606-4020-97C7-065A32DF6DB9}" type="presParOf" srcId="{2812FA09-ADE2-4EA8-BCDA-5194791C760B}" destId="{B259FA7E-005D-4094-8025-23D51F2B4984}" srcOrd="1" destOrd="0" presId="urn:microsoft.com/office/officeart/2017/3/layout/HorizontalPathTimeline"/>
    <dgm:cxn modelId="{E35FDA21-7C93-411D-963A-EA04556E9B9F}" type="presParOf" srcId="{B259FA7E-005D-4094-8025-23D51F2B4984}" destId="{80724AD0-8DE9-4C3F-ADD1-6FEF36C1A606}" srcOrd="0" destOrd="0" presId="urn:microsoft.com/office/officeart/2017/3/layout/HorizontalPathTimeline"/>
    <dgm:cxn modelId="{31ECA451-0141-4A1F-AA43-DAAA5A94D563}" type="presParOf" srcId="{B259FA7E-005D-4094-8025-23D51F2B4984}" destId="{36EC670E-29EE-4352-ACAE-7784910C2B0D}" srcOrd="1" destOrd="0" presId="urn:microsoft.com/office/officeart/2017/3/layout/HorizontalPathTimeline"/>
    <dgm:cxn modelId="{AAE10278-9A13-4A84-82DE-4FA4155B5D91}" type="presParOf" srcId="{2812FA09-ADE2-4EA8-BCDA-5194791C760B}" destId="{4A476939-E6FD-4B5E-AD14-AC9122D1E77A}" srcOrd="2" destOrd="0" presId="urn:microsoft.com/office/officeart/2017/3/layout/HorizontalPathTimeline"/>
    <dgm:cxn modelId="{66F9FD4D-F157-4C21-96D2-0CF94F8DE64F}" type="presParOf" srcId="{2812FA09-ADE2-4EA8-BCDA-5194791C760B}" destId="{9DDBBBD1-7205-4E36-A6E4-B491E2864CCA}" srcOrd="3" destOrd="0" presId="urn:microsoft.com/office/officeart/2017/3/layout/HorizontalPathTimeline"/>
    <dgm:cxn modelId="{273ACD71-63A0-4F76-89AB-D389906FC672}" type="presParOf" srcId="{2812FA09-ADE2-4EA8-BCDA-5194791C760B}" destId="{7EEE09D5-FDBF-4FF3-B1C6-E0B7D94718EC}" srcOrd="4" destOrd="0" presId="urn:microsoft.com/office/officeart/2017/3/layout/HorizontalPathTimeline"/>
    <dgm:cxn modelId="{42F0ED78-4BA6-4FDF-BB77-779AC347592C}" type="presParOf" srcId="{F07C8C05-CCE0-4523-B8B0-136D8912DB57}" destId="{826E99EA-133C-4B99-A806-1E45D3500E60}" srcOrd="5" destOrd="0" presId="urn:microsoft.com/office/officeart/2017/3/layout/HorizontalPathTimeline"/>
    <dgm:cxn modelId="{4125CE3E-062C-4D8B-B921-41BECF5F785E}" type="presParOf" srcId="{F07C8C05-CCE0-4523-B8B0-136D8912DB57}" destId="{517707E0-B2F5-4E92-87B2-F44533F78326}" srcOrd="6" destOrd="0" presId="urn:microsoft.com/office/officeart/2017/3/layout/HorizontalPathTimeline"/>
    <dgm:cxn modelId="{85CBD241-B555-4069-B372-DB756F7D428D}" type="presParOf" srcId="{517707E0-B2F5-4E92-87B2-F44533F78326}" destId="{6DD35B15-0765-4A44-8827-C50FF1714828}" srcOrd="0" destOrd="0" presId="urn:microsoft.com/office/officeart/2017/3/layout/HorizontalPathTimeline"/>
    <dgm:cxn modelId="{64F65C3C-3E9D-4502-B4F9-5B7E15A8C01B}" type="presParOf" srcId="{517707E0-B2F5-4E92-87B2-F44533F78326}" destId="{E188566A-CB5E-4011-B3CE-3ACF10D33C05}" srcOrd="1" destOrd="0" presId="urn:microsoft.com/office/officeart/2017/3/layout/HorizontalPathTimeline"/>
    <dgm:cxn modelId="{F9639BB4-1A0C-4813-B2F3-22F2080D9E13}" type="presParOf" srcId="{E188566A-CB5E-4011-B3CE-3ACF10D33C05}" destId="{3D0C3AFD-8D94-4723-AFAC-80340176BB1A}" srcOrd="0" destOrd="0" presId="urn:microsoft.com/office/officeart/2017/3/layout/HorizontalPathTimeline"/>
    <dgm:cxn modelId="{5299C158-A157-44DA-B4B8-FB4A6FC726F2}" type="presParOf" srcId="{E188566A-CB5E-4011-B3CE-3ACF10D33C05}" destId="{BB84DF89-FFFD-43FC-A54D-15C98FA9BBAC}" srcOrd="1" destOrd="0" presId="urn:microsoft.com/office/officeart/2017/3/layout/HorizontalPathTimeline"/>
    <dgm:cxn modelId="{5B8291CB-24A8-4A16-AF72-BDCCEE1B9B67}" type="presParOf" srcId="{517707E0-B2F5-4E92-87B2-F44533F78326}" destId="{1848B701-D343-45C8-8B01-B21B14FB6F73}" srcOrd="2" destOrd="0" presId="urn:microsoft.com/office/officeart/2017/3/layout/HorizontalPathTimeline"/>
    <dgm:cxn modelId="{841DAD07-286A-4E26-BC7D-CCC1A82A400F}" type="presParOf" srcId="{517707E0-B2F5-4E92-87B2-F44533F78326}" destId="{9ECFB351-8E09-435D-B932-9D48FEBAA3C2}" srcOrd="3" destOrd="0" presId="urn:microsoft.com/office/officeart/2017/3/layout/HorizontalPathTimeline"/>
    <dgm:cxn modelId="{C091DDFB-3370-4404-A0C0-11BC59A29C81}" type="presParOf" srcId="{517707E0-B2F5-4E92-87B2-F44533F78326}" destId="{E941B557-ACB9-4642-BD01-DD1E2BF99E37}" srcOrd="4" destOrd="0" presId="urn:microsoft.com/office/officeart/2017/3/layout/HorizontalPathTimeline"/>
    <dgm:cxn modelId="{88348044-201C-43FF-A79D-44F824C54D9F}" type="presParOf" srcId="{F07C8C05-CCE0-4523-B8B0-136D8912DB57}" destId="{15EE5834-37EC-40B3-ABC0-2F605D295D80}" srcOrd="7" destOrd="0" presId="urn:microsoft.com/office/officeart/2017/3/layout/HorizontalPathTimeline"/>
    <dgm:cxn modelId="{51D70689-A849-45D5-AE6F-6423A2B24C63}" type="presParOf" srcId="{F07C8C05-CCE0-4523-B8B0-136D8912DB57}" destId="{0833F018-60FE-4FF9-8648-749308BE6C1F}" srcOrd="8" destOrd="0" presId="urn:microsoft.com/office/officeart/2017/3/layout/HorizontalPathTimeline"/>
    <dgm:cxn modelId="{B048C4E3-65A5-405B-8E89-056AEFA2DBFD}" type="presParOf" srcId="{0833F018-60FE-4FF9-8648-749308BE6C1F}" destId="{90D98557-153A-4091-B2AF-D2D9A3CF4E0E}" srcOrd="0" destOrd="0" presId="urn:microsoft.com/office/officeart/2017/3/layout/HorizontalPathTimeline"/>
    <dgm:cxn modelId="{F6988459-15B2-4CF3-A5D2-0FA2DAE980E1}" type="presParOf" srcId="{0833F018-60FE-4FF9-8648-749308BE6C1F}" destId="{B270A49E-0F9B-405C-AD95-2FCEF72C56AA}" srcOrd="1" destOrd="0" presId="urn:microsoft.com/office/officeart/2017/3/layout/HorizontalPathTimeline"/>
    <dgm:cxn modelId="{AC3353B1-AB7B-49A5-B1A9-1BA878626479}" type="presParOf" srcId="{B270A49E-0F9B-405C-AD95-2FCEF72C56AA}" destId="{F0F5F21F-B7C3-4A5A-A9A7-ADCB4FE7344C}" srcOrd="0" destOrd="0" presId="urn:microsoft.com/office/officeart/2017/3/layout/HorizontalPathTimeline"/>
    <dgm:cxn modelId="{82BFBBD5-C929-46EA-BE64-ABBEC6D3F272}" type="presParOf" srcId="{B270A49E-0F9B-405C-AD95-2FCEF72C56AA}" destId="{2B031084-1420-4CA0-86E8-31743423E075}" srcOrd="1" destOrd="0" presId="urn:microsoft.com/office/officeart/2017/3/layout/HorizontalPathTimeline"/>
    <dgm:cxn modelId="{51DD0187-8816-45AD-9489-4F4B342193CE}" type="presParOf" srcId="{0833F018-60FE-4FF9-8648-749308BE6C1F}" destId="{FD735C1D-8D40-40D4-83C8-355BEC0CC614}" srcOrd="2" destOrd="0" presId="urn:microsoft.com/office/officeart/2017/3/layout/HorizontalPathTimeline"/>
    <dgm:cxn modelId="{4EFCDFE1-3F3E-4A6F-84DC-288E4182EEFB}" type="presParOf" srcId="{0833F018-60FE-4FF9-8648-749308BE6C1F}" destId="{32B0045A-0B6E-4034-A7E1-966EE6CB2118}" srcOrd="3" destOrd="0" presId="urn:microsoft.com/office/officeart/2017/3/layout/HorizontalPathTimeline"/>
    <dgm:cxn modelId="{F02CD6DB-1F82-48DB-9DAE-E4C31A96B7EC}" type="presParOf" srcId="{0833F018-60FE-4FF9-8648-749308BE6C1F}" destId="{4CB8DEC4-5CAC-4816-8AD5-2AC166EC3E76}" srcOrd="4" destOrd="0" presId="urn:microsoft.com/office/officeart/2017/3/layout/HorizontalPathTimeline"/>
    <dgm:cxn modelId="{14DB6450-E3DE-4F7D-BA0B-79B7E067FC13}" type="presParOf" srcId="{F07C8C05-CCE0-4523-B8B0-136D8912DB57}" destId="{9FDBDACF-B337-4FC4-9CFD-70E78DF42D0F}" srcOrd="9" destOrd="0" presId="urn:microsoft.com/office/officeart/2017/3/layout/HorizontalPathTimeline"/>
    <dgm:cxn modelId="{BA1FF2B2-737D-478B-9D7A-BC9C40407EAB}" type="presParOf" srcId="{F07C8C05-CCE0-4523-B8B0-136D8912DB57}" destId="{215DADD3-04FF-401C-BCCA-E230E5A11D4B}" srcOrd="10" destOrd="0" presId="urn:microsoft.com/office/officeart/2017/3/layout/HorizontalPathTimeline"/>
    <dgm:cxn modelId="{C4D4A770-EE96-4967-9BC9-D483757C1C8C}" type="presParOf" srcId="{215DADD3-04FF-401C-BCCA-E230E5A11D4B}" destId="{984D4CFC-E0FE-49A6-955E-B797F8234A5D}" srcOrd="0" destOrd="0" presId="urn:microsoft.com/office/officeart/2017/3/layout/HorizontalPathTimeline"/>
    <dgm:cxn modelId="{35B045C2-69E5-4924-BE7D-0E8896F61584}" type="presParOf" srcId="{215DADD3-04FF-401C-BCCA-E230E5A11D4B}" destId="{AE477C8D-27FA-48D7-A32C-B0364465C6DA}" srcOrd="1" destOrd="0" presId="urn:microsoft.com/office/officeart/2017/3/layout/HorizontalPathTimeline"/>
    <dgm:cxn modelId="{91D33186-BDDE-4944-A162-7FA267052032}" type="presParOf" srcId="{AE477C8D-27FA-48D7-A32C-B0364465C6DA}" destId="{3EB79951-B3E1-4B92-AFB9-C125CE5B1CF2}" srcOrd="0" destOrd="0" presId="urn:microsoft.com/office/officeart/2017/3/layout/HorizontalPathTimeline"/>
    <dgm:cxn modelId="{0161048D-FEDD-4B45-8AA7-0029465B1518}" type="presParOf" srcId="{AE477C8D-27FA-48D7-A32C-B0364465C6DA}" destId="{7F1B8D64-65B9-4947-B113-FCC5B3291324}" srcOrd="1" destOrd="0" presId="urn:microsoft.com/office/officeart/2017/3/layout/HorizontalPathTimeline"/>
    <dgm:cxn modelId="{59FD0A44-1660-499B-B074-CDBE8C746058}" type="presParOf" srcId="{215DADD3-04FF-401C-BCCA-E230E5A11D4B}" destId="{E1C6FA01-F164-450A-BC65-F67B6CD3274D}" srcOrd="2" destOrd="0" presId="urn:microsoft.com/office/officeart/2017/3/layout/HorizontalPathTimeline"/>
    <dgm:cxn modelId="{C22EAA32-90E6-4B8E-8602-86FB3847483B}" type="presParOf" srcId="{215DADD3-04FF-401C-BCCA-E230E5A11D4B}" destId="{6D579841-FEC8-4242-B153-62F54C6C34D6}" srcOrd="3" destOrd="0" presId="urn:microsoft.com/office/officeart/2017/3/layout/HorizontalPathTimeline"/>
    <dgm:cxn modelId="{B000FC20-41C4-471B-BF20-38B81C52C5F2}" type="presParOf" srcId="{215DADD3-04FF-401C-BCCA-E230E5A11D4B}" destId="{50FA809A-AA51-432D-A60E-F06C64DEAEC3}" srcOrd="4" destOrd="0" presId="urn:microsoft.com/office/officeart/2017/3/layout/HorizontalPath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63CF30-97F6-498F-8688-7FCD5297D722}" type="doc">
      <dgm:prSet loTypeId="urn:microsoft.com/office/officeart/2005/8/layout/list1" loCatId="list" qsTypeId="urn:microsoft.com/office/officeart/2005/8/quickstyle/simple4" qsCatId="simple" csTypeId="urn:microsoft.com/office/officeart/2005/8/colors/accent0_2" csCatId="mainScheme" phldr="1"/>
      <dgm:spPr/>
      <dgm:t>
        <a:bodyPr/>
        <a:lstStyle/>
        <a:p>
          <a:endParaRPr lang="en-US"/>
        </a:p>
      </dgm:t>
    </dgm:pt>
    <dgm:pt modelId="{0261AC62-DBBA-475D-B1BD-3A970D6D3E25}">
      <dgm:prSet phldrT="[Text]" phldr="0"/>
      <dgm:spPr>
        <a:solidFill>
          <a:srgbClr val="0C1F55"/>
        </a:solidFill>
      </dgm:spPr>
      <dgm:t>
        <a:bodyPr/>
        <a:lstStyle/>
        <a:p>
          <a:r>
            <a:rPr lang="en-US" dirty="0" err="1">
              <a:solidFill>
                <a:schemeClr val="bg1"/>
              </a:solidFill>
              <a:latin typeface="Aptos Display" panose="02110004020202020204"/>
            </a:rPr>
            <a:t>Contining</a:t>
          </a:r>
          <a:endParaRPr lang="en-US" dirty="0">
            <a:solidFill>
              <a:schemeClr val="bg1"/>
            </a:solidFill>
          </a:endParaRPr>
        </a:p>
      </dgm:t>
    </dgm:pt>
    <dgm:pt modelId="{28DDFF79-A97B-4D47-A033-539B0977DF70}" type="parTrans" cxnId="{721B095F-AE51-4542-B600-38D9C419C6A8}">
      <dgm:prSet/>
      <dgm:spPr/>
      <dgm:t>
        <a:bodyPr/>
        <a:lstStyle/>
        <a:p>
          <a:endParaRPr lang="en-US"/>
        </a:p>
      </dgm:t>
    </dgm:pt>
    <dgm:pt modelId="{D29C3083-184C-4BE7-A9A0-665F22C98896}" type="sibTrans" cxnId="{721B095F-AE51-4542-B600-38D9C419C6A8}">
      <dgm:prSet/>
      <dgm:spPr/>
      <dgm:t>
        <a:bodyPr/>
        <a:lstStyle/>
        <a:p>
          <a:endParaRPr lang="en-US"/>
        </a:p>
      </dgm:t>
    </dgm:pt>
    <dgm:pt modelId="{13531EEC-3DE9-44EB-B08A-ED340DA550D6}">
      <dgm:prSet phldrT="[Text]" phldr="0"/>
      <dgm:spPr>
        <a:solidFill>
          <a:schemeClr val="bg1">
            <a:lumMod val="95000"/>
          </a:schemeClr>
        </a:solidFill>
      </dgm:spPr>
      <dgm:t>
        <a:bodyPr/>
        <a:lstStyle/>
        <a:p>
          <a:pPr rtl="0"/>
          <a:r>
            <a:rPr lang="en-US" dirty="0">
              <a:solidFill>
                <a:srgbClr val="0C1F55"/>
              </a:solidFill>
              <a:latin typeface="Aptos Display" panose="02110004020202020204"/>
            </a:rPr>
            <a:t>Open data</a:t>
          </a:r>
          <a:endParaRPr lang="en-US" dirty="0">
            <a:solidFill>
              <a:srgbClr val="0C1F55"/>
            </a:solidFill>
          </a:endParaRPr>
        </a:p>
      </dgm:t>
    </dgm:pt>
    <dgm:pt modelId="{7EB8AE44-0640-42F8-964E-FF2E874E5B8D}" type="parTrans" cxnId="{55A256E9-B232-4D89-BE2A-946BE1C5CF8F}">
      <dgm:prSet/>
      <dgm:spPr/>
      <dgm:t>
        <a:bodyPr/>
        <a:lstStyle/>
        <a:p>
          <a:endParaRPr lang="en-US"/>
        </a:p>
      </dgm:t>
    </dgm:pt>
    <dgm:pt modelId="{BCE86C64-0140-4C31-A8D2-863A34FC145A}" type="sibTrans" cxnId="{55A256E9-B232-4D89-BE2A-946BE1C5CF8F}">
      <dgm:prSet/>
      <dgm:spPr/>
      <dgm:t>
        <a:bodyPr/>
        <a:lstStyle/>
        <a:p>
          <a:endParaRPr lang="en-US"/>
        </a:p>
      </dgm:t>
    </dgm:pt>
    <dgm:pt modelId="{4BC1B313-DA73-4D95-B705-D76677CDBCC4}">
      <dgm:prSet phldrT="[Text]" phldr="0"/>
      <dgm:spPr/>
      <dgm:t>
        <a:bodyPr/>
        <a:lstStyle/>
        <a:p>
          <a:pPr rtl="0"/>
          <a:r>
            <a:rPr lang="en-US" dirty="0">
              <a:solidFill>
                <a:srgbClr val="0C1F55"/>
              </a:solidFill>
              <a:latin typeface="Aptos Display" panose="02110004020202020204"/>
            </a:rPr>
            <a:t>Data validation</a:t>
          </a:r>
          <a:endParaRPr lang="en-US" dirty="0">
            <a:solidFill>
              <a:srgbClr val="0C1F55"/>
            </a:solidFill>
          </a:endParaRPr>
        </a:p>
      </dgm:t>
    </dgm:pt>
    <dgm:pt modelId="{A87FBBC8-B629-40B4-841A-1B25640CCCC6}" type="parTrans" cxnId="{48089669-1C07-4606-8B24-03B376FBDA99}">
      <dgm:prSet/>
      <dgm:spPr/>
      <dgm:t>
        <a:bodyPr/>
        <a:lstStyle/>
        <a:p>
          <a:endParaRPr lang="en-US"/>
        </a:p>
      </dgm:t>
    </dgm:pt>
    <dgm:pt modelId="{A2817B49-A67D-4CF9-B7AD-376A52E8EAD9}" type="sibTrans" cxnId="{48089669-1C07-4606-8B24-03B376FBDA99}">
      <dgm:prSet/>
      <dgm:spPr/>
      <dgm:t>
        <a:bodyPr/>
        <a:lstStyle/>
        <a:p>
          <a:endParaRPr lang="en-US"/>
        </a:p>
      </dgm:t>
    </dgm:pt>
    <dgm:pt modelId="{90A0811E-AD04-43E7-9643-C2D3A7B0CCA6}">
      <dgm:prSet phldrT="[Text]" phldr="0"/>
      <dgm:spPr>
        <a:solidFill>
          <a:srgbClr val="0C1F55"/>
        </a:solidFill>
      </dgm:spPr>
      <dgm:t>
        <a:bodyPr/>
        <a:lstStyle/>
        <a:p>
          <a:r>
            <a:rPr lang="en-US" dirty="0">
              <a:solidFill>
                <a:schemeClr val="bg1"/>
              </a:solidFill>
              <a:latin typeface="Aptos Display" panose="02110004020202020204"/>
            </a:rPr>
            <a:t>New Opportunities</a:t>
          </a:r>
          <a:endParaRPr lang="en-US" dirty="0">
            <a:solidFill>
              <a:schemeClr val="bg1"/>
            </a:solidFill>
          </a:endParaRPr>
        </a:p>
      </dgm:t>
    </dgm:pt>
    <dgm:pt modelId="{319DB8FC-301B-4130-800E-848E16A469C3}" type="parTrans" cxnId="{CAD9D222-3B4F-4042-838C-FD166F7EB972}">
      <dgm:prSet/>
      <dgm:spPr/>
      <dgm:t>
        <a:bodyPr/>
        <a:lstStyle/>
        <a:p>
          <a:endParaRPr lang="en-US"/>
        </a:p>
      </dgm:t>
    </dgm:pt>
    <dgm:pt modelId="{D5347D78-C1CC-409E-956B-4D6B89D0BD79}" type="sibTrans" cxnId="{CAD9D222-3B4F-4042-838C-FD166F7EB972}">
      <dgm:prSet/>
      <dgm:spPr/>
      <dgm:t>
        <a:bodyPr/>
        <a:lstStyle/>
        <a:p>
          <a:endParaRPr lang="en-US"/>
        </a:p>
      </dgm:t>
    </dgm:pt>
    <dgm:pt modelId="{32BBF733-3324-445C-BBDD-F19661D99654}">
      <dgm:prSet phldrT="[Text]" phldr="0"/>
      <dgm:spPr/>
      <dgm:t>
        <a:bodyPr/>
        <a:lstStyle/>
        <a:p>
          <a:pPr algn="l"/>
          <a:r>
            <a:rPr lang="en-US" dirty="0">
              <a:solidFill>
                <a:srgbClr val="0C1F55"/>
              </a:solidFill>
              <a:latin typeface="Segoe UI"/>
              <a:cs typeface="Segoe UI"/>
            </a:rPr>
            <a:t>Future-Proofing and Innovation</a:t>
          </a:r>
          <a:endParaRPr lang="en-US" dirty="0">
            <a:solidFill>
              <a:srgbClr val="0C1F55"/>
            </a:solidFill>
          </a:endParaRPr>
        </a:p>
      </dgm:t>
    </dgm:pt>
    <dgm:pt modelId="{69E349E0-94C7-4776-842A-1EF2ED6AEBCC}" type="parTrans" cxnId="{725A1081-EABF-4F05-8188-899DABBAC311}">
      <dgm:prSet/>
      <dgm:spPr/>
      <dgm:t>
        <a:bodyPr/>
        <a:lstStyle/>
        <a:p>
          <a:endParaRPr lang="en-US"/>
        </a:p>
      </dgm:t>
    </dgm:pt>
    <dgm:pt modelId="{9F47B145-6F00-43A6-8A59-52993EE66213}" type="sibTrans" cxnId="{725A1081-EABF-4F05-8188-899DABBAC311}">
      <dgm:prSet/>
      <dgm:spPr/>
      <dgm:t>
        <a:bodyPr/>
        <a:lstStyle/>
        <a:p>
          <a:endParaRPr lang="en-US"/>
        </a:p>
      </dgm:t>
    </dgm:pt>
    <dgm:pt modelId="{E1D9676F-E272-4717-B807-38FF5EF451E4}">
      <dgm:prSet phldr="0"/>
      <dgm:spPr/>
      <dgm:t>
        <a:bodyPr/>
        <a:lstStyle/>
        <a:p>
          <a:r>
            <a:rPr lang="en-US" dirty="0">
              <a:solidFill>
                <a:srgbClr val="0C1F55"/>
              </a:solidFill>
              <a:latin typeface="Aptos Display" panose="02110004020202020204"/>
            </a:rPr>
            <a:t>Statistics</a:t>
          </a:r>
        </a:p>
      </dgm:t>
    </dgm:pt>
    <dgm:pt modelId="{DC35CAE3-6CE0-425A-9972-5F2462A88DFA}" type="parTrans" cxnId="{507C0F81-AAC7-4368-9845-87732932FF92}">
      <dgm:prSet/>
      <dgm:spPr/>
    </dgm:pt>
    <dgm:pt modelId="{A5862559-02B8-48E2-90B9-0819FD20AFBC}" type="sibTrans" cxnId="{507C0F81-AAC7-4368-9845-87732932FF92}">
      <dgm:prSet/>
      <dgm:spPr/>
    </dgm:pt>
    <dgm:pt modelId="{BE9E24CF-D938-4302-9D17-18802A592F77}">
      <dgm:prSet phldr="0"/>
      <dgm:spPr/>
      <dgm:t>
        <a:bodyPr/>
        <a:lstStyle/>
        <a:p>
          <a:pPr algn="l"/>
          <a:r>
            <a:rPr lang="en-US" dirty="0">
              <a:solidFill>
                <a:srgbClr val="0C1F55"/>
              </a:solidFill>
              <a:latin typeface="Segoe UI"/>
              <a:cs typeface="Segoe UI"/>
            </a:rPr>
            <a:t>Enhanced Performance and Scalability</a:t>
          </a:r>
        </a:p>
      </dgm:t>
    </dgm:pt>
    <dgm:pt modelId="{28A0B96E-71D5-4694-960C-61EBCF711DF9}" type="parTrans" cxnId="{F0C0F612-1F63-457E-8215-F3EBA37F4EBE}">
      <dgm:prSet/>
      <dgm:spPr/>
    </dgm:pt>
    <dgm:pt modelId="{0226D0FB-97DC-41D0-9B47-5FD6E40F3C44}" type="sibTrans" cxnId="{F0C0F612-1F63-457E-8215-F3EBA37F4EBE}">
      <dgm:prSet/>
      <dgm:spPr/>
    </dgm:pt>
    <dgm:pt modelId="{DBA89E16-C6C5-4B10-8C53-27DE5133A62E}">
      <dgm:prSet phldr="0"/>
      <dgm:spPr/>
      <dgm:t>
        <a:bodyPr/>
        <a:lstStyle/>
        <a:p>
          <a:pPr algn="l"/>
          <a:r>
            <a:rPr lang="en-US" dirty="0">
              <a:solidFill>
                <a:srgbClr val="0C1F55"/>
              </a:solidFill>
              <a:latin typeface="Segoe UI"/>
              <a:cs typeface="Segoe UI"/>
            </a:rPr>
            <a:t>Improved Security and Compliance</a:t>
          </a:r>
        </a:p>
      </dgm:t>
    </dgm:pt>
    <dgm:pt modelId="{1B53FBC8-308D-4DA5-BA41-86E8D93E46AA}" type="parTrans" cxnId="{1F17F608-C391-407E-A6F4-9D099180F8AE}">
      <dgm:prSet/>
      <dgm:spPr/>
    </dgm:pt>
    <dgm:pt modelId="{6C70E974-08E4-495A-A2F6-36B2849BD363}" type="sibTrans" cxnId="{1F17F608-C391-407E-A6F4-9D099180F8AE}">
      <dgm:prSet/>
      <dgm:spPr/>
    </dgm:pt>
    <dgm:pt modelId="{92304F65-4474-444B-B65F-F2F8A2A60838}">
      <dgm:prSet phldr="0"/>
      <dgm:spPr/>
      <dgm:t>
        <a:bodyPr/>
        <a:lstStyle/>
        <a:p>
          <a:pPr algn="l"/>
          <a:r>
            <a:rPr lang="en-US" dirty="0">
              <a:solidFill>
                <a:srgbClr val="0C1F55"/>
              </a:solidFill>
              <a:latin typeface="Segoe UI"/>
              <a:cs typeface="Segoe UI"/>
            </a:rPr>
            <a:t>Better Integration and Interoperability </a:t>
          </a:r>
        </a:p>
      </dgm:t>
    </dgm:pt>
    <dgm:pt modelId="{326D41A7-0E5C-4F70-834E-4881BC1E0A73}" type="parTrans" cxnId="{42C5AF9B-5668-4744-88BA-F7ECF49B3D51}">
      <dgm:prSet/>
      <dgm:spPr/>
    </dgm:pt>
    <dgm:pt modelId="{732BA244-D456-415A-AD50-EE2FB891DBD8}" type="sibTrans" cxnId="{42C5AF9B-5668-4744-88BA-F7ECF49B3D51}">
      <dgm:prSet/>
      <dgm:spPr/>
    </dgm:pt>
    <dgm:pt modelId="{D0FCAE1C-8169-4F3E-84C9-AD4899AD9DF4}">
      <dgm:prSet phldr="0"/>
      <dgm:spPr>
        <a:solidFill>
          <a:schemeClr val="bg1">
            <a:lumMod val="95000"/>
          </a:schemeClr>
        </a:solidFill>
      </dgm:spPr>
      <dgm:t>
        <a:bodyPr/>
        <a:lstStyle/>
        <a:p>
          <a:pPr algn="l" rtl="0"/>
          <a:r>
            <a:rPr lang="en-US">
              <a:latin typeface="Segoe UI"/>
              <a:cs typeface="Segoe UI"/>
            </a:rPr>
            <a:t>Integration into existing CRL cataloging workflows</a:t>
          </a:r>
        </a:p>
      </dgm:t>
    </dgm:pt>
    <dgm:pt modelId="{1BEDD437-67B5-48D0-A893-E832778C8FC2}" type="parTrans" cxnId="{E8249037-98E5-45E5-B606-28B101D12E8F}">
      <dgm:prSet/>
      <dgm:spPr/>
    </dgm:pt>
    <dgm:pt modelId="{CB85005F-99E1-4351-AB50-9E0A565948C6}" type="sibTrans" cxnId="{E8249037-98E5-45E5-B606-28B101D12E8F}">
      <dgm:prSet/>
      <dgm:spPr/>
    </dgm:pt>
    <dgm:pt modelId="{07975C41-05C1-467C-9B9A-E85AF5B039C3}" type="pres">
      <dgm:prSet presAssocID="{0863CF30-97F6-498F-8688-7FCD5297D722}" presName="linear" presStyleCnt="0">
        <dgm:presLayoutVars>
          <dgm:dir/>
          <dgm:animLvl val="lvl"/>
          <dgm:resizeHandles val="exact"/>
        </dgm:presLayoutVars>
      </dgm:prSet>
      <dgm:spPr/>
    </dgm:pt>
    <dgm:pt modelId="{0CF53AF6-530F-400E-8387-87A9FF80692A}" type="pres">
      <dgm:prSet presAssocID="{0261AC62-DBBA-475D-B1BD-3A970D6D3E25}" presName="parentLin" presStyleCnt="0"/>
      <dgm:spPr/>
    </dgm:pt>
    <dgm:pt modelId="{4E1AAFED-DD3B-4D47-8651-E88EAAE75C15}" type="pres">
      <dgm:prSet presAssocID="{0261AC62-DBBA-475D-B1BD-3A970D6D3E25}" presName="parentLeftMargin" presStyleLbl="node1" presStyleIdx="0" presStyleCnt="2"/>
      <dgm:spPr/>
    </dgm:pt>
    <dgm:pt modelId="{A8B8B6BB-A951-44AD-85E1-C9269158B1C6}" type="pres">
      <dgm:prSet presAssocID="{0261AC62-DBBA-475D-B1BD-3A970D6D3E25}" presName="parentText" presStyleLbl="node1" presStyleIdx="0" presStyleCnt="2">
        <dgm:presLayoutVars>
          <dgm:chMax val="0"/>
          <dgm:bulletEnabled val="1"/>
        </dgm:presLayoutVars>
      </dgm:prSet>
      <dgm:spPr/>
    </dgm:pt>
    <dgm:pt modelId="{B9F4FED4-8EEB-4057-8519-1F6FAE49BBD2}" type="pres">
      <dgm:prSet presAssocID="{0261AC62-DBBA-475D-B1BD-3A970D6D3E25}" presName="negativeSpace" presStyleCnt="0"/>
      <dgm:spPr/>
    </dgm:pt>
    <dgm:pt modelId="{7BD3A2C7-A663-4015-B09E-99585D6DACED}" type="pres">
      <dgm:prSet presAssocID="{0261AC62-DBBA-475D-B1BD-3A970D6D3E25}" presName="childText" presStyleLbl="conFgAcc1" presStyleIdx="0" presStyleCnt="2">
        <dgm:presLayoutVars>
          <dgm:bulletEnabled val="1"/>
        </dgm:presLayoutVars>
      </dgm:prSet>
      <dgm:spPr>
        <a:solidFill>
          <a:srgbClr val="E7E9EE"/>
        </a:solidFill>
      </dgm:spPr>
    </dgm:pt>
    <dgm:pt modelId="{D155E2CE-C9BE-4E4F-A10E-4EC98579EB8C}" type="pres">
      <dgm:prSet presAssocID="{D29C3083-184C-4BE7-A9A0-665F22C98896}" presName="spaceBetweenRectangles" presStyleCnt="0"/>
      <dgm:spPr/>
    </dgm:pt>
    <dgm:pt modelId="{F5745655-C3A0-4036-9D8F-3C82EC5D769E}" type="pres">
      <dgm:prSet presAssocID="{90A0811E-AD04-43E7-9643-C2D3A7B0CCA6}" presName="parentLin" presStyleCnt="0"/>
      <dgm:spPr/>
    </dgm:pt>
    <dgm:pt modelId="{BCFE2CF6-2011-4635-AB12-DF339B91F17A}" type="pres">
      <dgm:prSet presAssocID="{90A0811E-AD04-43E7-9643-C2D3A7B0CCA6}" presName="parentLeftMargin" presStyleLbl="node1" presStyleIdx="0" presStyleCnt="2"/>
      <dgm:spPr/>
    </dgm:pt>
    <dgm:pt modelId="{5581D5F5-6111-4A14-8098-12820137ED2F}" type="pres">
      <dgm:prSet presAssocID="{90A0811E-AD04-43E7-9643-C2D3A7B0CCA6}" presName="parentText" presStyleLbl="node1" presStyleIdx="1" presStyleCnt="2">
        <dgm:presLayoutVars>
          <dgm:chMax val="0"/>
          <dgm:bulletEnabled val="1"/>
        </dgm:presLayoutVars>
      </dgm:prSet>
      <dgm:spPr/>
    </dgm:pt>
    <dgm:pt modelId="{3E719675-49E8-4E9A-9D22-D6A83150B96A}" type="pres">
      <dgm:prSet presAssocID="{90A0811E-AD04-43E7-9643-C2D3A7B0CCA6}" presName="negativeSpace" presStyleCnt="0"/>
      <dgm:spPr/>
    </dgm:pt>
    <dgm:pt modelId="{25ED5705-76B2-4FA7-AC11-6FD4357DC9D5}" type="pres">
      <dgm:prSet presAssocID="{90A0811E-AD04-43E7-9643-C2D3A7B0CCA6}" presName="childText" presStyleLbl="conFgAcc1" presStyleIdx="1" presStyleCnt="2">
        <dgm:presLayoutVars>
          <dgm:bulletEnabled val="1"/>
        </dgm:presLayoutVars>
      </dgm:prSet>
      <dgm:spPr>
        <a:solidFill>
          <a:srgbClr val="E7E9EE"/>
        </a:solidFill>
      </dgm:spPr>
    </dgm:pt>
  </dgm:ptLst>
  <dgm:cxnLst>
    <dgm:cxn modelId="{1F17F608-C391-407E-A6F4-9D099180F8AE}" srcId="{90A0811E-AD04-43E7-9643-C2D3A7B0CCA6}" destId="{DBA89E16-C6C5-4B10-8C53-27DE5133A62E}" srcOrd="1" destOrd="0" parTransId="{1B53FBC8-308D-4DA5-BA41-86E8D93E46AA}" sibTransId="{6C70E974-08E4-495A-A2F6-36B2849BD363}"/>
    <dgm:cxn modelId="{F0C0F612-1F63-457E-8215-F3EBA37F4EBE}" srcId="{90A0811E-AD04-43E7-9643-C2D3A7B0CCA6}" destId="{BE9E24CF-D938-4302-9D17-18802A592F77}" srcOrd="0" destOrd="0" parTransId="{28A0B96E-71D5-4694-960C-61EBCF711DF9}" sibTransId="{0226D0FB-97DC-41D0-9B47-5FD6E40F3C44}"/>
    <dgm:cxn modelId="{C09F7716-5E57-4C6E-932F-DC80BB4AEFF9}" type="presOf" srcId="{E1D9676F-E272-4717-B807-38FF5EF451E4}" destId="{7BD3A2C7-A663-4015-B09E-99585D6DACED}" srcOrd="0" destOrd="2" presId="urn:microsoft.com/office/officeart/2005/8/layout/list1"/>
    <dgm:cxn modelId="{CAD9D222-3B4F-4042-838C-FD166F7EB972}" srcId="{0863CF30-97F6-498F-8688-7FCD5297D722}" destId="{90A0811E-AD04-43E7-9643-C2D3A7B0CCA6}" srcOrd="1" destOrd="0" parTransId="{319DB8FC-301B-4130-800E-848E16A469C3}" sibTransId="{D5347D78-C1CC-409E-956B-4D6B89D0BD79}"/>
    <dgm:cxn modelId="{59AB162E-0E71-471E-96D2-0F3C17C583FB}" type="presOf" srcId="{BE9E24CF-D938-4302-9D17-18802A592F77}" destId="{25ED5705-76B2-4FA7-AC11-6FD4357DC9D5}" srcOrd="0" destOrd="0" presId="urn:microsoft.com/office/officeart/2005/8/layout/list1"/>
    <dgm:cxn modelId="{CDD5C12F-BE8F-4615-BE4C-A51900CE4171}" type="presOf" srcId="{0261AC62-DBBA-475D-B1BD-3A970D6D3E25}" destId="{4E1AAFED-DD3B-4D47-8651-E88EAAE75C15}" srcOrd="0" destOrd="0" presId="urn:microsoft.com/office/officeart/2005/8/layout/list1"/>
    <dgm:cxn modelId="{E8249037-98E5-45E5-B606-28B101D12E8F}" srcId="{90A0811E-AD04-43E7-9643-C2D3A7B0CCA6}" destId="{D0FCAE1C-8169-4F3E-84C9-AD4899AD9DF4}" srcOrd="4" destOrd="0" parTransId="{1BEDD437-67B5-48D0-A893-E832778C8FC2}" sibTransId="{CB85005F-99E1-4351-AB50-9E0A565948C6}"/>
    <dgm:cxn modelId="{721B095F-AE51-4542-B600-38D9C419C6A8}" srcId="{0863CF30-97F6-498F-8688-7FCD5297D722}" destId="{0261AC62-DBBA-475D-B1BD-3A970D6D3E25}" srcOrd="0" destOrd="0" parTransId="{28DDFF79-A97B-4D47-A033-539B0977DF70}" sibTransId="{D29C3083-184C-4BE7-A9A0-665F22C98896}"/>
    <dgm:cxn modelId="{B9BEB248-451C-488F-BF79-9360B2981950}" type="presOf" srcId="{DBA89E16-C6C5-4B10-8C53-27DE5133A62E}" destId="{25ED5705-76B2-4FA7-AC11-6FD4357DC9D5}" srcOrd="0" destOrd="1" presId="urn:microsoft.com/office/officeart/2005/8/layout/list1"/>
    <dgm:cxn modelId="{48089669-1C07-4606-8B24-03B376FBDA99}" srcId="{0261AC62-DBBA-475D-B1BD-3A970D6D3E25}" destId="{4BC1B313-DA73-4D95-B705-D76677CDBCC4}" srcOrd="1" destOrd="0" parTransId="{A87FBBC8-B629-40B4-841A-1B25640CCCC6}" sibTransId="{A2817B49-A67D-4CF9-B7AD-376A52E8EAD9}"/>
    <dgm:cxn modelId="{17A0F169-C4B0-43EB-82FC-486F5B9B19A2}" type="presOf" srcId="{0863CF30-97F6-498F-8688-7FCD5297D722}" destId="{07975C41-05C1-467C-9B9A-E85AF5B039C3}" srcOrd="0" destOrd="0" presId="urn:microsoft.com/office/officeart/2005/8/layout/list1"/>
    <dgm:cxn modelId="{6403916D-3ED4-49A6-8BF3-6BF69ACC4C3D}" type="presOf" srcId="{4BC1B313-DA73-4D95-B705-D76677CDBCC4}" destId="{7BD3A2C7-A663-4015-B09E-99585D6DACED}" srcOrd="0" destOrd="1" presId="urn:microsoft.com/office/officeart/2005/8/layout/list1"/>
    <dgm:cxn modelId="{1BA59671-DFFC-4E3E-A68A-AC6ACA8A2B74}" type="presOf" srcId="{0261AC62-DBBA-475D-B1BD-3A970D6D3E25}" destId="{A8B8B6BB-A951-44AD-85E1-C9269158B1C6}" srcOrd="1" destOrd="0" presId="urn:microsoft.com/office/officeart/2005/8/layout/list1"/>
    <dgm:cxn modelId="{507C0F81-AAC7-4368-9845-87732932FF92}" srcId="{0261AC62-DBBA-475D-B1BD-3A970D6D3E25}" destId="{E1D9676F-E272-4717-B807-38FF5EF451E4}" srcOrd="2" destOrd="0" parTransId="{DC35CAE3-6CE0-425A-9972-5F2462A88DFA}" sibTransId="{A5862559-02B8-48E2-90B9-0819FD20AFBC}"/>
    <dgm:cxn modelId="{725A1081-EABF-4F05-8188-899DABBAC311}" srcId="{90A0811E-AD04-43E7-9643-C2D3A7B0CCA6}" destId="{32BBF733-3324-445C-BBDD-F19661D99654}" srcOrd="3" destOrd="0" parTransId="{69E349E0-94C7-4776-842A-1EF2ED6AEBCC}" sibTransId="{9F47B145-6F00-43A6-8A59-52993EE66213}"/>
    <dgm:cxn modelId="{69129B89-F0DD-4C03-9224-C00F8C19BB01}" type="presOf" srcId="{13531EEC-3DE9-44EB-B08A-ED340DA550D6}" destId="{7BD3A2C7-A663-4015-B09E-99585D6DACED}" srcOrd="0" destOrd="0" presId="urn:microsoft.com/office/officeart/2005/8/layout/list1"/>
    <dgm:cxn modelId="{05AC319B-17A3-46F4-B1BE-0CF4EB15D351}" type="presOf" srcId="{32BBF733-3324-445C-BBDD-F19661D99654}" destId="{25ED5705-76B2-4FA7-AC11-6FD4357DC9D5}" srcOrd="0" destOrd="3" presId="urn:microsoft.com/office/officeart/2005/8/layout/list1"/>
    <dgm:cxn modelId="{42C5AF9B-5668-4744-88BA-F7ECF49B3D51}" srcId="{90A0811E-AD04-43E7-9643-C2D3A7B0CCA6}" destId="{92304F65-4474-444B-B65F-F2F8A2A60838}" srcOrd="2" destOrd="0" parTransId="{326D41A7-0E5C-4F70-834E-4881BC1E0A73}" sibTransId="{732BA244-D456-415A-AD50-EE2FB891DBD8}"/>
    <dgm:cxn modelId="{470ED19C-B1BC-41D4-B614-610E42BE05BC}" type="presOf" srcId="{92304F65-4474-444B-B65F-F2F8A2A60838}" destId="{25ED5705-76B2-4FA7-AC11-6FD4357DC9D5}" srcOrd="0" destOrd="2" presId="urn:microsoft.com/office/officeart/2005/8/layout/list1"/>
    <dgm:cxn modelId="{141EB59F-4205-4F4D-A59B-49F5ABF87A8D}" type="presOf" srcId="{90A0811E-AD04-43E7-9643-C2D3A7B0CCA6}" destId="{5581D5F5-6111-4A14-8098-12820137ED2F}" srcOrd="1" destOrd="0" presId="urn:microsoft.com/office/officeart/2005/8/layout/list1"/>
    <dgm:cxn modelId="{167D73A2-B872-4096-9052-177B5D26A54E}" type="presOf" srcId="{90A0811E-AD04-43E7-9643-C2D3A7B0CCA6}" destId="{BCFE2CF6-2011-4635-AB12-DF339B91F17A}" srcOrd="0" destOrd="0" presId="urn:microsoft.com/office/officeart/2005/8/layout/list1"/>
    <dgm:cxn modelId="{6DA0EBA5-D30F-41BC-891A-2BE30DDF9D1F}" type="presOf" srcId="{D0FCAE1C-8169-4F3E-84C9-AD4899AD9DF4}" destId="{25ED5705-76B2-4FA7-AC11-6FD4357DC9D5}" srcOrd="0" destOrd="4" presId="urn:microsoft.com/office/officeart/2005/8/layout/list1"/>
    <dgm:cxn modelId="{55A256E9-B232-4D89-BE2A-946BE1C5CF8F}" srcId="{0261AC62-DBBA-475D-B1BD-3A970D6D3E25}" destId="{13531EEC-3DE9-44EB-B08A-ED340DA550D6}" srcOrd="0" destOrd="0" parTransId="{7EB8AE44-0640-42F8-964E-FF2E874E5B8D}" sibTransId="{BCE86C64-0140-4C31-A8D2-863A34FC145A}"/>
    <dgm:cxn modelId="{13027C16-42E2-4405-9103-5CD811488FBF}" type="presParOf" srcId="{07975C41-05C1-467C-9B9A-E85AF5B039C3}" destId="{0CF53AF6-530F-400E-8387-87A9FF80692A}" srcOrd="0" destOrd="0" presId="urn:microsoft.com/office/officeart/2005/8/layout/list1"/>
    <dgm:cxn modelId="{1CDDEB40-FECD-4D37-B1BD-3A0BA1D9166C}" type="presParOf" srcId="{0CF53AF6-530F-400E-8387-87A9FF80692A}" destId="{4E1AAFED-DD3B-4D47-8651-E88EAAE75C15}" srcOrd="0" destOrd="0" presId="urn:microsoft.com/office/officeart/2005/8/layout/list1"/>
    <dgm:cxn modelId="{3EBD71D3-780E-4153-9D90-B7BF16081DB1}" type="presParOf" srcId="{0CF53AF6-530F-400E-8387-87A9FF80692A}" destId="{A8B8B6BB-A951-44AD-85E1-C9269158B1C6}" srcOrd="1" destOrd="0" presId="urn:microsoft.com/office/officeart/2005/8/layout/list1"/>
    <dgm:cxn modelId="{1C08A54D-3B07-418C-9F79-39D71DA232AC}" type="presParOf" srcId="{07975C41-05C1-467C-9B9A-E85AF5B039C3}" destId="{B9F4FED4-8EEB-4057-8519-1F6FAE49BBD2}" srcOrd="1" destOrd="0" presId="urn:microsoft.com/office/officeart/2005/8/layout/list1"/>
    <dgm:cxn modelId="{ECFDEC5C-962D-4E9F-A9D8-8FB5A500F11B}" type="presParOf" srcId="{07975C41-05C1-467C-9B9A-E85AF5B039C3}" destId="{7BD3A2C7-A663-4015-B09E-99585D6DACED}" srcOrd="2" destOrd="0" presId="urn:microsoft.com/office/officeart/2005/8/layout/list1"/>
    <dgm:cxn modelId="{D9FA7E76-2900-432E-B4F1-0A651D9C6592}" type="presParOf" srcId="{07975C41-05C1-467C-9B9A-E85AF5B039C3}" destId="{D155E2CE-C9BE-4E4F-A10E-4EC98579EB8C}" srcOrd="3" destOrd="0" presId="urn:microsoft.com/office/officeart/2005/8/layout/list1"/>
    <dgm:cxn modelId="{0712D0C9-3473-41C6-AF78-8F3634516DAF}" type="presParOf" srcId="{07975C41-05C1-467C-9B9A-E85AF5B039C3}" destId="{F5745655-C3A0-4036-9D8F-3C82EC5D769E}" srcOrd="4" destOrd="0" presId="urn:microsoft.com/office/officeart/2005/8/layout/list1"/>
    <dgm:cxn modelId="{D14979DB-87EE-4A1C-B98A-6182B00CCD8A}" type="presParOf" srcId="{F5745655-C3A0-4036-9D8F-3C82EC5D769E}" destId="{BCFE2CF6-2011-4635-AB12-DF339B91F17A}" srcOrd="0" destOrd="0" presId="urn:microsoft.com/office/officeart/2005/8/layout/list1"/>
    <dgm:cxn modelId="{A00718CE-159F-4496-93F2-9FEEADFAAE61}" type="presParOf" srcId="{F5745655-C3A0-4036-9D8F-3C82EC5D769E}" destId="{5581D5F5-6111-4A14-8098-12820137ED2F}" srcOrd="1" destOrd="0" presId="urn:microsoft.com/office/officeart/2005/8/layout/list1"/>
    <dgm:cxn modelId="{D0E0B213-4CDF-4C6D-B2E4-C94D3D50AC54}" type="presParOf" srcId="{07975C41-05C1-467C-9B9A-E85AF5B039C3}" destId="{3E719675-49E8-4E9A-9D22-D6A83150B96A}" srcOrd="5" destOrd="0" presId="urn:microsoft.com/office/officeart/2005/8/layout/list1"/>
    <dgm:cxn modelId="{960503E8-B7CF-46A8-8CED-496882EE1FF6}" type="presParOf" srcId="{07975C41-05C1-467C-9B9A-E85AF5B039C3}" destId="{25ED5705-76B2-4FA7-AC11-6FD4357DC9D5}"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511EBBF-FE04-4BF9-8C1A-9F9D08201638}"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US"/>
        </a:p>
      </dgm:t>
    </dgm:pt>
    <dgm:pt modelId="{13B6063C-DD63-4321-A66E-C73AA2CD1FED}">
      <dgm:prSet phldrT="[Text]" phldr="0"/>
      <dgm:spPr>
        <a:solidFill>
          <a:srgbClr val="418DC2"/>
        </a:solidFill>
      </dgm:spPr>
      <dgm:t>
        <a:bodyPr/>
        <a:lstStyle/>
        <a:p>
          <a:pPr rtl="0"/>
          <a:r>
            <a:rPr lang="en-US">
              <a:latin typeface="Aptos Display" panose="02110004020202020204"/>
            </a:rPr>
            <a:t>Oct/Nov 2024</a:t>
          </a:r>
          <a:endParaRPr lang="en-US"/>
        </a:p>
      </dgm:t>
    </dgm:pt>
    <dgm:pt modelId="{1968BA95-2F16-44FA-BE5D-D25BF22686A8}" type="parTrans" cxnId="{CB951CE4-7303-4D1B-951A-E7477308F229}">
      <dgm:prSet/>
      <dgm:spPr/>
      <dgm:t>
        <a:bodyPr/>
        <a:lstStyle/>
        <a:p>
          <a:endParaRPr lang="en-US"/>
        </a:p>
      </dgm:t>
    </dgm:pt>
    <dgm:pt modelId="{46A0A387-3868-45A4-B29F-AA98605FB315}" type="sibTrans" cxnId="{CB951CE4-7303-4D1B-951A-E7477308F229}">
      <dgm:prSet/>
      <dgm:spPr>
        <a:solidFill>
          <a:srgbClr val="D1A324"/>
        </a:solidFill>
      </dgm:spPr>
      <dgm:t>
        <a:bodyPr/>
        <a:lstStyle/>
        <a:p>
          <a:endParaRPr lang="en-US"/>
        </a:p>
      </dgm:t>
    </dgm:pt>
    <dgm:pt modelId="{70F26C44-682A-4515-AECB-47363B2A3E04}">
      <dgm:prSet phldrT="[Text]" phldr="0"/>
      <dgm:spPr>
        <a:solidFill>
          <a:srgbClr val="418DC2"/>
        </a:solidFill>
      </dgm:spPr>
      <dgm:t>
        <a:bodyPr/>
        <a:lstStyle/>
        <a:p>
          <a:pPr rtl="0"/>
          <a:r>
            <a:rPr lang="en-US">
              <a:latin typeface="Aptos Display" panose="02110004020202020204"/>
            </a:rPr>
            <a:t>Jan/Feb 2025</a:t>
          </a:r>
          <a:endParaRPr lang="en-US"/>
        </a:p>
      </dgm:t>
    </dgm:pt>
    <dgm:pt modelId="{4952FD46-2A61-44ED-A02F-B341C81D9A16}" type="parTrans" cxnId="{73CB8B5A-3C94-43BD-8A24-C163B0DD7A7C}">
      <dgm:prSet/>
      <dgm:spPr/>
      <dgm:t>
        <a:bodyPr/>
        <a:lstStyle/>
        <a:p>
          <a:endParaRPr lang="en-US"/>
        </a:p>
      </dgm:t>
    </dgm:pt>
    <dgm:pt modelId="{3592344E-180A-4BAF-AA0B-9F2F57A1102B}" type="sibTrans" cxnId="{73CB8B5A-3C94-43BD-8A24-C163B0DD7A7C}">
      <dgm:prSet/>
      <dgm:spPr/>
      <dgm:t>
        <a:bodyPr/>
        <a:lstStyle/>
        <a:p>
          <a:endParaRPr lang="en-US"/>
        </a:p>
      </dgm:t>
    </dgm:pt>
    <dgm:pt modelId="{2C454335-09EC-4C9A-B063-E4DACB46733E}">
      <dgm:prSet phldr="0"/>
      <dgm:spPr/>
      <dgm:t>
        <a:bodyPr/>
        <a:lstStyle/>
        <a:p>
          <a:r>
            <a:rPr lang="en-US">
              <a:latin typeface="Aptos Display" panose="02110004020202020204"/>
            </a:rPr>
            <a:t>TBD</a:t>
          </a:r>
        </a:p>
      </dgm:t>
    </dgm:pt>
    <dgm:pt modelId="{E00DA720-BDBC-414B-9474-37990B652F53}" type="parTrans" cxnId="{CA439968-CB37-4D62-ABC9-9E2459B5F36F}">
      <dgm:prSet/>
      <dgm:spPr/>
      <dgm:t>
        <a:bodyPr/>
        <a:lstStyle/>
        <a:p>
          <a:endParaRPr lang="en-US"/>
        </a:p>
      </dgm:t>
    </dgm:pt>
    <dgm:pt modelId="{59C3D440-29CB-418F-B384-80DF98A5DE75}" type="sibTrans" cxnId="{CA439968-CB37-4D62-ABC9-9E2459B5F36F}">
      <dgm:prSet/>
      <dgm:spPr/>
      <dgm:t>
        <a:bodyPr/>
        <a:lstStyle/>
        <a:p>
          <a:endParaRPr lang="en-US"/>
        </a:p>
      </dgm:t>
    </dgm:pt>
    <dgm:pt modelId="{2131B311-CB4D-4817-8362-2F1BDF07DC9E}">
      <dgm:prSet phldr="0"/>
      <dgm:spPr>
        <a:solidFill>
          <a:srgbClr val="418DC2"/>
        </a:solidFill>
      </dgm:spPr>
      <dgm:t>
        <a:bodyPr/>
        <a:lstStyle/>
        <a:p>
          <a:pPr rtl="0"/>
          <a:r>
            <a:rPr lang="en-US">
              <a:solidFill>
                <a:schemeClr val="bg1"/>
              </a:solidFill>
              <a:latin typeface="Calibri"/>
              <a:ea typeface="Calibri"/>
              <a:cs typeface="Calibri"/>
            </a:rPr>
            <a:t>Winter / Spring 2025</a:t>
          </a:r>
        </a:p>
      </dgm:t>
    </dgm:pt>
    <dgm:pt modelId="{3895EAEA-13B2-481D-BA1D-7ACBF78142F9}" type="parTrans" cxnId="{E84DB6F2-F0DE-469E-8DF9-19B3AAE937EF}">
      <dgm:prSet/>
      <dgm:spPr/>
      <dgm:t>
        <a:bodyPr/>
        <a:lstStyle/>
        <a:p>
          <a:endParaRPr lang="en-US"/>
        </a:p>
      </dgm:t>
    </dgm:pt>
    <dgm:pt modelId="{4DAE0465-670A-4831-B76F-F80D66A0A9E9}" type="sibTrans" cxnId="{E84DB6F2-F0DE-469E-8DF9-19B3AAE937EF}">
      <dgm:prSet/>
      <dgm:spPr/>
      <dgm:t>
        <a:bodyPr/>
        <a:lstStyle/>
        <a:p>
          <a:endParaRPr lang="en-US"/>
        </a:p>
      </dgm:t>
    </dgm:pt>
    <dgm:pt modelId="{F89F1A7E-C933-4679-AF23-0796DF31ABBA}" type="pres">
      <dgm:prSet presAssocID="{8511EBBF-FE04-4BF9-8C1A-9F9D08201638}" presName="Name0" presStyleCnt="0">
        <dgm:presLayoutVars>
          <dgm:dir/>
          <dgm:animLvl val="lvl"/>
          <dgm:resizeHandles val="exact"/>
        </dgm:presLayoutVars>
      </dgm:prSet>
      <dgm:spPr/>
    </dgm:pt>
    <dgm:pt modelId="{68059721-17E5-4686-BE0A-85ECBFB7B82B}" type="pres">
      <dgm:prSet presAssocID="{8511EBBF-FE04-4BF9-8C1A-9F9D08201638}" presName="tSp" presStyleCnt="0"/>
      <dgm:spPr/>
    </dgm:pt>
    <dgm:pt modelId="{B071FBD7-82D5-4D64-BCAB-C2B41177197C}" type="pres">
      <dgm:prSet presAssocID="{8511EBBF-FE04-4BF9-8C1A-9F9D08201638}" presName="bSp" presStyleCnt="0"/>
      <dgm:spPr/>
    </dgm:pt>
    <dgm:pt modelId="{5893B618-C091-40F5-9EB6-D2493B0AB06E}" type="pres">
      <dgm:prSet presAssocID="{8511EBBF-FE04-4BF9-8C1A-9F9D08201638}" presName="process" presStyleCnt="0"/>
      <dgm:spPr/>
    </dgm:pt>
    <dgm:pt modelId="{A9856016-2B91-49C3-90B2-8141FA73CA38}" type="pres">
      <dgm:prSet presAssocID="{13B6063C-DD63-4321-A66E-C73AA2CD1FED}" presName="composite1" presStyleCnt="0"/>
      <dgm:spPr/>
    </dgm:pt>
    <dgm:pt modelId="{EE582D94-220F-4675-8360-85721215D418}" type="pres">
      <dgm:prSet presAssocID="{13B6063C-DD63-4321-A66E-C73AA2CD1FED}" presName="dummyNode1" presStyleLbl="node1" presStyleIdx="0" presStyleCnt="4"/>
      <dgm:spPr/>
    </dgm:pt>
    <dgm:pt modelId="{74F92630-6B90-4C43-9D7D-5C8EBF104536}" type="pres">
      <dgm:prSet presAssocID="{13B6063C-DD63-4321-A66E-C73AA2CD1FED}" presName="childNode1" presStyleLbl="bgAcc1" presStyleIdx="0" presStyleCnt="4">
        <dgm:presLayoutVars>
          <dgm:bulletEnabled val="1"/>
        </dgm:presLayoutVars>
      </dgm:prSet>
      <dgm:spPr>
        <a:solidFill>
          <a:srgbClr val="E7E9EE"/>
        </a:solidFill>
      </dgm:spPr>
    </dgm:pt>
    <dgm:pt modelId="{D99C3A8B-7466-45D0-BDA8-765980EA968F}" type="pres">
      <dgm:prSet presAssocID="{13B6063C-DD63-4321-A66E-C73AA2CD1FED}" presName="childNode1tx" presStyleLbl="bgAcc1" presStyleIdx="0" presStyleCnt="4">
        <dgm:presLayoutVars>
          <dgm:bulletEnabled val="1"/>
        </dgm:presLayoutVars>
      </dgm:prSet>
      <dgm:spPr/>
    </dgm:pt>
    <dgm:pt modelId="{8B75277B-FF27-4706-883D-65E0F3DE3DB4}" type="pres">
      <dgm:prSet presAssocID="{13B6063C-DD63-4321-A66E-C73AA2CD1FED}" presName="parentNode1" presStyleLbl="node1" presStyleIdx="0" presStyleCnt="4">
        <dgm:presLayoutVars>
          <dgm:chMax val="1"/>
          <dgm:bulletEnabled val="1"/>
        </dgm:presLayoutVars>
      </dgm:prSet>
      <dgm:spPr/>
    </dgm:pt>
    <dgm:pt modelId="{41CD2B75-2C52-46C7-BF79-836BC5A45242}" type="pres">
      <dgm:prSet presAssocID="{13B6063C-DD63-4321-A66E-C73AA2CD1FED}" presName="connSite1" presStyleCnt="0"/>
      <dgm:spPr/>
    </dgm:pt>
    <dgm:pt modelId="{01BE0699-F304-4089-9C7E-E3F90AE5F7A8}" type="pres">
      <dgm:prSet presAssocID="{46A0A387-3868-45A4-B29F-AA98605FB315}" presName="Name9" presStyleLbl="sibTrans2D1" presStyleIdx="0" presStyleCnt="3"/>
      <dgm:spPr>
        <a:solidFill>
          <a:srgbClr val="AAB6C1"/>
        </a:solidFill>
      </dgm:spPr>
    </dgm:pt>
    <dgm:pt modelId="{588267A6-362C-4E5E-8920-3F69EFC78629}" type="pres">
      <dgm:prSet presAssocID="{70F26C44-682A-4515-AECB-47363B2A3E04}" presName="composite2" presStyleCnt="0"/>
      <dgm:spPr/>
    </dgm:pt>
    <dgm:pt modelId="{E74C49A8-0C2D-4282-A75F-6F802362A465}" type="pres">
      <dgm:prSet presAssocID="{70F26C44-682A-4515-AECB-47363B2A3E04}" presName="dummyNode2" presStyleLbl="node1" presStyleIdx="0" presStyleCnt="4"/>
      <dgm:spPr/>
    </dgm:pt>
    <dgm:pt modelId="{D60FD943-2D1D-41F1-9A00-550716FBB130}" type="pres">
      <dgm:prSet presAssocID="{70F26C44-682A-4515-AECB-47363B2A3E04}" presName="childNode2" presStyleLbl="bgAcc1" presStyleIdx="1" presStyleCnt="4">
        <dgm:presLayoutVars>
          <dgm:bulletEnabled val="1"/>
        </dgm:presLayoutVars>
      </dgm:prSet>
      <dgm:spPr/>
    </dgm:pt>
    <dgm:pt modelId="{434E6DBC-C70C-4D45-8A65-343D45EE5C93}" type="pres">
      <dgm:prSet presAssocID="{70F26C44-682A-4515-AECB-47363B2A3E04}" presName="childNode2tx" presStyleLbl="bgAcc1" presStyleIdx="1" presStyleCnt="4">
        <dgm:presLayoutVars>
          <dgm:bulletEnabled val="1"/>
        </dgm:presLayoutVars>
      </dgm:prSet>
      <dgm:spPr/>
    </dgm:pt>
    <dgm:pt modelId="{E130D222-5BA7-45F9-9F99-14B4F0DEDB67}" type="pres">
      <dgm:prSet presAssocID="{70F26C44-682A-4515-AECB-47363B2A3E04}" presName="parentNode2" presStyleLbl="node1" presStyleIdx="1" presStyleCnt="4">
        <dgm:presLayoutVars>
          <dgm:chMax val="0"/>
          <dgm:bulletEnabled val="1"/>
        </dgm:presLayoutVars>
      </dgm:prSet>
      <dgm:spPr/>
    </dgm:pt>
    <dgm:pt modelId="{A1BB3C98-FC91-4D6F-8060-F22A76FE9DCE}" type="pres">
      <dgm:prSet presAssocID="{70F26C44-682A-4515-AECB-47363B2A3E04}" presName="connSite2" presStyleCnt="0"/>
      <dgm:spPr/>
    </dgm:pt>
    <dgm:pt modelId="{3F5788C0-B28F-45D8-897E-612560822EB8}" type="pres">
      <dgm:prSet presAssocID="{3592344E-180A-4BAF-AA0B-9F2F57A1102B}" presName="Name18" presStyleLbl="sibTrans2D1" presStyleIdx="1" presStyleCnt="3"/>
      <dgm:spPr/>
    </dgm:pt>
    <dgm:pt modelId="{00EF23F5-9BA0-415E-87FF-7F3DE66AFA39}" type="pres">
      <dgm:prSet presAssocID="{2131B311-CB4D-4817-8362-2F1BDF07DC9E}" presName="composite1" presStyleCnt="0"/>
      <dgm:spPr/>
    </dgm:pt>
    <dgm:pt modelId="{DD70AF0D-8DEB-486D-A61A-523E22851F78}" type="pres">
      <dgm:prSet presAssocID="{2131B311-CB4D-4817-8362-2F1BDF07DC9E}" presName="dummyNode1" presStyleLbl="node1" presStyleIdx="1" presStyleCnt="4"/>
      <dgm:spPr/>
    </dgm:pt>
    <dgm:pt modelId="{FE3B169B-82D9-4195-B021-2FF74BC6F23C}" type="pres">
      <dgm:prSet presAssocID="{2131B311-CB4D-4817-8362-2F1BDF07DC9E}" presName="childNode1" presStyleLbl="bgAcc1" presStyleIdx="2" presStyleCnt="4">
        <dgm:presLayoutVars>
          <dgm:bulletEnabled val="1"/>
        </dgm:presLayoutVars>
      </dgm:prSet>
      <dgm:spPr/>
    </dgm:pt>
    <dgm:pt modelId="{63072F1D-9943-491C-AF00-68D75ABF31B3}" type="pres">
      <dgm:prSet presAssocID="{2131B311-CB4D-4817-8362-2F1BDF07DC9E}" presName="childNode1tx" presStyleLbl="bgAcc1" presStyleIdx="2" presStyleCnt="4">
        <dgm:presLayoutVars>
          <dgm:bulletEnabled val="1"/>
        </dgm:presLayoutVars>
      </dgm:prSet>
      <dgm:spPr/>
    </dgm:pt>
    <dgm:pt modelId="{39D87C05-0096-460E-B22C-2025278FD864}" type="pres">
      <dgm:prSet presAssocID="{2131B311-CB4D-4817-8362-2F1BDF07DC9E}" presName="parentNode1" presStyleLbl="node1" presStyleIdx="2" presStyleCnt="4">
        <dgm:presLayoutVars>
          <dgm:chMax val="1"/>
          <dgm:bulletEnabled val="1"/>
        </dgm:presLayoutVars>
      </dgm:prSet>
      <dgm:spPr/>
    </dgm:pt>
    <dgm:pt modelId="{24998FFC-1D43-4087-9AD7-C43D3FBCDF2A}" type="pres">
      <dgm:prSet presAssocID="{2131B311-CB4D-4817-8362-2F1BDF07DC9E}" presName="connSite1" presStyleCnt="0"/>
      <dgm:spPr/>
    </dgm:pt>
    <dgm:pt modelId="{7EF35B43-3E9A-42F9-9508-2DBF44D020EC}" type="pres">
      <dgm:prSet presAssocID="{4DAE0465-670A-4831-B76F-F80D66A0A9E9}" presName="Name9" presStyleLbl="sibTrans2D1" presStyleIdx="2" presStyleCnt="3"/>
      <dgm:spPr/>
    </dgm:pt>
    <dgm:pt modelId="{3B41D169-3299-4193-B71B-C39EFE761811}" type="pres">
      <dgm:prSet presAssocID="{2C454335-09EC-4C9A-B063-E4DACB46733E}" presName="composite2" presStyleCnt="0"/>
      <dgm:spPr/>
    </dgm:pt>
    <dgm:pt modelId="{F2A758EE-544D-43A0-9A69-0649C52F4171}" type="pres">
      <dgm:prSet presAssocID="{2C454335-09EC-4C9A-B063-E4DACB46733E}" presName="dummyNode2" presStyleLbl="node1" presStyleIdx="2" presStyleCnt="4"/>
      <dgm:spPr/>
    </dgm:pt>
    <dgm:pt modelId="{7FA2574A-927C-4476-B516-E611D11D28BD}" type="pres">
      <dgm:prSet presAssocID="{2C454335-09EC-4C9A-B063-E4DACB46733E}" presName="childNode2" presStyleLbl="bgAcc1" presStyleIdx="3" presStyleCnt="4">
        <dgm:presLayoutVars>
          <dgm:bulletEnabled val="1"/>
        </dgm:presLayoutVars>
      </dgm:prSet>
      <dgm:spPr/>
    </dgm:pt>
    <dgm:pt modelId="{676360C3-DC6A-490D-B3BF-5E92935E8287}" type="pres">
      <dgm:prSet presAssocID="{2C454335-09EC-4C9A-B063-E4DACB46733E}" presName="childNode2tx" presStyleLbl="bgAcc1" presStyleIdx="3" presStyleCnt="4">
        <dgm:presLayoutVars>
          <dgm:bulletEnabled val="1"/>
        </dgm:presLayoutVars>
      </dgm:prSet>
      <dgm:spPr/>
    </dgm:pt>
    <dgm:pt modelId="{C8B7055C-0F45-46DA-8509-0CB24A6C66A8}" type="pres">
      <dgm:prSet presAssocID="{2C454335-09EC-4C9A-B063-E4DACB46733E}" presName="parentNode2" presStyleLbl="node1" presStyleIdx="3" presStyleCnt="4">
        <dgm:presLayoutVars>
          <dgm:chMax val="0"/>
          <dgm:bulletEnabled val="1"/>
        </dgm:presLayoutVars>
      </dgm:prSet>
      <dgm:spPr>
        <a:solidFill>
          <a:srgbClr val="418DC2"/>
        </a:solidFill>
      </dgm:spPr>
    </dgm:pt>
    <dgm:pt modelId="{205A712C-EB39-4AF6-B754-C45D4A2186BE}" type="pres">
      <dgm:prSet presAssocID="{2C454335-09EC-4C9A-B063-E4DACB46733E}" presName="connSite2" presStyleCnt="0"/>
      <dgm:spPr/>
    </dgm:pt>
  </dgm:ptLst>
  <dgm:cxnLst>
    <dgm:cxn modelId="{DB9E8900-0EC4-4359-A23F-7130E6F1E3E1}" type="presOf" srcId="{46A0A387-3868-45A4-B29F-AA98605FB315}" destId="{01BE0699-F304-4089-9C7E-E3F90AE5F7A8}" srcOrd="0" destOrd="0" presId="urn:microsoft.com/office/officeart/2005/8/layout/hProcess4"/>
    <dgm:cxn modelId="{99512C2A-1045-4938-82AC-B88B56C526D0}" type="presOf" srcId="{4DAE0465-670A-4831-B76F-F80D66A0A9E9}" destId="{7EF35B43-3E9A-42F9-9508-2DBF44D020EC}" srcOrd="0" destOrd="0" presId="urn:microsoft.com/office/officeart/2005/8/layout/hProcess4"/>
    <dgm:cxn modelId="{CA439968-CB37-4D62-ABC9-9E2459B5F36F}" srcId="{8511EBBF-FE04-4BF9-8C1A-9F9D08201638}" destId="{2C454335-09EC-4C9A-B063-E4DACB46733E}" srcOrd="3" destOrd="0" parTransId="{E00DA720-BDBC-414B-9474-37990B652F53}" sibTransId="{59C3D440-29CB-418F-B384-80DF98A5DE75}"/>
    <dgm:cxn modelId="{D3A1DF73-F739-4BFB-BEC3-E196AE878E00}" type="presOf" srcId="{8511EBBF-FE04-4BF9-8C1A-9F9D08201638}" destId="{F89F1A7E-C933-4679-AF23-0796DF31ABBA}" srcOrd="0" destOrd="0" presId="urn:microsoft.com/office/officeart/2005/8/layout/hProcess4"/>
    <dgm:cxn modelId="{91BF8359-262C-41BC-A02A-0B4BC049B7EF}" type="presOf" srcId="{3592344E-180A-4BAF-AA0B-9F2F57A1102B}" destId="{3F5788C0-B28F-45D8-897E-612560822EB8}" srcOrd="0" destOrd="0" presId="urn:microsoft.com/office/officeart/2005/8/layout/hProcess4"/>
    <dgm:cxn modelId="{73CB8B5A-3C94-43BD-8A24-C163B0DD7A7C}" srcId="{8511EBBF-FE04-4BF9-8C1A-9F9D08201638}" destId="{70F26C44-682A-4515-AECB-47363B2A3E04}" srcOrd="1" destOrd="0" parTransId="{4952FD46-2A61-44ED-A02F-B341C81D9A16}" sibTransId="{3592344E-180A-4BAF-AA0B-9F2F57A1102B}"/>
    <dgm:cxn modelId="{C8C361D6-F769-448E-8642-8CE96DF44E5F}" type="presOf" srcId="{2131B311-CB4D-4817-8362-2F1BDF07DC9E}" destId="{39D87C05-0096-460E-B22C-2025278FD864}" srcOrd="0" destOrd="0" presId="urn:microsoft.com/office/officeart/2005/8/layout/hProcess4"/>
    <dgm:cxn modelId="{CB951CE4-7303-4D1B-951A-E7477308F229}" srcId="{8511EBBF-FE04-4BF9-8C1A-9F9D08201638}" destId="{13B6063C-DD63-4321-A66E-C73AA2CD1FED}" srcOrd="0" destOrd="0" parTransId="{1968BA95-2F16-44FA-BE5D-D25BF22686A8}" sibTransId="{46A0A387-3868-45A4-B29F-AA98605FB315}"/>
    <dgm:cxn modelId="{D83400EA-A5CF-42A9-9232-E7197C50203F}" type="presOf" srcId="{70F26C44-682A-4515-AECB-47363B2A3E04}" destId="{E130D222-5BA7-45F9-9F99-14B4F0DEDB67}" srcOrd="0" destOrd="0" presId="urn:microsoft.com/office/officeart/2005/8/layout/hProcess4"/>
    <dgm:cxn modelId="{A9770AEA-99AC-4643-A19B-3EE9E12157D9}" type="presOf" srcId="{2C454335-09EC-4C9A-B063-E4DACB46733E}" destId="{C8B7055C-0F45-46DA-8509-0CB24A6C66A8}" srcOrd="0" destOrd="0" presId="urn:microsoft.com/office/officeart/2005/8/layout/hProcess4"/>
    <dgm:cxn modelId="{E84DB6F2-F0DE-469E-8DF9-19B3AAE937EF}" srcId="{8511EBBF-FE04-4BF9-8C1A-9F9D08201638}" destId="{2131B311-CB4D-4817-8362-2F1BDF07DC9E}" srcOrd="2" destOrd="0" parTransId="{3895EAEA-13B2-481D-BA1D-7ACBF78142F9}" sibTransId="{4DAE0465-670A-4831-B76F-F80D66A0A9E9}"/>
    <dgm:cxn modelId="{28DCDAFE-ED89-4E5F-BA34-048A06C3730E}" type="presOf" srcId="{13B6063C-DD63-4321-A66E-C73AA2CD1FED}" destId="{8B75277B-FF27-4706-883D-65E0F3DE3DB4}" srcOrd="0" destOrd="0" presId="urn:microsoft.com/office/officeart/2005/8/layout/hProcess4"/>
    <dgm:cxn modelId="{B1D0EB3E-D2A8-497B-AF95-6E1A33EAA4B4}" type="presParOf" srcId="{F89F1A7E-C933-4679-AF23-0796DF31ABBA}" destId="{68059721-17E5-4686-BE0A-85ECBFB7B82B}" srcOrd="0" destOrd="0" presId="urn:microsoft.com/office/officeart/2005/8/layout/hProcess4"/>
    <dgm:cxn modelId="{1762DD2A-87B1-4A9C-836B-DFBFA2FF2670}" type="presParOf" srcId="{F89F1A7E-C933-4679-AF23-0796DF31ABBA}" destId="{B071FBD7-82D5-4D64-BCAB-C2B41177197C}" srcOrd="1" destOrd="0" presId="urn:microsoft.com/office/officeart/2005/8/layout/hProcess4"/>
    <dgm:cxn modelId="{ADF98BE2-C85D-4874-AAED-03689E6885BC}" type="presParOf" srcId="{F89F1A7E-C933-4679-AF23-0796DF31ABBA}" destId="{5893B618-C091-40F5-9EB6-D2493B0AB06E}" srcOrd="2" destOrd="0" presId="urn:microsoft.com/office/officeart/2005/8/layout/hProcess4"/>
    <dgm:cxn modelId="{010A33BB-B88B-480D-BC43-352B6F6E3C4D}" type="presParOf" srcId="{5893B618-C091-40F5-9EB6-D2493B0AB06E}" destId="{A9856016-2B91-49C3-90B2-8141FA73CA38}" srcOrd="0" destOrd="0" presId="urn:microsoft.com/office/officeart/2005/8/layout/hProcess4"/>
    <dgm:cxn modelId="{80EBF855-B349-4E87-B9D7-5B87B2C8EC39}" type="presParOf" srcId="{A9856016-2B91-49C3-90B2-8141FA73CA38}" destId="{EE582D94-220F-4675-8360-85721215D418}" srcOrd="0" destOrd="0" presId="urn:microsoft.com/office/officeart/2005/8/layout/hProcess4"/>
    <dgm:cxn modelId="{6CA8B60C-7B07-4A31-82E5-D7D431BF56F4}" type="presParOf" srcId="{A9856016-2B91-49C3-90B2-8141FA73CA38}" destId="{74F92630-6B90-4C43-9D7D-5C8EBF104536}" srcOrd="1" destOrd="0" presId="urn:microsoft.com/office/officeart/2005/8/layout/hProcess4"/>
    <dgm:cxn modelId="{863B8598-A2E3-4E99-8615-202FFC3474B1}" type="presParOf" srcId="{A9856016-2B91-49C3-90B2-8141FA73CA38}" destId="{D99C3A8B-7466-45D0-BDA8-765980EA968F}" srcOrd="2" destOrd="0" presId="urn:microsoft.com/office/officeart/2005/8/layout/hProcess4"/>
    <dgm:cxn modelId="{14ABEC31-077F-467D-B897-5C5E772775A1}" type="presParOf" srcId="{A9856016-2B91-49C3-90B2-8141FA73CA38}" destId="{8B75277B-FF27-4706-883D-65E0F3DE3DB4}" srcOrd="3" destOrd="0" presId="urn:microsoft.com/office/officeart/2005/8/layout/hProcess4"/>
    <dgm:cxn modelId="{8C380855-8F8E-4DC6-8D23-B652041C47EB}" type="presParOf" srcId="{A9856016-2B91-49C3-90B2-8141FA73CA38}" destId="{41CD2B75-2C52-46C7-BF79-836BC5A45242}" srcOrd="4" destOrd="0" presId="urn:microsoft.com/office/officeart/2005/8/layout/hProcess4"/>
    <dgm:cxn modelId="{7612835B-17BE-4468-B4A6-B529DF80F0E6}" type="presParOf" srcId="{5893B618-C091-40F5-9EB6-D2493B0AB06E}" destId="{01BE0699-F304-4089-9C7E-E3F90AE5F7A8}" srcOrd="1" destOrd="0" presId="urn:microsoft.com/office/officeart/2005/8/layout/hProcess4"/>
    <dgm:cxn modelId="{EC1361D2-BE6D-4685-804B-7993BBB9237D}" type="presParOf" srcId="{5893B618-C091-40F5-9EB6-D2493B0AB06E}" destId="{588267A6-362C-4E5E-8920-3F69EFC78629}" srcOrd="2" destOrd="0" presId="urn:microsoft.com/office/officeart/2005/8/layout/hProcess4"/>
    <dgm:cxn modelId="{3A35D914-622E-4EF8-8F05-2023BAB918B1}" type="presParOf" srcId="{588267A6-362C-4E5E-8920-3F69EFC78629}" destId="{E74C49A8-0C2D-4282-A75F-6F802362A465}" srcOrd="0" destOrd="0" presId="urn:microsoft.com/office/officeart/2005/8/layout/hProcess4"/>
    <dgm:cxn modelId="{0626B80D-DF61-426B-8330-1D21A3A60045}" type="presParOf" srcId="{588267A6-362C-4E5E-8920-3F69EFC78629}" destId="{D60FD943-2D1D-41F1-9A00-550716FBB130}" srcOrd="1" destOrd="0" presId="urn:microsoft.com/office/officeart/2005/8/layout/hProcess4"/>
    <dgm:cxn modelId="{9D55D78A-B25F-4060-864B-00070ACBD4F7}" type="presParOf" srcId="{588267A6-362C-4E5E-8920-3F69EFC78629}" destId="{434E6DBC-C70C-4D45-8A65-343D45EE5C93}" srcOrd="2" destOrd="0" presId="urn:microsoft.com/office/officeart/2005/8/layout/hProcess4"/>
    <dgm:cxn modelId="{22E52A69-0A07-4554-B393-AD65F37D63CF}" type="presParOf" srcId="{588267A6-362C-4E5E-8920-3F69EFC78629}" destId="{E130D222-5BA7-45F9-9F99-14B4F0DEDB67}" srcOrd="3" destOrd="0" presId="urn:microsoft.com/office/officeart/2005/8/layout/hProcess4"/>
    <dgm:cxn modelId="{AF26558C-5773-4200-8BBC-27D6569B3696}" type="presParOf" srcId="{588267A6-362C-4E5E-8920-3F69EFC78629}" destId="{A1BB3C98-FC91-4D6F-8060-F22A76FE9DCE}" srcOrd="4" destOrd="0" presId="urn:microsoft.com/office/officeart/2005/8/layout/hProcess4"/>
    <dgm:cxn modelId="{9A68EBBE-D3F3-4F46-92BE-441239B43E86}" type="presParOf" srcId="{5893B618-C091-40F5-9EB6-D2493B0AB06E}" destId="{3F5788C0-B28F-45D8-897E-612560822EB8}" srcOrd="3" destOrd="0" presId="urn:microsoft.com/office/officeart/2005/8/layout/hProcess4"/>
    <dgm:cxn modelId="{FA8340BF-5347-4331-A047-20B236B72298}" type="presParOf" srcId="{5893B618-C091-40F5-9EB6-D2493B0AB06E}" destId="{00EF23F5-9BA0-415E-87FF-7F3DE66AFA39}" srcOrd="4" destOrd="0" presId="urn:microsoft.com/office/officeart/2005/8/layout/hProcess4"/>
    <dgm:cxn modelId="{0DC07388-CC5A-48FB-B730-61DD394A954C}" type="presParOf" srcId="{00EF23F5-9BA0-415E-87FF-7F3DE66AFA39}" destId="{DD70AF0D-8DEB-486D-A61A-523E22851F78}" srcOrd="0" destOrd="0" presId="urn:microsoft.com/office/officeart/2005/8/layout/hProcess4"/>
    <dgm:cxn modelId="{7EA7027A-31FD-4CCE-9E88-4253AD8111A3}" type="presParOf" srcId="{00EF23F5-9BA0-415E-87FF-7F3DE66AFA39}" destId="{FE3B169B-82D9-4195-B021-2FF74BC6F23C}" srcOrd="1" destOrd="0" presId="urn:microsoft.com/office/officeart/2005/8/layout/hProcess4"/>
    <dgm:cxn modelId="{CAAE7BE4-A7FD-4B97-BB7C-8621807C4DAD}" type="presParOf" srcId="{00EF23F5-9BA0-415E-87FF-7F3DE66AFA39}" destId="{63072F1D-9943-491C-AF00-68D75ABF31B3}" srcOrd="2" destOrd="0" presId="urn:microsoft.com/office/officeart/2005/8/layout/hProcess4"/>
    <dgm:cxn modelId="{FA3CBAD8-C3A0-4E2D-A57C-18231665A81B}" type="presParOf" srcId="{00EF23F5-9BA0-415E-87FF-7F3DE66AFA39}" destId="{39D87C05-0096-460E-B22C-2025278FD864}" srcOrd="3" destOrd="0" presId="urn:microsoft.com/office/officeart/2005/8/layout/hProcess4"/>
    <dgm:cxn modelId="{38A88A9B-74F8-4032-9C2E-C5695D8FF500}" type="presParOf" srcId="{00EF23F5-9BA0-415E-87FF-7F3DE66AFA39}" destId="{24998FFC-1D43-4087-9AD7-C43D3FBCDF2A}" srcOrd="4" destOrd="0" presId="urn:microsoft.com/office/officeart/2005/8/layout/hProcess4"/>
    <dgm:cxn modelId="{ED385F17-322A-4D99-8946-14699BF51D18}" type="presParOf" srcId="{5893B618-C091-40F5-9EB6-D2493B0AB06E}" destId="{7EF35B43-3E9A-42F9-9508-2DBF44D020EC}" srcOrd="5" destOrd="0" presId="urn:microsoft.com/office/officeart/2005/8/layout/hProcess4"/>
    <dgm:cxn modelId="{672BAADC-0E7F-4F59-BD06-1B59C114F3C3}" type="presParOf" srcId="{5893B618-C091-40F5-9EB6-D2493B0AB06E}" destId="{3B41D169-3299-4193-B71B-C39EFE761811}" srcOrd="6" destOrd="0" presId="urn:microsoft.com/office/officeart/2005/8/layout/hProcess4"/>
    <dgm:cxn modelId="{F8CFCE4B-513E-430C-8B3F-86FE21770DF6}" type="presParOf" srcId="{3B41D169-3299-4193-B71B-C39EFE761811}" destId="{F2A758EE-544D-43A0-9A69-0649C52F4171}" srcOrd="0" destOrd="0" presId="urn:microsoft.com/office/officeart/2005/8/layout/hProcess4"/>
    <dgm:cxn modelId="{C417AA15-1558-413D-88D2-789DA6061856}" type="presParOf" srcId="{3B41D169-3299-4193-B71B-C39EFE761811}" destId="{7FA2574A-927C-4476-B516-E611D11D28BD}" srcOrd="1" destOrd="0" presId="urn:microsoft.com/office/officeart/2005/8/layout/hProcess4"/>
    <dgm:cxn modelId="{7000D75E-A6D5-4DFF-A026-06D00EB2763D}" type="presParOf" srcId="{3B41D169-3299-4193-B71B-C39EFE761811}" destId="{676360C3-DC6A-490D-B3BF-5E92935E8287}" srcOrd="2" destOrd="0" presId="urn:microsoft.com/office/officeart/2005/8/layout/hProcess4"/>
    <dgm:cxn modelId="{C60A233C-16C7-4ECA-A152-D1FE8D3D5DD8}" type="presParOf" srcId="{3B41D169-3299-4193-B71B-C39EFE761811}" destId="{C8B7055C-0F45-46DA-8509-0CB24A6C66A8}" srcOrd="3" destOrd="0" presId="urn:microsoft.com/office/officeart/2005/8/layout/hProcess4"/>
    <dgm:cxn modelId="{BFDD4715-8FBD-4875-8CB4-3670B0507F9F}" type="presParOf" srcId="{3B41D169-3299-4193-B71B-C39EFE761811}" destId="{205A712C-EB39-4AF6-B754-C45D4A2186BE}" srcOrd="4" destOrd="0" presId="urn:microsoft.com/office/officeart/2005/8/layout/hProcess4"/>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9808AB-9F0F-4C07-B156-1BBAA9F215A2}">
      <dsp:nvSpPr>
        <dsp:cNvPr id="0" name=""/>
        <dsp:cNvSpPr/>
      </dsp:nvSpPr>
      <dsp:spPr>
        <a:xfrm>
          <a:off x="329612" y="1964131"/>
          <a:ext cx="2625679" cy="4133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66750">
            <a:lnSpc>
              <a:spcPct val="90000"/>
            </a:lnSpc>
            <a:spcBef>
              <a:spcPct val="0"/>
            </a:spcBef>
            <a:spcAft>
              <a:spcPct val="35000"/>
            </a:spcAft>
            <a:buNone/>
            <a:defRPr b="1"/>
          </a:pPr>
          <a:r>
            <a:rPr lang="en-US" sz="1500" kern="1200">
              <a:solidFill>
                <a:schemeClr val="bg1"/>
              </a:solidFill>
            </a:rPr>
            <a:t>2011 </a:t>
          </a:r>
        </a:p>
      </dsp:txBody>
      <dsp:txXfrm>
        <a:off x="329612" y="1964131"/>
        <a:ext cx="2625679" cy="413308"/>
      </dsp:txXfrm>
    </dsp:sp>
    <dsp:sp modelId="{5DF7934A-6715-4FF7-9FD3-854B96D68B7F}">
      <dsp:nvSpPr>
        <dsp:cNvPr id="0" name=""/>
        <dsp:cNvSpPr/>
      </dsp:nvSpPr>
      <dsp:spPr>
        <a:xfrm>
          <a:off x="0" y="1755647"/>
          <a:ext cx="11490155" cy="146304"/>
        </a:xfrm>
        <a:prstGeom prst="rect">
          <a:avLst/>
        </a:prstGeom>
        <a:solidFill>
          <a:srgbClr val="AAB6C1"/>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2271DFD2-2737-41C1-BC98-79E97BABEDA9}">
      <dsp:nvSpPr>
        <dsp:cNvPr id="0" name=""/>
        <dsp:cNvSpPr/>
      </dsp:nvSpPr>
      <dsp:spPr>
        <a:xfrm>
          <a:off x="198328" y="607675"/>
          <a:ext cx="2888247" cy="526180"/>
        </a:xfrm>
        <a:prstGeom prst="rect">
          <a:avLst/>
        </a:prstGeom>
        <a:solidFill>
          <a:srgbClr val="E7E9EE">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4775" tIns="104775" rIns="104775" bIns="104775" numCol="1" spcCol="1270" anchor="ctr" anchorCtr="0">
          <a:noAutofit/>
        </a:bodyPr>
        <a:lstStyle/>
        <a:p>
          <a:pPr marL="0" lvl="0" indent="0" algn="l" defTabSz="488950">
            <a:lnSpc>
              <a:spcPct val="90000"/>
            </a:lnSpc>
            <a:spcBef>
              <a:spcPct val="0"/>
            </a:spcBef>
            <a:spcAft>
              <a:spcPct val="35000"/>
            </a:spcAft>
            <a:buNone/>
          </a:pPr>
          <a:r>
            <a:rPr lang="en-US" sz="1100" kern="1200"/>
            <a:t>Mellon Funding / CDL signs on as Development Partner</a:t>
          </a:r>
        </a:p>
      </dsp:txBody>
      <dsp:txXfrm>
        <a:off x="198328" y="607675"/>
        <a:ext cx="2888247" cy="526180"/>
      </dsp:txXfrm>
    </dsp:sp>
    <dsp:sp modelId="{B59DB72D-72A7-473E-9F7A-BA768987BBA2}">
      <dsp:nvSpPr>
        <dsp:cNvPr id="0" name=""/>
        <dsp:cNvSpPr/>
      </dsp:nvSpPr>
      <dsp:spPr>
        <a:xfrm>
          <a:off x="1642452" y="1133855"/>
          <a:ext cx="0" cy="621792"/>
        </a:xfrm>
        <a:prstGeom prst="line">
          <a:avLst/>
        </a:prstGeom>
        <a:gradFill rotWithShape="0">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rgbClr val="E7E9EE"/>
          </a:solidFill>
          <a:prstDash val="dash"/>
          <a:miter lim="800000"/>
        </a:ln>
        <a:effectLst/>
      </dsp:spPr>
      <dsp:style>
        <a:lnRef idx="1">
          <a:scrgbClr r="0" g="0" b="0"/>
        </a:lnRef>
        <a:fillRef idx="2">
          <a:scrgbClr r="0" g="0" b="0"/>
        </a:fillRef>
        <a:effectRef idx="1">
          <a:scrgbClr r="0" g="0" b="0"/>
        </a:effectRef>
        <a:fontRef idx="minor">
          <a:schemeClr val="dk1"/>
        </a:fontRef>
      </dsp:style>
    </dsp:sp>
    <dsp:sp modelId="{C893349F-745E-4BD1-A043-DA5862AA5AA4}">
      <dsp:nvSpPr>
        <dsp:cNvPr id="0" name=""/>
        <dsp:cNvSpPr/>
      </dsp:nvSpPr>
      <dsp:spPr>
        <a:xfrm>
          <a:off x="1970662" y="1280159"/>
          <a:ext cx="2625679" cy="4133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666750">
            <a:lnSpc>
              <a:spcPct val="90000"/>
            </a:lnSpc>
            <a:spcBef>
              <a:spcPct val="0"/>
            </a:spcBef>
            <a:spcAft>
              <a:spcPct val="35000"/>
            </a:spcAft>
            <a:buNone/>
            <a:defRPr b="1"/>
          </a:pPr>
          <a:r>
            <a:rPr lang="en-US" sz="1500" kern="1200">
              <a:solidFill>
                <a:schemeClr val="bg1"/>
              </a:solidFill>
            </a:rPr>
            <a:t>2012</a:t>
          </a:r>
        </a:p>
      </dsp:txBody>
      <dsp:txXfrm>
        <a:off x="1970662" y="1280159"/>
        <a:ext cx="2625679" cy="413308"/>
      </dsp:txXfrm>
    </dsp:sp>
    <dsp:sp modelId="{A331319B-7B46-4A2E-8876-1D2043A87F4F}">
      <dsp:nvSpPr>
        <dsp:cNvPr id="0" name=""/>
        <dsp:cNvSpPr/>
      </dsp:nvSpPr>
      <dsp:spPr>
        <a:xfrm>
          <a:off x="1839378" y="2523744"/>
          <a:ext cx="2888247" cy="510235"/>
        </a:xfrm>
        <a:prstGeom prst="rect">
          <a:avLst/>
        </a:prstGeom>
        <a:solidFill>
          <a:srgbClr val="E7E9EE">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4775" tIns="104775" rIns="104775" bIns="104775" numCol="1" spcCol="1270" anchor="ctr" anchorCtr="0">
          <a:noAutofit/>
        </a:bodyPr>
        <a:lstStyle/>
        <a:p>
          <a:pPr marL="0" lvl="0" indent="0" algn="l" defTabSz="488950">
            <a:lnSpc>
              <a:spcPct val="90000"/>
            </a:lnSpc>
            <a:spcBef>
              <a:spcPct val="0"/>
            </a:spcBef>
            <a:spcAft>
              <a:spcPct val="35000"/>
            </a:spcAft>
            <a:buNone/>
          </a:pPr>
          <a:r>
            <a:rPr lang="en-US" sz="1100" kern="1200"/>
            <a:t>PAPR Goes Live</a:t>
          </a:r>
        </a:p>
      </dsp:txBody>
      <dsp:txXfrm>
        <a:off x="1839378" y="2523744"/>
        <a:ext cx="2888247" cy="510235"/>
      </dsp:txXfrm>
    </dsp:sp>
    <dsp:sp modelId="{DCE0CB7A-2E70-4128-9AE6-BF75643837FE}">
      <dsp:nvSpPr>
        <dsp:cNvPr id="0" name=""/>
        <dsp:cNvSpPr/>
      </dsp:nvSpPr>
      <dsp:spPr>
        <a:xfrm>
          <a:off x="3283502" y="1901951"/>
          <a:ext cx="0" cy="621792"/>
        </a:xfrm>
        <a:prstGeom prst="line">
          <a:avLst/>
        </a:prstGeom>
        <a:gradFill rotWithShape="0">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rgbClr val="E7E9EE"/>
          </a:solidFill>
          <a:prstDash val="dash"/>
          <a:miter lim="800000"/>
        </a:ln>
        <a:effectLst/>
      </dsp:spPr>
      <dsp:style>
        <a:lnRef idx="1">
          <a:scrgbClr r="0" g="0" b="0"/>
        </a:lnRef>
        <a:fillRef idx="2">
          <a:scrgbClr r="0" g="0" b="0"/>
        </a:fillRef>
        <a:effectRef idx="1">
          <a:scrgbClr r="0" g="0" b="0"/>
        </a:effectRef>
        <a:fontRef idx="minor">
          <a:schemeClr val="dk1"/>
        </a:fontRef>
      </dsp:style>
    </dsp:sp>
    <dsp:sp modelId="{9888E710-932D-47C9-B7E0-4F6EACA2C2D2}">
      <dsp:nvSpPr>
        <dsp:cNvPr id="0" name=""/>
        <dsp:cNvSpPr/>
      </dsp:nvSpPr>
      <dsp:spPr>
        <a:xfrm>
          <a:off x="1596732" y="1783079"/>
          <a:ext cx="91440" cy="91440"/>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1">
          <a:scrgbClr r="0" g="0" b="0"/>
        </a:lnRef>
        <a:fillRef idx="1">
          <a:scrgbClr r="0" g="0" b="0"/>
        </a:fillRef>
        <a:effectRef idx="0">
          <a:scrgbClr r="0" g="0" b="0"/>
        </a:effectRef>
        <a:fontRef idx="minor"/>
      </dsp:style>
    </dsp:sp>
    <dsp:sp modelId="{03D5731C-60B9-49CF-9793-59C109710782}">
      <dsp:nvSpPr>
        <dsp:cNvPr id="0" name=""/>
        <dsp:cNvSpPr/>
      </dsp:nvSpPr>
      <dsp:spPr>
        <a:xfrm>
          <a:off x="3237782" y="1783079"/>
          <a:ext cx="91440" cy="91440"/>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1">
          <a:scrgbClr r="0" g="0" b="0"/>
        </a:lnRef>
        <a:fillRef idx="1">
          <a:scrgbClr r="0" g="0" b="0"/>
        </a:fillRef>
        <a:effectRef idx="0">
          <a:scrgbClr r="0" g="0" b="0"/>
        </a:effectRef>
        <a:fontRef idx="minor"/>
      </dsp:style>
    </dsp:sp>
    <dsp:sp modelId="{4B8A5ABB-5534-471A-9157-8F4F1ECEABF1}">
      <dsp:nvSpPr>
        <dsp:cNvPr id="0" name=""/>
        <dsp:cNvSpPr/>
      </dsp:nvSpPr>
      <dsp:spPr>
        <a:xfrm>
          <a:off x="3611712" y="1964131"/>
          <a:ext cx="2625679" cy="4133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66750">
            <a:lnSpc>
              <a:spcPct val="90000"/>
            </a:lnSpc>
            <a:spcBef>
              <a:spcPct val="0"/>
            </a:spcBef>
            <a:spcAft>
              <a:spcPct val="35000"/>
            </a:spcAft>
            <a:buNone/>
            <a:defRPr b="1"/>
          </a:pPr>
          <a:r>
            <a:rPr lang="en-US" sz="1500" kern="1200">
              <a:solidFill>
                <a:schemeClr val="bg1"/>
              </a:solidFill>
            </a:rPr>
            <a:t>2015</a:t>
          </a:r>
        </a:p>
      </dsp:txBody>
      <dsp:txXfrm>
        <a:off x="3611712" y="1964131"/>
        <a:ext cx="2625679" cy="413308"/>
      </dsp:txXfrm>
    </dsp:sp>
    <dsp:sp modelId="{80724AD0-8DE9-4C3F-ADD1-6FEF36C1A606}">
      <dsp:nvSpPr>
        <dsp:cNvPr id="0" name=""/>
        <dsp:cNvSpPr/>
      </dsp:nvSpPr>
      <dsp:spPr>
        <a:xfrm>
          <a:off x="3480428" y="607675"/>
          <a:ext cx="2888247" cy="526180"/>
        </a:xfrm>
        <a:prstGeom prst="rect">
          <a:avLst/>
        </a:prstGeom>
        <a:solidFill>
          <a:srgbClr val="E7E9EE">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4775" tIns="104775" rIns="104775" bIns="104775" numCol="1" spcCol="1270" anchor="ctr" anchorCtr="0">
          <a:noAutofit/>
        </a:bodyPr>
        <a:lstStyle/>
        <a:p>
          <a:pPr marL="0" lvl="0" indent="0" algn="l" defTabSz="488950">
            <a:lnSpc>
              <a:spcPct val="90000"/>
            </a:lnSpc>
            <a:spcBef>
              <a:spcPct val="0"/>
            </a:spcBef>
            <a:spcAft>
              <a:spcPct val="35000"/>
            </a:spcAft>
            <a:buNone/>
          </a:pPr>
          <a:r>
            <a:rPr lang="en-US" sz="1100" kern="1200"/>
            <a:t>WC and PAPR data provide state of shared print</a:t>
          </a:r>
        </a:p>
      </dsp:txBody>
      <dsp:txXfrm>
        <a:off x="3480428" y="607675"/>
        <a:ext cx="2888247" cy="526180"/>
      </dsp:txXfrm>
    </dsp:sp>
    <dsp:sp modelId="{4A476939-E6FD-4B5E-AD14-AC9122D1E77A}">
      <dsp:nvSpPr>
        <dsp:cNvPr id="0" name=""/>
        <dsp:cNvSpPr/>
      </dsp:nvSpPr>
      <dsp:spPr>
        <a:xfrm>
          <a:off x="4924552" y="1133855"/>
          <a:ext cx="0" cy="621792"/>
        </a:xfrm>
        <a:prstGeom prst="line">
          <a:avLst/>
        </a:prstGeom>
        <a:gradFill rotWithShape="0">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rgbClr val="E7E9EE"/>
          </a:solidFill>
          <a:prstDash val="dash"/>
          <a:miter lim="800000"/>
        </a:ln>
        <a:effectLst/>
      </dsp:spPr>
      <dsp:style>
        <a:lnRef idx="1">
          <a:scrgbClr r="0" g="0" b="0"/>
        </a:lnRef>
        <a:fillRef idx="2">
          <a:scrgbClr r="0" g="0" b="0"/>
        </a:fillRef>
        <a:effectRef idx="1">
          <a:scrgbClr r="0" g="0" b="0"/>
        </a:effectRef>
        <a:fontRef idx="minor">
          <a:schemeClr val="dk1"/>
        </a:fontRef>
      </dsp:style>
    </dsp:sp>
    <dsp:sp modelId="{6DD35B15-0765-4A44-8827-C50FF1714828}">
      <dsp:nvSpPr>
        <dsp:cNvPr id="0" name=""/>
        <dsp:cNvSpPr/>
      </dsp:nvSpPr>
      <dsp:spPr>
        <a:xfrm>
          <a:off x="5252762" y="1280159"/>
          <a:ext cx="2625679" cy="4133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666750">
            <a:lnSpc>
              <a:spcPct val="90000"/>
            </a:lnSpc>
            <a:spcBef>
              <a:spcPct val="0"/>
            </a:spcBef>
            <a:spcAft>
              <a:spcPct val="35000"/>
            </a:spcAft>
            <a:buNone/>
            <a:defRPr b="1"/>
          </a:pPr>
          <a:r>
            <a:rPr lang="en-US" sz="1500" kern="1200">
              <a:solidFill>
                <a:schemeClr val="bg1"/>
              </a:solidFill>
            </a:rPr>
            <a:t>2018</a:t>
          </a:r>
        </a:p>
      </dsp:txBody>
      <dsp:txXfrm>
        <a:off x="5252762" y="1280159"/>
        <a:ext cx="2625679" cy="413308"/>
      </dsp:txXfrm>
    </dsp:sp>
    <dsp:sp modelId="{3D0C3AFD-8D94-4723-AFAC-80340176BB1A}">
      <dsp:nvSpPr>
        <dsp:cNvPr id="0" name=""/>
        <dsp:cNvSpPr/>
      </dsp:nvSpPr>
      <dsp:spPr>
        <a:xfrm>
          <a:off x="5121478" y="2523744"/>
          <a:ext cx="2888247" cy="956691"/>
        </a:xfrm>
        <a:prstGeom prst="rect">
          <a:avLst/>
        </a:prstGeom>
        <a:solidFill>
          <a:srgbClr val="E7E9EE">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4775" tIns="104775" rIns="104775" bIns="104775" numCol="1" spcCol="1270" anchor="ctr" anchorCtr="0">
          <a:noAutofit/>
        </a:bodyPr>
        <a:lstStyle/>
        <a:p>
          <a:pPr marL="0" lvl="0" indent="0" algn="l" defTabSz="488950">
            <a:lnSpc>
              <a:spcPct val="90000"/>
            </a:lnSpc>
            <a:spcBef>
              <a:spcPct val="0"/>
            </a:spcBef>
            <a:spcAft>
              <a:spcPct val="35000"/>
            </a:spcAft>
            <a:buFont typeface="Arial" panose="020B0604020202020204" pitchFamily="34" charset="0"/>
            <a:buNone/>
          </a:pPr>
          <a:r>
            <a:rPr lang="en-US" sz="1100" kern="1200" dirty="0"/>
            <a:t>Data export added for WC registration standard</a:t>
          </a:r>
        </a:p>
        <a:p>
          <a:pPr marL="0" lvl="0" indent="0" algn="l" defTabSz="488950">
            <a:lnSpc>
              <a:spcPct val="90000"/>
            </a:lnSpc>
            <a:spcBef>
              <a:spcPct val="0"/>
            </a:spcBef>
            <a:spcAft>
              <a:spcPct val="35000"/>
            </a:spcAft>
            <a:buFont typeface="Arial" panose="020B0604020202020204" pitchFamily="34" charset="0"/>
            <a:buNone/>
          </a:pPr>
          <a:r>
            <a:rPr lang="en-US" sz="1100" kern="1200" dirty="0"/>
            <a:t>User interface enhancements implemented</a:t>
          </a:r>
        </a:p>
        <a:p>
          <a:pPr marL="0" lvl="0" indent="0" algn="l" defTabSz="488950">
            <a:lnSpc>
              <a:spcPct val="90000"/>
            </a:lnSpc>
            <a:spcBef>
              <a:spcPct val="0"/>
            </a:spcBef>
            <a:spcAft>
              <a:spcPct val="35000"/>
            </a:spcAft>
            <a:buFont typeface="Arial" panose="020B0604020202020204" pitchFamily="34" charset="0"/>
            <a:buNone/>
          </a:pPr>
          <a:r>
            <a:rPr lang="en-US" sz="1100" kern="1200" dirty="0"/>
            <a:t>Functionality to include microform added</a:t>
          </a:r>
        </a:p>
      </dsp:txBody>
      <dsp:txXfrm>
        <a:off x="5121478" y="2523744"/>
        <a:ext cx="2888247" cy="956691"/>
      </dsp:txXfrm>
    </dsp:sp>
    <dsp:sp modelId="{1848B701-D343-45C8-8B01-B21B14FB6F73}">
      <dsp:nvSpPr>
        <dsp:cNvPr id="0" name=""/>
        <dsp:cNvSpPr/>
      </dsp:nvSpPr>
      <dsp:spPr>
        <a:xfrm>
          <a:off x="6565602" y="1901951"/>
          <a:ext cx="0" cy="621792"/>
        </a:xfrm>
        <a:prstGeom prst="line">
          <a:avLst/>
        </a:prstGeom>
        <a:gradFill rotWithShape="0">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rgbClr val="E7E9EE"/>
          </a:solidFill>
          <a:prstDash val="dash"/>
          <a:miter lim="800000"/>
        </a:ln>
        <a:effectLst/>
      </dsp:spPr>
      <dsp:style>
        <a:lnRef idx="1">
          <a:scrgbClr r="0" g="0" b="0"/>
        </a:lnRef>
        <a:fillRef idx="2">
          <a:scrgbClr r="0" g="0" b="0"/>
        </a:fillRef>
        <a:effectRef idx="1">
          <a:scrgbClr r="0" g="0" b="0"/>
        </a:effectRef>
        <a:fontRef idx="minor">
          <a:schemeClr val="dk1"/>
        </a:fontRef>
      </dsp:style>
    </dsp:sp>
    <dsp:sp modelId="{9DDBBBD1-7205-4E36-A6E4-B491E2864CCA}">
      <dsp:nvSpPr>
        <dsp:cNvPr id="0" name=""/>
        <dsp:cNvSpPr/>
      </dsp:nvSpPr>
      <dsp:spPr>
        <a:xfrm>
          <a:off x="4878832" y="1783079"/>
          <a:ext cx="91440" cy="91440"/>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1">
          <a:scrgbClr r="0" g="0" b="0"/>
        </a:lnRef>
        <a:fillRef idx="1">
          <a:scrgbClr r="0" g="0" b="0"/>
        </a:fillRef>
        <a:effectRef idx="0">
          <a:scrgbClr r="0" g="0" b="0"/>
        </a:effectRef>
        <a:fontRef idx="minor"/>
      </dsp:style>
    </dsp:sp>
    <dsp:sp modelId="{9ECFB351-8E09-435D-B932-9D48FEBAA3C2}">
      <dsp:nvSpPr>
        <dsp:cNvPr id="0" name=""/>
        <dsp:cNvSpPr/>
      </dsp:nvSpPr>
      <dsp:spPr>
        <a:xfrm>
          <a:off x="6519882" y="1783079"/>
          <a:ext cx="91440" cy="91440"/>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1">
          <a:scrgbClr r="0" g="0" b="0"/>
        </a:lnRef>
        <a:fillRef idx="1">
          <a:scrgbClr r="0" g="0" b="0"/>
        </a:fillRef>
        <a:effectRef idx="0">
          <a:scrgbClr r="0" g="0" b="0"/>
        </a:effectRef>
        <a:fontRef idx="minor"/>
      </dsp:style>
    </dsp:sp>
    <dsp:sp modelId="{90D98557-153A-4091-B2AF-D2D9A3CF4E0E}">
      <dsp:nvSpPr>
        <dsp:cNvPr id="0" name=""/>
        <dsp:cNvSpPr/>
      </dsp:nvSpPr>
      <dsp:spPr>
        <a:xfrm>
          <a:off x="6893812" y="1964131"/>
          <a:ext cx="2625679" cy="4133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66750">
            <a:lnSpc>
              <a:spcPct val="90000"/>
            </a:lnSpc>
            <a:spcBef>
              <a:spcPct val="0"/>
            </a:spcBef>
            <a:spcAft>
              <a:spcPct val="35000"/>
            </a:spcAft>
            <a:buNone/>
            <a:defRPr b="1"/>
          </a:pPr>
          <a:r>
            <a:rPr lang="en-US" sz="1500" kern="1200">
              <a:solidFill>
                <a:schemeClr val="bg1"/>
              </a:solidFill>
            </a:rPr>
            <a:t>2021</a:t>
          </a:r>
        </a:p>
      </dsp:txBody>
      <dsp:txXfrm>
        <a:off x="6893812" y="1964131"/>
        <a:ext cx="2625679" cy="413308"/>
      </dsp:txXfrm>
    </dsp:sp>
    <dsp:sp modelId="{F0F5F21F-B7C3-4A5A-A9A7-ADCB4FE7344C}">
      <dsp:nvSpPr>
        <dsp:cNvPr id="0" name=""/>
        <dsp:cNvSpPr/>
      </dsp:nvSpPr>
      <dsp:spPr>
        <a:xfrm>
          <a:off x="6762528" y="607675"/>
          <a:ext cx="2888247" cy="526180"/>
        </a:xfrm>
        <a:prstGeom prst="rect">
          <a:avLst/>
        </a:prstGeom>
        <a:solidFill>
          <a:srgbClr val="E7E9EE">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4775" tIns="104775" rIns="104775" bIns="104775" numCol="1" spcCol="1270" anchor="ctr" anchorCtr="0">
          <a:noAutofit/>
        </a:bodyPr>
        <a:lstStyle/>
        <a:p>
          <a:pPr marL="0" lvl="0" indent="0" algn="l" defTabSz="488950">
            <a:lnSpc>
              <a:spcPct val="90000"/>
            </a:lnSpc>
            <a:spcBef>
              <a:spcPct val="0"/>
            </a:spcBef>
            <a:spcAft>
              <a:spcPct val="35000"/>
            </a:spcAft>
            <a:buNone/>
          </a:pPr>
          <a:r>
            <a:rPr lang="en-US" sz="1100" kern="1200" dirty="0"/>
            <a:t>CDL linked WEST collection comparison tool to PAPR</a:t>
          </a:r>
        </a:p>
      </dsp:txBody>
      <dsp:txXfrm>
        <a:off x="6762528" y="607675"/>
        <a:ext cx="2888247" cy="526180"/>
      </dsp:txXfrm>
    </dsp:sp>
    <dsp:sp modelId="{FD735C1D-8D40-40D4-83C8-355BEC0CC614}">
      <dsp:nvSpPr>
        <dsp:cNvPr id="0" name=""/>
        <dsp:cNvSpPr/>
      </dsp:nvSpPr>
      <dsp:spPr>
        <a:xfrm>
          <a:off x="8206652" y="1133855"/>
          <a:ext cx="0" cy="621792"/>
        </a:xfrm>
        <a:prstGeom prst="line">
          <a:avLst/>
        </a:prstGeom>
        <a:gradFill rotWithShape="0">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rgbClr val="E7E9EE"/>
          </a:solidFill>
          <a:prstDash val="dash"/>
          <a:miter lim="800000"/>
        </a:ln>
        <a:effectLst/>
      </dsp:spPr>
      <dsp:style>
        <a:lnRef idx="1">
          <a:scrgbClr r="0" g="0" b="0"/>
        </a:lnRef>
        <a:fillRef idx="2">
          <a:scrgbClr r="0" g="0" b="0"/>
        </a:fillRef>
        <a:effectRef idx="1">
          <a:scrgbClr r="0" g="0" b="0"/>
        </a:effectRef>
        <a:fontRef idx="minor">
          <a:schemeClr val="dk1"/>
        </a:fontRef>
      </dsp:style>
    </dsp:sp>
    <dsp:sp modelId="{984D4CFC-E0FE-49A6-955E-B797F8234A5D}">
      <dsp:nvSpPr>
        <dsp:cNvPr id="0" name=""/>
        <dsp:cNvSpPr/>
      </dsp:nvSpPr>
      <dsp:spPr>
        <a:xfrm>
          <a:off x="8534862" y="1280159"/>
          <a:ext cx="2625679" cy="4133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666750">
            <a:lnSpc>
              <a:spcPct val="90000"/>
            </a:lnSpc>
            <a:spcBef>
              <a:spcPct val="0"/>
            </a:spcBef>
            <a:spcAft>
              <a:spcPct val="35000"/>
            </a:spcAft>
            <a:buNone/>
            <a:defRPr b="1"/>
          </a:pPr>
          <a:r>
            <a:rPr lang="en-US" sz="1500" kern="1200">
              <a:solidFill>
                <a:schemeClr val="bg1"/>
              </a:solidFill>
            </a:rPr>
            <a:t>2024</a:t>
          </a:r>
        </a:p>
      </dsp:txBody>
      <dsp:txXfrm>
        <a:off x="8534862" y="1280159"/>
        <a:ext cx="2625679" cy="413308"/>
      </dsp:txXfrm>
    </dsp:sp>
    <dsp:sp modelId="{3EB79951-B3E1-4B92-AFB9-C125CE5B1CF2}">
      <dsp:nvSpPr>
        <dsp:cNvPr id="0" name=""/>
        <dsp:cNvSpPr/>
      </dsp:nvSpPr>
      <dsp:spPr>
        <a:xfrm>
          <a:off x="8403578" y="2523744"/>
          <a:ext cx="2888247" cy="510235"/>
        </a:xfrm>
        <a:prstGeom prst="rect">
          <a:avLst/>
        </a:prstGeom>
        <a:solidFill>
          <a:srgbClr val="E7E9EE">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4775" tIns="104775" rIns="104775" bIns="104775" numCol="1" spcCol="1270" anchor="ctr" anchorCtr="0">
          <a:noAutofit/>
        </a:bodyPr>
        <a:lstStyle/>
        <a:p>
          <a:pPr marL="0" lvl="0" indent="0" algn="l" defTabSz="488950">
            <a:lnSpc>
              <a:spcPct val="90000"/>
            </a:lnSpc>
            <a:spcBef>
              <a:spcPct val="0"/>
            </a:spcBef>
            <a:spcAft>
              <a:spcPct val="35000"/>
            </a:spcAft>
            <a:buNone/>
          </a:pPr>
          <a:r>
            <a:rPr lang="en-US" sz="1100" kern="1200" dirty="0"/>
            <a:t>Major platform upgrade</a:t>
          </a:r>
        </a:p>
      </dsp:txBody>
      <dsp:txXfrm>
        <a:off x="8403578" y="2523744"/>
        <a:ext cx="2888247" cy="510235"/>
      </dsp:txXfrm>
    </dsp:sp>
    <dsp:sp modelId="{E1C6FA01-F164-450A-BC65-F67B6CD3274D}">
      <dsp:nvSpPr>
        <dsp:cNvPr id="0" name=""/>
        <dsp:cNvSpPr/>
      </dsp:nvSpPr>
      <dsp:spPr>
        <a:xfrm>
          <a:off x="9847702" y="1901951"/>
          <a:ext cx="0" cy="621792"/>
        </a:xfrm>
        <a:prstGeom prst="line">
          <a:avLst/>
        </a:prstGeom>
        <a:gradFill rotWithShape="0">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rgbClr val="E7E9EE"/>
          </a:solidFill>
          <a:prstDash val="dash"/>
          <a:miter lim="800000"/>
        </a:ln>
        <a:effectLst/>
      </dsp:spPr>
      <dsp:style>
        <a:lnRef idx="1">
          <a:scrgbClr r="0" g="0" b="0"/>
        </a:lnRef>
        <a:fillRef idx="2">
          <a:scrgbClr r="0" g="0" b="0"/>
        </a:fillRef>
        <a:effectRef idx="1">
          <a:scrgbClr r="0" g="0" b="0"/>
        </a:effectRef>
        <a:fontRef idx="minor">
          <a:schemeClr val="dk1"/>
        </a:fontRef>
      </dsp:style>
    </dsp:sp>
    <dsp:sp modelId="{32B0045A-0B6E-4034-A7E1-966EE6CB2118}">
      <dsp:nvSpPr>
        <dsp:cNvPr id="0" name=""/>
        <dsp:cNvSpPr/>
      </dsp:nvSpPr>
      <dsp:spPr>
        <a:xfrm>
          <a:off x="8160932" y="1783079"/>
          <a:ext cx="91440" cy="91440"/>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1">
          <a:scrgbClr r="0" g="0" b="0"/>
        </a:lnRef>
        <a:fillRef idx="1">
          <a:scrgbClr r="0" g="0" b="0"/>
        </a:fillRef>
        <a:effectRef idx="0">
          <a:scrgbClr r="0" g="0" b="0"/>
        </a:effectRef>
        <a:fontRef idx="minor"/>
      </dsp:style>
    </dsp:sp>
    <dsp:sp modelId="{6D579841-FEC8-4242-B153-62F54C6C34D6}">
      <dsp:nvSpPr>
        <dsp:cNvPr id="0" name=""/>
        <dsp:cNvSpPr/>
      </dsp:nvSpPr>
      <dsp:spPr>
        <a:xfrm>
          <a:off x="9801982" y="1783079"/>
          <a:ext cx="91440" cy="91440"/>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D3A2C7-A663-4015-B09E-99585D6DACED}">
      <dsp:nvSpPr>
        <dsp:cNvPr id="0" name=""/>
        <dsp:cNvSpPr/>
      </dsp:nvSpPr>
      <dsp:spPr>
        <a:xfrm>
          <a:off x="0" y="520406"/>
          <a:ext cx="9180870" cy="1965600"/>
        </a:xfrm>
        <a:prstGeom prst="rect">
          <a:avLst/>
        </a:prstGeom>
        <a:solidFill>
          <a:srgbClr val="E7E9EE"/>
        </a:solidFill>
        <a:ln w="1270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12538" tIns="541528" rIns="712538" bIns="184912" numCol="1" spcCol="1270" anchor="t" anchorCtr="0">
          <a:noAutofit/>
        </a:bodyPr>
        <a:lstStyle/>
        <a:p>
          <a:pPr marL="228600" lvl="1" indent="-228600" algn="l" defTabSz="1155700" rtl="0">
            <a:lnSpc>
              <a:spcPct val="90000"/>
            </a:lnSpc>
            <a:spcBef>
              <a:spcPct val="0"/>
            </a:spcBef>
            <a:spcAft>
              <a:spcPct val="15000"/>
            </a:spcAft>
            <a:buChar char="•"/>
          </a:pPr>
          <a:r>
            <a:rPr lang="en-US" sz="2600" kern="1200" dirty="0">
              <a:solidFill>
                <a:srgbClr val="0C1F55"/>
              </a:solidFill>
              <a:latin typeface="Aptos Display" panose="02110004020202020204"/>
            </a:rPr>
            <a:t>Open data</a:t>
          </a:r>
          <a:endParaRPr lang="en-US" sz="2600" kern="1200" dirty="0">
            <a:solidFill>
              <a:srgbClr val="0C1F55"/>
            </a:solidFill>
          </a:endParaRPr>
        </a:p>
        <a:p>
          <a:pPr marL="228600" lvl="1" indent="-228600" algn="l" defTabSz="1155700" rtl="0">
            <a:lnSpc>
              <a:spcPct val="90000"/>
            </a:lnSpc>
            <a:spcBef>
              <a:spcPct val="0"/>
            </a:spcBef>
            <a:spcAft>
              <a:spcPct val="15000"/>
            </a:spcAft>
            <a:buChar char="•"/>
          </a:pPr>
          <a:r>
            <a:rPr lang="en-US" sz="2600" kern="1200" dirty="0">
              <a:solidFill>
                <a:srgbClr val="0C1F55"/>
              </a:solidFill>
              <a:latin typeface="Aptos Display" panose="02110004020202020204"/>
            </a:rPr>
            <a:t>Data validation</a:t>
          </a:r>
          <a:endParaRPr lang="en-US" sz="2600" kern="1200" dirty="0">
            <a:solidFill>
              <a:srgbClr val="0C1F55"/>
            </a:solidFill>
          </a:endParaRPr>
        </a:p>
        <a:p>
          <a:pPr marL="228600" lvl="1" indent="-228600" algn="l" defTabSz="1155700">
            <a:lnSpc>
              <a:spcPct val="90000"/>
            </a:lnSpc>
            <a:spcBef>
              <a:spcPct val="0"/>
            </a:spcBef>
            <a:spcAft>
              <a:spcPct val="15000"/>
            </a:spcAft>
            <a:buChar char="•"/>
          </a:pPr>
          <a:r>
            <a:rPr lang="en-US" sz="2600" kern="1200" dirty="0">
              <a:solidFill>
                <a:srgbClr val="0C1F55"/>
              </a:solidFill>
              <a:latin typeface="Aptos Display" panose="02110004020202020204"/>
            </a:rPr>
            <a:t>Statistics</a:t>
          </a:r>
        </a:p>
      </dsp:txBody>
      <dsp:txXfrm>
        <a:off x="0" y="520406"/>
        <a:ext cx="9180870" cy="1965600"/>
      </dsp:txXfrm>
    </dsp:sp>
    <dsp:sp modelId="{A8B8B6BB-A951-44AD-85E1-C9269158B1C6}">
      <dsp:nvSpPr>
        <dsp:cNvPr id="0" name=""/>
        <dsp:cNvSpPr/>
      </dsp:nvSpPr>
      <dsp:spPr>
        <a:xfrm>
          <a:off x="459043" y="136646"/>
          <a:ext cx="6426609" cy="767520"/>
        </a:xfrm>
        <a:prstGeom prst="roundRect">
          <a:avLst/>
        </a:prstGeom>
        <a:solidFill>
          <a:srgbClr val="0C1F55"/>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42911" tIns="0" rIns="242911" bIns="0" numCol="1" spcCol="1270" anchor="ctr" anchorCtr="0">
          <a:noAutofit/>
        </a:bodyPr>
        <a:lstStyle/>
        <a:p>
          <a:pPr marL="0" lvl="0" indent="0" algn="l" defTabSz="1155700">
            <a:lnSpc>
              <a:spcPct val="90000"/>
            </a:lnSpc>
            <a:spcBef>
              <a:spcPct val="0"/>
            </a:spcBef>
            <a:spcAft>
              <a:spcPct val="35000"/>
            </a:spcAft>
            <a:buNone/>
          </a:pPr>
          <a:r>
            <a:rPr lang="en-US" sz="2600" kern="1200" dirty="0" err="1">
              <a:solidFill>
                <a:schemeClr val="bg1"/>
              </a:solidFill>
              <a:latin typeface="Aptos Display" panose="02110004020202020204"/>
            </a:rPr>
            <a:t>Contining</a:t>
          </a:r>
          <a:endParaRPr lang="en-US" sz="2600" kern="1200" dirty="0">
            <a:solidFill>
              <a:schemeClr val="bg1"/>
            </a:solidFill>
          </a:endParaRPr>
        </a:p>
      </dsp:txBody>
      <dsp:txXfrm>
        <a:off x="496510" y="174113"/>
        <a:ext cx="6351675" cy="692586"/>
      </dsp:txXfrm>
    </dsp:sp>
    <dsp:sp modelId="{25ED5705-76B2-4FA7-AC11-6FD4357DC9D5}">
      <dsp:nvSpPr>
        <dsp:cNvPr id="0" name=""/>
        <dsp:cNvSpPr/>
      </dsp:nvSpPr>
      <dsp:spPr>
        <a:xfrm>
          <a:off x="0" y="3010167"/>
          <a:ext cx="9180870" cy="3030300"/>
        </a:xfrm>
        <a:prstGeom prst="rect">
          <a:avLst/>
        </a:prstGeom>
        <a:solidFill>
          <a:srgbClr val="E7E9EE"/>
        </a:solidFill>
        <a:ln w="1270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12538" tIns="541528" rIns="712538" bIns="184912" numCol="1" spcCol="1270" anchor="t" anchorCtr="0">
          <a:noAutofit/>
        </a:bodyPr>
        <a:lstStyle/>
        <a:p>
          <a:pPr marL="228600" lvl="1" indent="-228600" algn="l" defTabSz="1155700">
            <a:lnSpc>
              <a:spcPct val="90000"/>
            </a:lnSpc>
            <a:spcBef>
              <a:spcPct val="0"/>
            </a:spcBef>
            <a:spcAft>
              <a:spcPct val="15000"/>
            </a:spcAft>
            <a:buChar char="•"/>
          </a:pPr>
          <a:r>
            <a:rPr lang="en-US" sz="2600" kern="1200" dirty="0">
              <a:solidFill>
                <a:srgbClr val="0C1F55"/>
              </a:solidFill>
              <a:latin typeface="Segoe UI"/>
              <a:cs typeface="Segoe UI"/>
            </a:rPr>
            <a:t>Enhanced Performance and Scalability</a:t>
          </a:r>
        </a:p>
        <a:p>
          <a:pPr marL="228600" lvl="1" indent="-228600" algn="l" defTabSz="1155700">
            <a:lnSpc>
              <a:spcPct val="90000"/>
            </a:lnSpc>
            <a:spcBef>
              <a:spcPct val="0"/>
            </a:spcBef>
            <a:spcAft>
              <a:spcPct val="15000"/>
            </a:spcAft>
            <a:buChar char="•"/>
          </a:pPr>
          <a:r>
            <a:rPr lang="en-US" sz="2600" kern="1200" dirty="0">
              <a:solidFill>
                <a:srgbClr val="0C1F55"/>
              </a:solidFill>
              <a:latin typeface="Segoe UI"/>
              <a:cs typeface="Segoe UI"/>
            </a:rPr>
            <a:t>Improved Security and Compliance</a:t>
          </a:r>
        </a:p>
        <a:p>
          <a:pPr marL="228600" lvl="1" indent="-228600" algn="l" defTabSz="1155700">
            <a:lnSpc>
              <a:spcPct val="90000"/>
            </a:lnSpc>
            <a:spcBef>
              <a:spcPct val="0"/>
            </a:spcBef>
            <a:spcAft>
              <a:spcPct val="15000"/>
            </a:spcAft>
            <a:buChar char="•"/>
          </a:pPr>
          <a:r>
            <a:rPr lang="en-US" sz="2600" kern="1200" dirty="0">
              <a:solidFill>
                <a:srgbClr val="0C1F55"/>
              </a:solidFill>
              <a:latin typeface="Segoe UI"/>
              <a:cs typeface="Segoe UI"/>
            </a:rPr>
            <a:t>Better Integration and Interoperability </a:t>
          </a:r>
        </a:p>
        <a:p>
          <a:pPr marL="228600" lvl="1" indent="-228600" algn="l" defTabSz="1155700">
            <a:lnSpc>
              <a:spcPct val="90000"/>
            </a:lnSpc>
            <a:spcBef>
              <a:spcPct val="0"/>
            </a:spcBef>
            <a:spcAft>
              <a:spcPct val="15000"/>
            </a:spcAft>
            <a:buChar char="•"/>
          </a:pPr>
          <a:r>
            <a:rPr lang="en-US" sz="2600" kern="1200" dirty="0">
              <a:solidFill>
                <a:srgbClr val="0C1F55"/>
              </a:solidFill>
              <a:latin typeface="Segoe UI"/>
              <a:cs typeface="Segoe UI"/>
            </a:rPr>
            <a:t>Future-Proofing and Innovation</a:t>
          </a:r>
          <a:endParaRPr lang="en-US" sz="2600" kern="1200" dirty="0">
            <a:solidFill>
              <a:srgbClr val="0C1F55"/>
            </a:solidFill>
          </a:endParaRPr>
        </a:p>
        <a:p>
          <a:pPr marL="228600" lvl="1" indent="-228600" algn="l" defTabSz="1155700" rtl="0">
            <a:lnSpc>
              <a:spcPct val="90000"/>
            </a:lnSpc>
            <a:spcBef>
              <a:spcPct val="0"/>
            </a:spcBef>
            <a:spcAft>
              <a:spcPct val="15000"/>
            </a:spcAft>
            <a:buChar char="•"/>
          </a:pPr>
          <a:r>
            <a:rPr lang="en-US" sz="2600" kern="1200">
              <a:latin typeface="Segoe UI"/>
              <a:cs typeface="Segoe UI"/>
            </a:rPr>
            <a:t>Integration into existing CRL cataloging workflows</a:t>
          </a:r>
        </a:p>
      </dsp:txBody>
      <dsp:txXfrm>
        <a:off x="0" y="3010167"/>
        <a:ext cx="9180870" cy="3030300"/>
      </dsp:txXfrm>
    </dsp:sp>
    <dsp:sp modelId="{5581D5F5-6111-4A14-8098-12820137ED2F}">
      <dsp:nvSpPr>
        <dsp:cNvPr id="0" name=""/>
        <dsp:cNvSpPr/>
      </dsp:nvSpPr>
      <dsp:spPr>
        <a:xfrm>
          <a:off x="459043" y="2626407"/>
          <a:ext cx="6426609" cy="767520"/>
        </a:xfrm>
        <a:prstGeom prst="roundRect">
          <a:avLst/>
        </a:prstGeom>
        <a:solidFill>
          <a:srgbClr val="0C1F55"/>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42911" tIns="0" rIns="242911" bIns="0" numCol="1" spcCol="1270" anchor="ctr" anchorCtr="0">
          <a:noAutofit/>
        </a:bodyPr>
        <a:lstStyle/>
        <a:p>
          <a:pPr marL="0" lvl="0" indent="0" algn="l" defTabSz="1155700">
            <a:lnSpc>
              <a:spcPct val="90000"/>
            </a:lnSpc>
            <a:spcBef>
              <a:spcPct val="0"/>
            </a:spcBef>
            <a:spcAft>
              <a:spcPct val="35000"/>
            </a:spcAft>
            <a:buNone/>
          </a:pPr>
          <a:r>
            <a:rPr lang="en-US" sz="2600" kern="1200" dirty="0">
              <a:solidFill>
                <a:schemeClr val="bg1"/>
              </a:solidFill>
              <a:latin typeface="Aptos Display" panose="02110004020202020204"/>
            </a:rPr>
            <a:t>New Opportunities</a:t>
          </a:r>
          <a:endParaRPr lang="en-US" sz="2600" kern="1200" dirty="0">
            <a:solidFill>
              <a:schemeClr val="bg1"/>
            </a:solidFill>
          </a:endParaRPr>
        </a:p>
      </dsp:txBody>
      <dsp:txXfrm>
        <a:off x="496510" y="2663874"/>
        <a:ext cx="6351675" cy="6925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F92630-6B90-4C43-9D7D-5C8EBF104536}">
      <dsp:nvSpPr>
        <dsp:cNvPr id="0" name=""/>
        <dsp:cNvSpPr/>
      </dsp:nvSpPr>
      <dsp:spPr>
        <a:xfrm>
          <a:off x="4493" y="1047862"/>
          <a:ext cx="2167379" cy="1787634"/>
        </a:xfrm>
        <a:prstGeom prst="roundRect">
          <a:avLst>
            <a:gd name="adj" fmla="val 10000"/>
          </a:avLst>
        </a:prstGeom>
        <a:solidFill>
          <a:srgbClr val="E7E9EE"/>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1BE0699-F304-4089-9C7E-E3F90AE5F7A8}">
      <dsp:nvSpPr>
        <dsp:cNvPr id="0" name=""/>
        <dsp:cNvSpPr/>
      </dsp:nvSpPr>
      <dsp:spPr>
        <a:xfrm>
          <a:off x="1171634" y="1290922"/>
          <a:ext cx="2660117" cy="2660117"/>
        </a:xfrm>
        <a:prstGeom prst="leftCircularArrow">
          <a:avLst>
            <a:gd name="adj1" fmla="val 4162"/>
            <a:gd name="adj2" fmla="val 524689"/>
            <a:gd name="adj3" fmla="val 2300200"/>
            <a:gd name="adj4" fmla="val 9024489"/>
            <a:gd name="adj5" fmla="val 4855"/>
          </a:avLst>
        </a:prstGeom>
        <a:solidFill>
          <a:srgbClr val="AAB6C1"/>
        </a:solidFill>
        <a:ln>
          <a:noFill/>
        </a:ln>
        <a:effectLst/>
      </dsp:spPr>
      <dsp:style>
        <a:lnRef idx="0">
          <a:scrgbClr r="0" g="0" b="0"/>
        </a:lnRef>
        <a:fillRef idx="1">
          <a:scrgbClr r="0" g="0" b="0"/>
        </a:fillRef>
        <a:effectRef idx="0">
          <a:scrgbClr r="0" g="0" b="0"/>
        </a:effectRef>
        <a:fontRef idx="minor">
          <a:schemeClr val="lt1"/>
        </a:fontRef>
      </dsp:style>
    </dsp:sp>
    <dsp:sp modelId="{8B75277B-FF27-4706-883D-65E0F3DE3DB4}">
      <dsp:nvSpPr>
        <dsp:cNvPr id="0" name=""/>
        <dsp:cNvSpPr/>
      </dsp:nvSpPr>
      <dsp:spPr>
        <a:xfrm>
          <a:off x="486132" y="2452432"/>
          <a:ext cx="1926559" cy="766129"/>
        </a:xfrm>
        <a:prstGeom prst="roundRect">
          <a:avLst>
            <a:gd name="adj" fmla="val 10000"/>
          </a:avLst>
        </a:prstGeom>
        <a:solidFill>
          <a:srgbClr val="418DC2"/>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marL="0" lvl="0" indent="0" algn="ctr" defTabSz="1022350" rtl="0">
            <a:lnSpc>
              <a:spcPct val="90000"/>
            </a:lnSpc>
            <a:spcBef>
              <a:spcPct val="0"/>
            </a:spcBef>
            <a:spcAft>
              <a:spcPct val="35000"/>
            </a:spcAft>
            <a:buNone/>
          </a:pPr>
          <a:r>
            <a:rPr lang="en-US" sz="2300" kern="1200">
              <a:latin typeface="Aptos Display" panose="02110004020202020204"/>
            </a:rPr>
            <a:t>Oct/Nov 2024</a:t>
          </a:r>
          <a:endParaRPr lang="en-US" sz="2300" kern="1200"/>
        </a:p>
      </dsp:txBody>
      <dsp:txXfrm>
        <a:off x="508571" y="2474871"/>
        <a:ext cx="1881681" cy="721251"/>
      </dsp:txXfrm>
    </dsp:sp>
    <dsp:sp modelId="{D60FD943-2D1D-41F1-9A00-550716FBB130}">
      <dsp:nvSpPr>
        <dsp:cNvPr id="0" name=""/>
        <dsp:cNvSpPr/>
      </dsp:nvSpPr>
      <dsp:spPr>
        <a:xfrm>
          <a:off x="2939883" y="1047862"/>
          <a:ext cx="2167379" cy="178763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F5788C0-B28F-45D8-897E-612560822EB8}">
      <dsp:nvSpPr>
        <dsp:cNvPr id="0" name=""/>
        <dsp:cNvSpPr/>
      </dsp:nvSpPr>
      <dsp:spPr>
        <a:xfrm>
          <a:off x="4088962" y="-137772"/>
          <a:ext cx="2937060" cy="2937060"/>
        </a:xfrm>
        <a:prstGeom prst="circularArrow">
          <a:avLst>
            <a:gd name="adj1" fmla="val 3769"/>
            <a:gd name="adj2" fmla="val 470726"/>
            <a:gd name="adj3" fmla="val 19353764"/>
            <a:gd name="adj4" fmla="val 12575511"/>
            <a:gd name="adj5" fmla="val 439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130D222-5BA7-45F9-9F99-14B4F0DEDB67}">
      <dsp:nvSpPr>
        <dsp:cNvPr id="0" name=""/>
        <dsp:cNvSpPr/>
      </dsp:nvSpPr>
      <dsp:spPr>
        <a:xfrm>
          <a:off x="3421522" y="664797"/>
          <a:ext cx="1926559" cy="766129"/>
        </a:xfrm>
        <a:prstGeom prst="roundRect">
          <a:avLst>
            <a:gd name="adj" fmla="val 10000"/>
          </a:avLst>
        </a:prstGeom>
        <a:solidFill>
          <a:srgbClr val="418DC2"/>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marL="0" lvl="0" indent="0" algn="ctr" defTabSz="1022350" rtl="0">
            <a:lnSpc>
              <a:spcPct val="90000"/>
            </a:lnSpc>
            <a:spcBef>
              <a:spcPct val="0"/>
            </a:spcBef>
            <a:spcAft>
              <a:spcPct val="35000"/>
            </a:spcAft>
            <a:buNone/>
          </a:pPr>
          <a:r>
            <a:rPr lang="en-US" sz="2300" kern="1200">
              <a:latin typeface="Aptos Display" panose="02110004020202020204"/>
            </a:rPr>
            <a:t>Jan/Feb 2025</a:t>
          </a:r>
          <a:endParaRPr lang="en-US" sz="2300" kern="1200"/>
        </a:p>
      </dsp:txBody>
      <dsp:txXfrm>
        <a:off x="3443961" y="687236"/>
        <a:ext cx="1881681" cy="721251"/>
      </dsp:txXfrm>
    </dsp:sp>
    <dsp:sp modelId="{FE3B169B-82D9-4195-B021-2FF74BC6F23C}">
      <dsp:nvSpPr>
        <dsp:cNvPr id="0" name=""/>
        <dsp:cNvSpPr/>
      </dsp:nvSpPr>
      <dsp:spPr>
        <a:xfrm>
          <a:off x="5875272" y="1047862"/>
          <a:ext cx="2167379" cy="178763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EF35B43-3E9A-42F9-9508-2DBF44D020EC}">
      <dsp:nvSpPr>
        <dsp:cNvPr id="0" name=""/>
        <dsp:cNvSpPr/>
      </dsp:nvSpPr>
      <dsp:spPr>
        <a:xfrm>
          <a:off x="7042414" y="1290922"/>
          <a:ext cx="2660117" cy="2660117"/>
        </a:xfrm>
        <a:prstGeom prst="leftCircularArrow">
          <a:avLst>
            <a:gd name="adj1" fmla="val 4162"/>
            <a:gd name="adj2" fmla="val 524689"/>
            <a:gd name="adj3" fmla="val 2300200"/>
            <a:gd name="adj4" fmla="val 9024489"/>
            <a:gd name="adj5" fmla="val 485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9D87C05-0096-460E-B22C-2025278FD864}">
      <dsp:nvSpPr>
        <dsp:cNvPr id="0" name=""/>
        <dsp:cNvSpPr/>
      </dsp:nvSpPr>
      <dsp:spPr>
        <a:xfrm>
          <a:off x="6356912" y="2452432"/>
          <a:ext cx="1926559" cy="766129"/>
        </a:xfrm>
        <a:prstGeom prst="roundRect">
          <a:avLst>
            <a:gd name="adj" fmla="val 10000"/>
          </a:avLst>
        </a:prstGeom>
        <a:solidFill>
          <a:srgbClr val="418DC2"/>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marL="0" lvl="0" indent="0" algn="ctr" defTabSz="1022350" rtl="0">
            <a:lnSpc>
              <a:spcPct val="90000"/>
            </a:lnSpc>
            <a:spcBef>
              <a:spcPct val="0"/>
            </a:spcBef>
            <a:spcAft>
              <a:spcPct val="35000"/>
            </a:spcAft>
            <a:buNone/>
          </a:pPr>
          <a:r>
            <a:rPr lang="en-US" sz="2300" kern="1200">
              <a:solidFill>
                <a:schemeClr val="bg1"/>
              </a:solidFill>
              <a:latin typeface="Calibri"/>
              <a:ea typeface="Calibri"/>
              <a:cs typeface="Calibri"/>
            </a:rPr>
            <a:t>Winter / Spring 2025</a:t>
          </a:r>
        </a:p>
      </dsp:txBody>
      <dsp:txXfrm>
        <a:off x="6379351" y="2474871"/>
        <a:ext cx="1881681" cy="721251"/>
      </dsp:txXfrm>
    </dsp:sp>
    <dsp:sp modelId="{7FA2574A-927C-4476-B516-E611D11D28BD}">
      <dsp:nvSpPr>
        <dsp:cNvPr id="0" name=""/>
        <dsp:cNvSpPr/>
      </dsp:nvSpPr>
      <dsp:spPr>
        <a:xfrm>
          <a:off x="8810662" y="1047862"/>
          <a:ext cx="2167379" cy="178763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8B7055C-0F45-46DA-8509-0CB24A6C66A8}">
      <dsp:nvSpPr>
        <dsp:cNvPr id="0" name=""/>
        <dsp:cNvSpPr/>
      </dsp:nvSpPr>
      <dsp:spPr>
        <a:xfrm>
          <a:off x="9292302" y="664797"/>
          <a:ext cx="1926559" cy="766129"/>
        </a:xfrm>
        <a:prstGeom prst="roundRect">
          <a:avLst>
            <a:gd name="adj" fmla="val 10000"/>
          </a:avLst>
        </a:prstGeom>
        <a:solidFill>
          <a:srgbClr val="418DC2"/>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en-US" sz="2300" kern="1200">
              <a:latin typeface="Aptos Display" panose="02110004020202020204"/>
            </a:rPr>
            <a:t>TBD</a:t>
          </a:r>
        </a:p>
      </dsp:txBody>
      <dsp:txXfrm>
        <a:off x="9314741" y="687236"/>
        <a:ext cx="1881681" cy="721251"/>
      </dsp:txXfrm>
    </dsp:sp>
  </dsp:spTree>
</dsp:drawing>
</file>

<file path=ppt/diagrams/layout1.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009974-CE27-4AE6-952A-DDBD1EFE37D8}" type="datetimeFigureOut">
              <a:rPr lang="en-US" smtClean="0"/>
              <a:t>6/26/2024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539401-2658-4B12-AE9E-376060A8CF8B}" type="slidenum">
              <a:rPr lang="en-US" smtClean="0"/>
              <a:t>‹#›</a:t>
            </a:fld>
            <a:endParaRPr lang="en-US"/>
          </a:p>
        </p:txBody>
      </p:sp>
    </p:spTree>
    <p:extLst>
      <p:ext uri="{BB962C8B-B14F-4D97-AF65-F5344CB8AC3E}">
        <p14:creationId xmlns:p14="http://schemas.microsoft.com/office/powerpoint/2010/main" val="2178218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5539401-2658-4B12-AE9E-376060A8CF8B}" type="slidenum">
              <a:rPr lang="en-US" smtClean="0"/>
              <a:t>2</a:t>
            </a:fld>
            <a:endParaRPr lang="en-US"/>
          </a:p>
        </p:txBody>
      </p:sp>
    </p:spTree>
    <p:extLst>
      <p:ext uri="{BB962C8B-B14F-4D97-AF65-F5344CB8AC3E}">
        <p14:creationId xmlns:p14="http://schemas.microsoft.com/office/powerpoint/2010/main" val="35671717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195846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67536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51040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169482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983169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6/26/2024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227716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6/26/2024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677388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6/26/2024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349766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6/26/2024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426422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6/26/2024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969148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6/26/2024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726955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764DE79-268F-4C1A-8933-263129D2AF90}" type="datetimeFigureOut">
              <a:rPr lang="en-US" dirty="0"/>
              <a:t>6/26/2024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42120047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sv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image" Target="../media/image3.sv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image" Target="../media/image11.sv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2.png"/><Relationship Id="rId7" Type="http://schemas.openxmlformats.org/officeDocument/2006/relationships/diagramQuickStyle" Target="../diagrams/quickStyle3.xml"/><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3.svg"/><Relationship Id="rId9" Type="http://schemas.microsoft.com/office/2007/relationships/diagramDrawing" Target="../diagrams/drawing3.xml"/></Relationships>
</file>

<file path=ppt/slides/_rels/slide13.xml.rels><?xml version="1.0" encoding="UTF-8" standalone="yes"?>
<Relationships xmlns="http://schemas.openxmlformats.org/package/2006/relationships"><Relationship Id="rId3" Type="http://schemas.openxmlformats.org/officeDocument/2006/relationships/hyperlink" Target="https://www.tind.io/" TargetMode="External"/><Relationship Id="rId2" Type="http://schemas.openxmlformats.org/officeDocument/2006/relationships/hyperlink" Target="http://papr.crl.edu/" TargetMode="External"/><Relationship Id="rId1" Type="http://schemas.openxmlformats.org/officeDocument/2006/relationships/slideLayout" Target="../slideLayouts/slideLayout1.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hyperlink" Target="https://librarytechnology.org/product/tind"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wood@crl.edu" TargetMode="External"/><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sv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3.svg"/></Relationships>
</file>

<file path=ppt/slides/_rels/slide4.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3.sv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image" Target="../media/image3.sv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3.sv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3.sv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C1F55"/>
        </a:solidFill>
        <a:effectLst/>
      </p:bgPr>
    </p:bg>
    <p:spTree>
      <p:nvGrpSpPr>
        <p:cNvPr id="1" name=""/>
        <p:cNvGrpSpPr/>
        <p:nvPr/>
      </p:nvGrpSpPr>
      <p:grpSpPr>
        <a:xfrm>
          <a:off x="0" y="0"/>
          <a:ext cx="0" cy="0"/>
          <a:chOff x="0" y="0"/>
          <a:chExt cx="0" cy="0"/>
        </a:xfrm>
      </p:grpSpPr>
      <p:pic>
        <p:nvPicPr>
          <p:cNvPr id="2" name="Picture 1" descr="A screenshot of a computer&#10;&#10;Description automatically generated">
            <a:extLst>
              <a:ext uri="{FF2B5EF4-FFF2-40B4-BE49-F238E27FC236}">
                <a16:creationId xmlns:a16="http://schemas.microsoft.com/office/drawing/2014/main" id="{3F02CBEB-FC97-B133-ADB2-308F32F541E8}"/>
              </a:ext>
            </a:extLst>
          </p:cNvPr>
          <p:cNvPicPr>
            <a:picLocks noChangeAspect="1"/>
          </p:cNvPicPr>
          <p:nvPr/>
        </p:nvPicPr>
        <p:blipFill>
          <a:blip r:embed="rId2"/>
          <a:stretch>
            <a:fillRect/>
          </a:stretch>
        </p:blipFill>
        <p:spPr>
          <a:xfrm>
            <a:off x="9182" y="-358"/>
            <a:ext cx="12182818" cy="1965390"/>
          </a:xfrm>
          <a:prstGeom prst="rect">
            <a:avLst/>
          </a:prstGeom>
        </p:spPr>
      </p:pic>
      <p:sp>
        <p:nvSpPr>
          <p:cNvPr id="9" name="TextBox 8">
            <a:extLst>
              <a:ext uri="{FF2B5EF4-FFF2-40B4-BE49-F238E27FC236}">
                <a16:creationId xmlns:a16="http://schemas.microsoft.com/office/drawing/2014/main" id="{9C2E42DD-0D07-5DA3-A0D9-86C54D6D4252}"/>
              </a:ext>
            </a:extLst>
          </p:cNvPr>
          <p:cNvSpPr txBox="1"/>
          <p:nvPr/>
        </p:nvSpPr>
        <p:spPr>
          <a:xfrm>
            <a:off x="1457688" y="2640401"/>
            <a:ext cx="9768609"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600" b="1">
                <a:solidFill>
                  <a:schemeClr val="bg1"/>
                </a:solidFill>
                <a:latin typeface="Tunga"/>
                <a:cs typeface="Aharoni"/>
              </a:rPr>
              <a:t>PAPR is Evolving</a:t>
            </a:r>
          </a:p>
        </p:txBody>
      </p:sp>
      <p:sp>
        <p:nvSpPr>
          <p:cNvPr id="3" name="TextBox 2">
            <a:extLst>
              <a:ext uri="{FF2B5EF4-FFF2-40B4-BE49-F238E27FC236}">
                <a16:creationId xmlns:a16="http://schemas.microsoft.com/office/drawing/2014/main" id="{BCBF61D4-7403-703B-7A3D-DC0CC4C48D41}"/>
              </a:ext>
            </a:extLst>
          </p:cNvPr>
          <p:cNvSpPr txBox="1"/>
          <p:nvPr/>
        </p:nvSpPr>
        <p:spPr>
          <a:xfrm>
            <a:off x="1912137" y="4271632"/>
            <a:ext cx="3886199"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chemeClr val="bg1"/>
                </a:solidFill>
              </a:rPr>
              <a:t>Marie Waltz</a:t>
            </a:r>
          </a:p>
          <a:p>
            <a:r>
              <a:rPr lang="en-US">
                <a:solidFill>
                  <a:schemeClr val="bg1"/>
                </a:solidFill>
              </a:rPr>
              <a:t>Head of Access Initiatives &amp; Collections Care</a:t>
            </a:r>
          </a:p>
          <a:p>
            <a:r>
              <a:rPr lang="en-US">
                <a:solidFill>
                  <a:schemeClr val="bg1"/>
                </a:solidFill>
              </a:rPr>
              <a:t>Center for Research Libraries</a:t>
            </a:r>
          </a:p>
          <a:p>
            <a:endParaRPr lang="en-US">
              <a:solidFill>
                <a:schemeClr val="bg1"/>
              </a:solidFill>
            </a:endParaRPr>
          </a:p>
          <a:p>
            <a:r>
              <a:rPr lang="en-US">
                <a:solidFill>
                  <a:schemeClr val="bg1"/>
                </a:solidFill>
              </a:rPr>
              <a:t>PAN Forum, 6/28/24</a:t>
            </a:r>
          </a:p>
        </p:txBody>
      </p:sp>
      <p:pic>
        <p:nvPicPr>
          <p:cNvPr id="6" name="Graphic 5" descr="A blue circle with white text&#10;&#10;Description automatically generated">
            <a:extLst>
              <a:ext uri="{FF2B5EF4-FFF2-40B4-BE49-F238E27FC236}">
                <a16:creationId xmlns:a16="http://schemas.microsoft.com/office/drawing/2014/main" id="{E21F9C01-4D07-9B06-62F3-7779BFE3160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388390" y="6074443"/>
            <a:ext cx="604588" cy="604588"/>
          </a:xfrm>
          <a:prstGeom prst="rect">
            <a:avLst/>
          </a:prstGeom>
        </p:spPr>
      </p:pic>
    </p:spTree>
    <p:extLst>
      <p:ext uri="{BB962C8B-B14F-4D97-AF65-F5344CB8AC3E}">
        <p14:creationId xmlns:p14="http://schemas.microsoft.com/office/powerpoint/2010/main" val="2147790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C1F55"/>
        </a:solid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75404A3E-C515-7058-9CBC-DCCF6AE437BF}"/>
              </a:ext>
            </a:extLst>
          </p:cNvPr>
          <p:cNvSpPr txBox="1"/>
          <p:nvPr/>
        </p:nvSpPr>
        <p:spPr>
          <a:xfrm>
            <a:off x="218466" y="573462"/>
            <a:ext cx="1855596"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3200">
                <a:solidFill>
                  <a:schemeClr val="bg1"/>
                </a:solidFill>
              </a:rPr>
              <a:t>Holdings</a:t>
            </a:r>
            <a:endParaRPr lang="en-US">
              <a:solidFill>
                <a:schemeClr val="bg1"/>
              </a:solidFill>
            </a:endParaRPr>
          </a:p>
        </p:txBody>
      </p:sp>
      <p:pic>
        <p:nvPicPr>
          <p:cNvPr id="4" name="Picture 3" descr="A blue rectangle with text&#10;&#10;Description automatically generated">
            <a:extLst>
              <a:ext uri="{FF2B5EF4-FFF2-40B4-BE49-F238E27FC236}">
                <a16:creationId xmlns:a16="http://schemas.microsoft.com/office/drawing/2014/main" id="{6E4B5EE3-9F43-AA04-57D5-B7C9311C634A}"/>
              </a:ext>
            </a:extLst>
          </p:cNvPr>
          <p:cNvPicPr>
            <a:picLocks noChangeAspect="1"/>
          </p:cNvPicPr>
          <p:nvPr/>
        </p:nvPicPr>
        <p:blipFill>
          <a:blip r:embed="rId2"/>
          <a:stretch>
            <a:fillRect/>
          </a:stretch>
        </p:blipFill>
        <p:spPr>
          <a:xfrm>
            <a:off x="409817" y="5484278"/>
            <a:ext cx="1485002" cy="804437"/>
          </a:xfrm>
          <a:prstGeom prst="rect">
            <a:avLst/>
          </a:prstGeom>
        </p:spPr>
      </p:pic>
      <p:pic>
        <p:nvPicPr>
          <p:cNvPr id="3" name="Picture 2" descr="A screenshot of a computer&#10;&#10;Description automatically generated">
            <a:extLst>
              <a:ext uri="{FF2B5EF4-FFF2-40B4-BE49-F238E27FC236}">
                <a16:creationId xmlns:a16="http://schemas.microsoft.com/office/drawing/2014/main" id="{84BEB556-72F6-DFD7-53CD-F60F12D839F7}"/>
              </a:ext>
            </a:extLst>
          </p:cNvPr>
          <p:cNvPicPr>
            <a:picLocks noChangeAspect="1"/>
          </p:cNvPicPr>
          <p:nvPr/>
        </p:nvPicPr>
        <p:blipFill>
          <a:blip r:embed="rId3"/>
          <a:stretch>
            <a:fillRect/>
          </a:stretch>
        </p:blipFill>
        <p:spPr>
          <a:xfrm>
            <a:off x="2820349" y="286718"/>
            <a:ext cx="8424013" cy="6271648"/>
          </a:xfrm>
          <a:prstGeom prst="rect">
            <a:avLst/>
          </a:prstGeom>
        </p:spPr>
      </p:pic>
      <p:pic>
        <p:nvPicPr>
          <p:cNvPr id="5" name="Graphic 4" descr="A blue circle with white text&#10;&#10;Description automatically generated">
            <a:extLst>
              <a:ext uri="{FF2B5EF4-FFF2-40B4-BE49-F238E27FC236}">
                <a16:creationId xmlns:a16="http://schemas.microsoft.com/office/drawing/2014/main" id="{2C0F44F4-F900-D8C5-E8A9-DA986604FF6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1388390" y="6074443"/>
            <a:ext cx="604588" cy="604588"/>
          </a:xfrm>
          <a:prstGeom prst="rect">
            <a:avLst/>
          </a:prstGeom>
        </p:spPr>
      </p:pic>
    </p:spTree>
    <p:extLst>
      <p:ext uri="{BB962C8B-B14F-4D97-AF65-F5344CB8AC3E}">
        <p14:creationId xmlns:p14="http://schemas.microsoft.com/office/powerpoint/2010/main" val="627436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C1F55"/>
        </a:solid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75404A3E-C515-7058-9CBC-DCCF6AE437BF}"/>
              </a:ext>
            </a:extLst>
          </p:cNvPr>
          <p:cNvSpPr txBox="1"/>
          <p:nvPr/>
        </p:nvSpPr>
        <p:spPr>
          <a:xfrm>
            <a:off x="218466" y="573462"/>
            <a:ext cx="2398036"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a:solidFill>
                  <a:schemeClr val="bg1"/>
                </a:solidFill>
              </a:rPr>
              <a:t>Data Exports</a:t>
            </a:r>
            <a:endParaRPr lang="en-US">
              <a:solidFill>
                <a:schemeClr val="bg1"/>
              </a:solidFill>
            </a:endParaRPr>
          </a:p>
        </p:txBody>
      </p:sp>
      <p:pic>
        <p:nvPicPr>
          <p:cNvPr id="4" name="Picture 3" descr="A blue rectangle with text&#10;&#10;Description automatically generated">
            <a:extLst>
              <a:ext uri="{FF2B5EF4-FFF2-40B4-BE49-F238E27FC236}">
                <a16:creationId xmlns:a16="http://schemas.microsoft.com/office/drawing/2014/main" id="{6E4B5EE3-9F43-AA04-57D5-B7C9311C634A}"/>
              </a:ext>
            </a:extLst>
          </p:cNvPr>
          <p:cNvPicPr>
            <a:picLocks noChangeAspect="1"/>
          </p:cNvPicPr>
          <p:nvPr/>
        </p:nvPicPr>
        <p:blipFill>
          <a:blip r:embed="rId2"/>
          <a:stretch>
            <a:fillRect/>
          </a:stretch>
        </p:blipFill>
        <p:spPr>
          <a:xfrm>
            <a:off x="409817" y="5484278"/>
            <a:ext cx="1485002" cy="804437"/>
          </a:xfrm>
          <a:prstGeom prst="rect">
            <a:avLst/>
          </a:prstGeom>
        </p:spPr>
      </p:pic>
      <p:pic>
        <p:nvPicPr>
          <p:cNvPr id="2" name="Picture 1" descr="A screenshot of a computer&#10;&#10;Description automatically generated">
            <a:extLst>
              <a:ext uri="{FF2B5EF4-FFF2-40B4-BE49-F238E27FC236}">
                <a16:creationId xmlns:a16="http://schemas.microsoft.com/office/drawing/2014/main" id="{DF407731-8EAB-7AE0-0537-A5B0EB781134}"/>
              </a:ext>
            </a:extLst>
          </p:cNvPr>
          <p:cNvPicPr>
            <a:picLocks noChangeAspect="1"/>
          </p:cNvPicPr>
          <p:nvPr/>
        </p:nvPicPr>
        <p:blipFill>
          <a:blip r:embed="rId3"/>
          <a:stretch>
            <a:fillRect/>
          </a:stretch>
        </p:blipFill>
        <p:spPr>
          <a:xfrm>
            <a:off x="2234339" y="705880"/>
            <a:ext cx="9402304" cy="4903798"/>
          </a:xfrm>
          <a:prstGeom prst="rect">
            <a:avLst/>
          </a:prstGeom>
        </p:spPr>
      </p:pic>
      <p:pic>
        <p:nvPicPr>
          <p:cNvPr id="5" name="Graphic 4" descr="A blue circle with white text&#10;&#10;Description automatically generated">
            <a:extLst>
              <a:ext uri="{FF2B5EF4-FFF2-40B4-BE49-F238E27FC236}">
                <a16:creationId xmlns:a16="http://schemas.microsoft.com/office/drawing/2014/main" id="{75FE3AC1-6557-025C-8751-7E643961F65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1388390" y="6074443"/>
            <a:ext cx="604588" cy="604588"/>
          </a:xfrm>
          <a:prstGeom prst="rect">
            <a:avLst/>
          </a:prstGeom>
        </p:spPr>
      </p:pic>
    </p:spTree>
    <p:extLst>
      <p:ext uri="{BB962C8B-B14F-4D97-AF65-F5344CB8AC3E}">
        <p14:creationId xmlns:p14="http://schemas.microsoft.com/office/powerpoint/2010/main" val="34865549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C1F55"/>
        </a:solid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75404A3E-C515-7058-9CBC-DCCF6AE437BF}"/>
              </a:ext>
            </a:extLst>
          </p:cNvPr>
          <p:cNvSpPr txBox="1"/>
          <p:nvPr/>
        </p:nvSpPr>
        <p:spPr>
          <a:xfrm>
            <a:off x="218466" y="573462"/>
            <a:ext cx="1855596"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3200">
                <a:solidFill>
                  <a:schemeClr val="bg1"/>
                </a:solidFill>
              </a:rPr>
              <a:t>Timeline</a:t>
            </a:r>
          </a:p>
        </p:txBody>
      </p:sp>
      <p:pic>
        <p:nvPicPr>
          <p:cNvPr id="11" name="Picture 10" descr="A blue rectangle with text&#10;&#10;Description automatically generated">
            <a:extLst>
              <a:ext uri="{FF2B5EF4-FFF2-40B4-BE49-F238E27FC236}">
                <a16:creationId xmlns:a16="http://schemas.microsoft.com/office/drawing/2014/main" id="{8BFDBC3E-8F6E-8746-4313-C5AF592CA42A}"/>
              </a:ext>
            </a:extLst>
          </p:cNvPr>
          <p:cNvPicPr>
            <a:picLocks noChangeAspect="1"/>
          </p:cNvPicPr>
          <p:nvPr/>
        </p:nvPicPr>
        <p:blipFill>
          <a:blip r:embed="rId2"/>
          <a:stretch>
            <a:fillRect/>
          </a:stretch>
        </p:blipFill>
        <p:spPr>
          <a:xfrm>
            <a:off x="409817" y="5484278"/>
            <a:ext cx="1485002" cy="804437"/>
          </a:xfrm>
          <a:prstGeom prst="rect">
            <a:avLst/>
          </a:prstGeom>
        </p:spPr>
      </p:pic>
      <p:pic>
        <p:nvPicPr>
          <p:cNvPr id="30" name="Graphic 29" descr="A blue circle with white text&#10;&#10;Description automatically generated">
            <a:extLst>
              <a:ext uri="{FF2B5EF4-FFF2-40B4-BE49-F238E27FC236}">
                <a16:creationId xmlns:a16="http://schemas.microsoft.com/office/drawing/2014/main" id="{41831EAC-CEF7-26DB-95CA-4FD5F646F62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388390" y="6074443"/>
            <a:ext cx="604588" cy="604588"/>
          </a:xfrm>
          <a:prstGeom prst="rect">
            <a:avLst/>
          </a:prstGeom>
        </p:spPr>
      </p:pic>
      <p:grpSp>
        <p:nvGrpSpPr>
          <p:cNvPr id="641" name="Group 640">
            <a:extLst>
              <a:ext uri="{FF2B5EF4-FFF2-40B4-BE49-F238E27FC236}">
                <a16:creationId xmlns:a16="http://schemas.microsoft.com/office/drawing/2014/main" id="{4F4677F0-C372-1223-579A-2A358C38F2CF}"/>
              </a:ext>
            </a:extLst>
          </p:cNvPr>
          <p:cNvGrpSpPr/>
          <p:nvPr/>
        </p:nvGrpSpPr>
        <p:grpSpPr>
          <a:xfrm>
            <a:off x="607017" y="1173995"/>
            <a:ext cx="11223355" cy="3883359"/>
            <a:chOff x="607017" y="1173995"/>
            <a:chExt cx="11223355" cy="3883359"/>
          </a:xfrm>
          <a:solidFill>
            <a:srgbClr val="E7E9EE"/>
          </a:solidFill>
        </p:grpSpPr>
        <p:graphicFrame>
          <p:nvGraphicFramePr>
            <p:cNvPr id="12" name="Diagram 11">
              <a:extLst>
                <a:ext uri="{FF2B5EF4-FFF2-40B4-BE49-F238E27FC236}">
                  <a16:creationId xmlns:a16="http://schemas.microsoft.com/office/drawing/2014/main" id="{C59049B7-BC91-8DDC-120E-466AD00C04F6}"/>
                </a:ext>
              </a:extLst>
            </p:cNvPr>
            <p:cNvGraphicFramePr/>
            <p:nvPr>
              <p:extLst>
                <p:ext uri="{D42A27DB-BD31-4B8C-83A1-F6EECF244321}">
                  <p14:modId xmlns:p14="http://schemas.microsoft.com/office/powerpoint/2010/main" val="3478833657"/>
                </p:ext>
              </p:extLst>
            </p:nvPr>
          </p:nvGraphicFramePr>
          <p:xfrm>
            <a:off x="607017" y="1173995"/>
            <a:ext cx="11223355" cy="388335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625" name="TextBox 624">
              <a:extLst>
                <a:ext uri="{FF2B5EF4-FFF2-40B4-BE49-F238E27FC236}">
                  <a16:creationId xmlns:a16="http://schemas.microsoft.com/office/drawing/2014/main" id="{BAE0EDA8-C698-637E-ABBE-4EEC83B60B2B}"/>
                </a:ext>
              </a:extLst>
            </p:cNvPr>
            <p:cNvSpPr txBox="1"/>
            <p:nvPr/>
          </p:nvSpPr>
          <p:spPr>
            <a:xfrm>
              <a:off x="982579" y="2626894"/>
              <a:ext cx="1353552" cy="799519"/>
            </a:xfrm>
            <a:prstGeom prst="rect">
              <a:avLst/>
            </a:prstGeom>
            <a:grp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200">
                  <a:solidFill>
                    <a:srgbClr val="0C1F55"/>
                  </a:solidFill>
                </a:rPr>
                <a:t>Begin</a:t>
              </a:r>
            </a:p>
            <a:p>
              <a:r>
                <a:rPr lang="en-US" sz="2200">
                  <a:solidFill>
                    <a:srgbClr val="0C1F55"/>
                  </a:solidFill>
                </a:rPr>
                <a:t>Migration</a:t>
              </a:r>
            </a:p>
          </p:txBody>
        </p:sp>
        <p:sp>
          <p:nvSpPr>
            <p:cNvPr id="626" name="TextBox 625">
              <a:extLst>
                <a:ext uri="{FF2B5EF4-FFF2-40B4-BE49-F238E27FC236}">
                  <a16:creationId xmlns:a16="http://schemas.microsoft.com/office/drawing/2014/main" id="{640A01F7-9527-D0BA-6158-860227DD257A}"/>
                </a:ext>
              </a:extLst>
            </p:cNvPr>
            <p:cNvSpPr txBox="1"/>
            <p:nvPr/>
          </p:nvSpPr>
          <p:spPr>
            <a:xfrm>
              <a:off x="4000499" y="2947735"/>
              <a:ext cx="1173078" cy="430887"/>
            </a:xfrm>
            <a:prstGeom prst="rect">
              <a:avLst/>
            </a:prstGeom>
            <a:grp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solidFill>
                    <a:srgbClr val="0C1F55"/>
                  </a:solidFill>
                </a:rPr>
                <a:t>Go Live</a:t>
              </a:r>
              <a:endParaRPr lang="en-US" sz="2200"/>
            </a:p>
          </p:txBody>
        </p:sp>
        <p:sp>
          <p:nvSpPr>
            <p:cNvPr id="627" name="TextBox 626">
              <a:extLst>
                <a:ext uri="{FF2B5EF4-FFF2-40B4-BE49-F238E27FC236}">
                  <a16:creationId xmlns:a16="http://schemas.microsoft.com/office/drawing/2014/main" id="{247D7CC5-61CA-ADA3-054D-B22C6850B765}"/>
                </a:ext>
              </a:extLst>
            </p:cNvPr>
            <p:cNvSpPr txBox="1"/>
            <p:nvPr/>
          </p:nvSpPr>
          <p:spPr>
            <a:xfrm>
              <a:off x="6667499" y="2396287"/>
              <a:ext cx="1804735" cy="1107996"/>
            </a:xfrm>
            <a:prstGeom prst="rect">
              <a:avLst/>
            </a:prstGeom>
            <a:grp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solidFill>
                    <a:srgbClr val="0C1F55"/>
                  </a:solidFill>
                </a:rPr>
                <a:t>Community Meetings &amp; Training</a:t>
              </a:r>
            </a:p>
          </p:txBody>
        </p:sp>
        <p:sp>
          <p:nvSpPr>
            <p:cNvPr id="628" name="TextBox 627">
              <a:extLst>
                <a:ext uri="{FF2B5EF4-FFF2-40B4-BE49-F238E27FC236}">
                  <a16:creationId xmlns:a16="http://schemas.microsoft.com/office/drawing/2014/main" id="{3B722FCB-0E8C-A28A-0004-87E7F7C99FAF}"/>
                </a:ext>
              </a:extLst>
            </p:cNvPr>
            <p:cNvSpPr txBox="1"/>
            <p:nvPr/>
          </p:nvSpPr>
          <p:spPr>
            <a:xfrm>
              <a:off x="9585155" y="2656970"/>
              <a:ext cx="1995235" cy="1107996"/>
            </a:xfrm>
            <a:prstGeom prst="rect">
              <a:avLst/>
            </a:prstGeom>
            <a:grp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a:solidFill>
                    <a:srgbClr val="0C1F55"/>
                  </a:solidFill>
                </a:rPr>
                <a:t>Development </a:t>
              </a:r>
              <a:endParaRPr lang="en-US" sz="2200">
                <a:solidFill>
                  <a:srgbClr val="000000"/>
                </a:solidFill>
              </a:endParaRPr>
            </a:p>
            <a:p>
              <a:r>
                <a:rPr lang="en-US" sz="2200">
                  <a:solidFill>
                    <a:srgbClr val="0C1F55"/>
                  </a:solidFill>
                </a:rPr>
                <a:t>for Statistics &amp; User Tools</a:t>
              </a:r>
              <a:endParaRPr lang="en-US" sz="2200"/>
            </a:p>
          </p:txBody>
        </p:sp>
      </p:grpSp>
    </p:spTree>
    <p:extLst>
      <p:ext uri="{BB962C8B-B14F-4D97-AF65-F5344CB8AC3E}">
        <p14:creationId xmlns:p14="http://schemas.microsoft.com/office/powerpoint/2010/main" val="6379161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EAAF9827-E04A-F1E3-0D0E-506BFAD0F74C}"/>
              </a:ext>
            </a:extLst>
          </p:cNvPr>
          <p:cNvSpPr txBox="1"/>
          <p:nvPr/>
        </p:nvSpPr>
        <p:spPr>
          <a:xfrm>
            <a:off x="686028" y="1499250"/>
            <a:ext cx="4230100" cy="3387497"/>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nSpc>
                <a:spcPct val="90000"/>
              </a:lnSpc>
              <a:spcBef>
                <a:spcPct val="0"/>
              </a:spcBef>
              <a:spcAft>
                <a:spcPts val="600"/>
              </a:spcAft>
            </a:pPr>
            <a:r>
              <a:rPr lang="en-US" sz="4000" kern="1200">
                <a:solidFill>
                  <a:srgbClr val="FFFFFF"/>
                </a:solidFill>
                <a:latin typeface="+mj-lt"/>
                <a:ea typeface="+mj-ea"/>
                <a:cs typeface="+mj-cs"/>
              </a:rPr>
              <a:t>Additional</a:t>
            </a:r>
            <a:endParaRPr lang="en-US"/>
          </a:p>
          <a:p>
            <a:pPr algn="r">
              <a:lnSpc>
                <a:spcPct val="90000"/>
              </a:lnSpc>
              <a:spcBef>
                <a:spcPct val="0"/>
              </a:spcBef>
              <a:spcAft>
                <a:spcPts val="600"/>
              </a:spcAft>
            </a:pPr>
            <a:r>
              <a:rPr lang="en-US" sz="4000" kern="1200">
                <a:solidFill>
                  <a:srgbClr val="FFFFFF"/>
                </a:solidFill>
                <a:latin typeface="+mj-lt"/>
                <a:ea typeface="+mj-ea"/>
                <a:cs typeface="+mj-cs"/>
              </a:rPr>
              <a:t> Information Sources</a:t>
            </a:r>
            <a:endParaRPr lang="en-US">
              <a:ea typeface="+mj-ea"/>
              <a:cs typeface="+mj-cs"/>
            </a:endParaRPr>
          </a:p>
        </p:txBody>
      </p:sp>
      <p:sp>
        <p:nvSpPr>
          <p:cNvPr id="5" name="TextBox 4">
            <a:extLst>
              <a:ext uri="{FF2B5EF4-FFF2-40B4-BE49-F238E27FC236}">
                <a16:creationId xmlns:a16="http://schemas.microsoft.com/office/drawing/2014/main" id="{E844C39C-60B8-8BE2-F2E1-616FC14937C1}"/>
              </a:ext>
            </a:extLst>
          </p:cNvPr>
          <p:cNvSpPr txBox="1"/>
          <p:nvPr/>
        </p:nvSpPr>
        <p:spPr>
          <a:xfrm>
            <a:off x="6342737" y="649480"/>
            <a:ext cx="5042920" cy="5546047"/>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indent="-228600">
              <a:lnSpc>
                <a:spcPct val="90000"/>
              </a:lnSpc>
              <a:spcAft>
                <a:spcPts val="600"/>
              </a:spcAft>
              <a:buFont typeface="Arial" panose="020B0604020202020204" pitchFamily="34" charset="0"/>
              <a:buChar char="•"/>
            </a:pPr>
            <a:r>
              <a:rPr lang="en-US" sz="2000"/>
              <a:t>PAPR</a:t>
            </a:r>
          </a:p>
          <a:p>
            <a:pPr indent="-228600">
              <a:lnSpc>
                <a:spcPct val="90000"/>
              </a:lnSpc>
              <a:spcAft>
                <a:spcPts val="600"/>
              </a:spcAft>
              <a:buFont typeface="Arial" panose="020B0604020202020204" pitchFamily="34" charset="0"/>
              <a:buChar char="•"/>
            </a:pPr>
            <a:r>
              <a:rPr lang="en-US" sz="2000">
                <a:hlinkClick r:id="rId2">
                  <a:extLst>
                    <a:ext uri="{A12FA001-AC4F-418D-AE19-62706E023703}">
                      <ahyp:hlinkClr xmlns:ahyp="http://schemas.microsoft.com/office/drawing/2018/hyperlinkcolor" val="tx"/>
                    </a:ext>
                  </a:extLst>
                </a:hlinkClick>
              </a:rPr>
              <a:t>http://papr.crl.edu/</a:t>
            </a:r>
          </a:p>
          <a:p>
            <a:pPr indent="-228600">
              <a:lnSpc>
                <a:spcPct val="90000"/>
              </a:lnSpc>
              <a:spcAft>
                <a:spcPts val="600"/>
              </a:spcAft>
              <a:buFont typeface="Arial" panose="020B0604020202020204" pitchFamily="34" charset="0"/>
              <a:buChar char="•"/>
            </a:pPr>
            <a:endParaRPr lang="en-US" sz="2000"/>
          </a:p>
          <a:p>
            <a:pPr indent="-228600">
              <a:lnSpc>
                <a:spcPct val="90000"/>
              </a:lnSpc>
              <a:spcAft>
                <a:spcPts val="600"/>
              </a:spcAft>
              <a:buFont typeface="Arial" panose="020B0604020202020204" pitchFamily="34" charset="0"/>
              <a:buChar char="•"/>
            </a:pPr>
            <a:r>
              <a:rPr lang="en-US" sz="2000"/>
              <a:t>TIND</a:t>
            </a:r>
          </a:p>
          <a:p>
            <a:pPr indent="-228600">
              <a:lnSpc>
                <a:spcPct val="90000"/>
              </a:lnSpc>
              <a:spcAft>
                <a:spcPts val="600"/>
              </a:spcAft>
              <a:buFont typeface="Arial" panose="020B0604020202020204" pitchFamily="34" charset="0"/>
              <a:buChar char="•"/>
            </a:pPr>
            <a:r>
              <a:rPr lang="en-US" sz="2000">
                <a:hlinkClick r:id="rId3">
                  <a:extLst>
                    <a:ext uri="{A12FA001-AC4F-418D-AE19-62706E023703}">
                      <ahyp:hlinkClr xmlns:ahyp="http://schemas.microsoft.com/office/drawing/2018/hyperlinkcolor" val="tx"/>
                    </a:ext>
                  </a:extLst>
                </a:hlinkClick>
              </a:rPr>
              <a:t>https://www.tind.io/</a:t>
            </a:r>
          </a:p>
          <a:p>
            <a:pPr indent="-228600">
              <a:lnSpc>
                <a:spcPct val="90000"/>
              </a:lnSpc>
              <a:spcAft>
                <a:spcPts val="600"/>
              </a:spcAft>
              <a:buFont typeface="Arial" panose="020B0604020202020204" pitchFamily="34" charset="0"/>
              <a:buChar char="•"/>
            </a:pPr>
            <a:endParaRPr lang="en-US" sz="2000"/>
          </a:p>
          <a:p>
            <a:pPr indent="-228600">
              <a:lnSpc>
                <a:spcPct val="90000"/>
              </a:lnSpc>
              <a:spcAft>
                <a:spcPts val="600"/>
              </a:spcAft>
              <a:buFont typeface="Arial" panose="020B0604020202020204" pitchFamily="34" charset="0"/>
              <a:buChar char="•"/>
            </a:pPr>
            <a:r>
              <a:rPr lang="en-US" sz="2000"/>
              <a:t>Library Technology Guides – TIND ILS</a:t>
            </a:r>
          </a:p>
          <a:p>
            <a:pPr indent="-228600">
              <a:lnSpc>
                <a:spcPct val="90000"/>
              </a:lnSpc>
              <a:spcAft>
                <a:spcPts val="600"/>
              </a:spcAft>
              <a:buFont typeface="Arial" panose="020B0604020202020204" pitchFamily="34" charset="0"/>
              <a:buChar char="•"/>
            </a:pPr>
            <a:r>
              <a:rPr lang="en-US" sz="2000">
                <a:hlinkClick r:id="rId4">
                  <a:extLst>
                    <a:ext uri="{A12FA001-AC4F-418D-AE19-62706E023703}">
                      <ahyp:hlinkClr xmlns:ahyp="http://schemas.microsoft.com/office/drawing/2018/hyperlinkcolor" val="tx"/>
                    </a:ext>
                  </a:extLst>
                </a:hlinkClick>
              </a:rPr>
              <a:t>https://librarytechnology.org/product/tind</a:t>
            </a:r>
          </a:p>
          <a:p>
            <a:pPr indent="-228600">
              <a:lnSpc>
                <a:spcPct val="90000"/>
              </a:lnSpc>
              <a:spcAft>
                <a:spcPts val="600"/>
              </a:spcAft>
              <a:buFont typeface="Arial" panose="020B0604020202020204" pitchFamily="34" charset="0"/>
              <a:buChar char="•"/>
            </a:pPr>
            <a:endParaRPr lang="en-US" sz="2000"/>
          </a:p>
          <a:p>
            <a:pPr indent="-228600">
              <a:lnSpc>
                <a:spcPct val="90000"/>
              </a:lnSpc>
              <a:spcAft>
                <a:spcPts val="600"/>
              </a:spcAft>
              <a:buFont typeface="Arial" panose="020B0604020202020204" pitchFamily="34" charset="0"/>
              <a:buChar char="•"/>
            </a:pPr>
            <a:endParaRPr lang="en-US" sz="2000"/>
          </a:p>
        </p:txBody>
      </p:sp>
      <p:pic>
        <p:nvPicPr>
          <p:cNvPr id="4" name="Graphic 3" descr="A blue circle with white text&#10;&#10;Description automatically generated">
            <a:extLst>
              <a:ext uri="{FF2B5EF4-FFF2-40B4-BE49-F238E27FC236}">
                <a16:creationId xmlns:a16="http://schemas.microsoft.com/office/drawing/2014/main" id="{88030E14-A3F9-892B-8795-FA3D2A1FBA1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1388390" y="6074443"/>
            <a:ext cx="604588" cy="604588"/>
          </a:xfrm>
          <a:prstGeom prst="rect">
            <a:avLst/>
          </a:prstGeom>
        </p:spPr>
      </p:pic>
      <p:sp>
        <p:nvSpPr>
          <p:cNvPr id="2" name="Rectangle 1">
            <a:extLst>
              <a:ext uri="{FF2B5EF4-FFF2-40B4-BE49-F238E27FC236}">
                <a16:creationId xmlns:a16="http://schemas.microsoft.com/office/drawing/2014/main" id="{1DB8318A-31F7-8C3C-1450-CA677FDD585D}"/>
              </a:ext>
            </a:extLst>
          </p:cNvPr>
          <p:cNvSpPr/>
          <p:nvPr/>
        </p:nvSpPr>
        <p:spPr>
          <a:xfrm>
            <a:off x="-30079" y="10026"/>
            <a:ext cx="5614736" cy="6858000"/>
          </a:xfrm>
          <a:prstGeom prst="rect">
            <a:avLst/>
          </a:prstGeom>
          <a:solidFill>
            <a:srgbClr val="0C1F55"/>
          </a:solidFill>
          <a:ln>
            <a:solidFill>
              <a:srgbClr val="0C1F5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2"/>
            <a:r>
              <a:rPr lang="en-US" sz="6000"/>
              <a:t>Additional </a:t>
            </a:r>
            <a:endParaRPr lang="en-US"/>
          </a:p>
          <a:p>
            <a:pPr lvl="2"/>
            <a:r>
              <a:rPr lang="en-US" sz="6000"/>
              <a:t>Information</a:t>
            </a:r>
          </a:p>
          <a:p>
            <a:pPr lvl="2"/>
            <a:r>
              <a:rPr lang="en-US" sz="6000"/>
              <a:t>Sources</a:t>
            </a:r>
          </a:p>
          <a:p>
            <a:pPr lvl="2"/>
            <a:endParaRPr lang="en-US" sz="6000"/>
          </a:p>
        </p:txBody>
      </p:sp>
    </p:spTree>
    <p:extLst>
      <p:ext uri="{BB962C8B-B14F-4D97-AF65-F5344CB8AC3E}">
        <p14:creationId xmlns:p14="http://schemas.microsoft.com/office/powerpoint/2010/main" val="109857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AF9827-E04A-F1E3-0D0E-506BFAD0F74C}"/>
              </a:ext>
            </a:extLst>
          </p:cNvPr>
          <p:cNvSpPr txBox="1"/>
          <p:nvPr/>
        </p:nvSpPr>
        <p:spPr>
          <a:xfrm>
            <a:off x="488376" y="453493"/>
            <a:ext cx="5638606"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a:solidFill>
                  <a:srgbClr val="0C1F55"/>
                </a:solidFill>
              </a:rPr>
              <a:t>Thank you!</a:t>
            </a:r>
          </a:p>
        </p:txBody>
      </p:sp>
      <p:sp>
        <p:nvSpPr>
          <p:cNvPr id="5" name="TextBox 4">
            <a:extLst>
              <a:ext uri="{FF2B5EF4-FFF2-40B4-BE49-F238E27FC236}">
                <a16:creationId xmlns:a16="http://schemas.microsoft.com/office/drawing/2014/main" id="{E844C39C-60B8-8BE2-F2E1-616FC14937C1}"/>
              </a:ext>
            </a:extLst>
          </p:cNvPr>
          <p:cNvSpPr txBox="1"/>
          <p:nvPr/>
        </p:nvSpPr>
        <p:spPr>
          <a:xfrm>
            <a:off x="2656382" y="2007572"/>
            <a:ext cx="7779150" cy="233910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a:solidFill>
                  <a:srgbClr val="0C1F55"/>
                </a:solidFill>
              </a:rPr>
              <a:t>Questions?  Feedback? </a:t>
            </a:r>
            <a:endParaRPr lang="en-US"/>
          </a:p>
          <a:p>
            <a:endParaRPr lang="en-US" sz="3200">
              <a:solidFill>
                <a:srgbClr val="0C1F55"/>
              </a:solidFill>
            </a:endParaRPr>
          </a:p>
          <a:p>
            <a:r>
              <a:rPr lang="en-US" sz="3200">
                <a:solidFill>
                  <a:srgbClr val="0C1F55"/>
                </a:solidFill>
              </a:rPr>
              <a:t>Please contact: </a:t>
            </a:r>
            <a:br>
              <a:rPr lang="en-US" sz="3200">
                <a:solidFill>
                  <a:srgbClr val="0C1F55"/>
                </a:solidFill>
              </a:rPr>
            </a:br>
            <a:r>
              <a:rPr lang="en-US" sz="3200">
                <a:solidFill>
                  <a:srgbClr val="0C1F55"/>
                </a:solidFill>
              </a:rPr>
              <a:t>Amy Wood, </a:t>
            </a:r>
            <a:r>
              <a:rPr lang="en-US" sz="3200">
                <a:solidFill>
                  <a:srgbClr val="418DC2"/>
                </a:solidFill>
                <a:hlinkClick r:id="rId2">
                  <a:extLst>
                    <a:ext uri="{A12FA001-AC4F-418D-AE19-62706E023703}">
                      <ahyp:hlinkClr xmlns:ahyp="http://schemas.microsoft.com/office/drawing/2018/hyperlinkcolor" val="tx"/>
                    </a:ext>
                  </a:extLst>
                </a:hlinkClick>
              </a:rPr>
              <a:t>wood@crl.edu</a:t>
            </a:r>
            <a:r>
              <a:rPr lang="en-US" sz="3200">
                <a:solidFill>
                  <a:srgbClr val="418DC2"/>
                </a:solidFill>
              </a:rPr>
              <a:t> </a:t>
            </a:r>
            <a:br>
              <a:rPr lang="en-US" sz="3200">
                <a:solidFill>
                  <a:srgbClr val="418DC2"/>
                </a:solidFill>
              </a:rPr>
            </a:br>
            <a:endParaRPr lang="en-US"/>
          </a:p>
        </p:txBody>
      </p:sp>
      <p:pic>
        <p:nvPicPr>
          <p:cNvPr id="4" name="Graphic 3" descr="A blue circle with white text&#10;&#10;Description automatically generated">
            <a:extLst>
              <a:ext uri="{FF2B5EF4-FFF2-40B4-BE49-F238E27FC236}">
                <a16:creationId xmlns:a16="http://schemas.microsoft.com/office/drawing/2014/main" id="{A4948A17-7ECE-655B-AA3C-644CF016D3E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388390" y="6074443"/>
            <a:ext cx="604588" cy="604588"/>
          </a:xfrm>
          <a:prstGeom prst="rect">
            <a:avLst/>
          </a:prstGeom>
        </p:spPr>
      </p:pic>
    </p:spTree>
    <p:extLst>
      <p:ext uri="{BB962C8B-B14F-4D97-AF65-F5344CB8AC3E}">
        <p14:creationId xmlns:p14="http://schemas.microsoft.com/office/powerpoint/2010/main" val="1326227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C1F55"/>
        </a:solidFill>
        <a:effectLst/>
      </p:bgPr>
    </p:bg>
    <p:spTree>
      <p:nvGrpSpPr>
        <p:cNvPr id="1" name=""/>
        <p:cNvGrpSpPr/>
        <p:nvPr/>
      </p:nvGrpSpPr>
      <p:grpSpPr>
        <a:xfrm>
          <a:off x="0" y="0"/>
          <a:ext cx="0" cy="0"/>
          <a:chOff x="0" y="0"/>
          <a:chExt cx="0" cy="0"/>
        </a:xfrm>
      </p:grpSpPr>
      <p:pic>
        <p:nvPicPr>
          <p:cNvPr id="2" name="Picture 1" descr="A screenshot of a computer&#10;&#10;Description automatically generated">
            <a:extLst>
              <a:ext uri="{FF2B5EF4-FFF2-40B4-BE49-F238E27FC236}">
                <a16:creationId xmlns:a16="http://schemas.microsoft.com/office/drawing/2014/main" id="{3F02CBEB-FC97-B133-ADB2-308F32F541E8}"/>
              </a:ext>
            </a:extLst>
          </p:cNvPr>
          <p:cNvPicPr>
            <a:picLocks noChangeAspect="1"/>
          </p:cNvPicPr>
          <p:nvPr/>
        </p:nvPicPr>
        <p:blipFill>
          <a:blip r:embed="rId3"/>
          <a:stretch>
            <a:fillRect/>
          </a:stretch>
        </p:blipFill>
        <p:spPr>
          <a:xfrm>
            <a:off x="9182" y="-358"/>
            <a:ext cx="12182818" cy="1965390"/>
          </a:xfrm>
          <a:prstGeom prst="rect">
            <a:avLst/>
          </a:prstGeom>
        </p:spPr>
      </p:pic>
      <p:sp>
        <p:nvSpPr>
          <p:cNvPr id="9" name="TextBox 8">
            <a:extLst>
              <a:ext uri="{FF2B5EF4-FFF2-40B4-BE49-F238E27FC236}">
                <a16:creationId xmlns:a16="http://schemas.microsoft.com/office/drawing/2014/main" id="{9C2E42DD-0D07-5DA3-A0D9-86C54D6D4252}"/>
              </a:ext>
            </a:extLst>
          </p:cNvPr>
          <p:cNvSpPr txBox="1"/>
          <p:nvPr/>
        </p:nvSpPr>
        <p:spPr>
          <a:xfrm>
            <a:off x="651849" y="2392839"/>
            <a:ext cx="10601607"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dirty="0">
                <a:solidFill>
                  <a:schemeClr val="bg1"/>
                </a:solidFill>
                <a:latin typeface="Tunga"/>
                <a:cs typeface="Aharoni"/>
              </a:rPr>
              <a:t>PAPR is an open platform with data for print collection management</a:t>
            </a:r>
            <a:endParaRPr lang="en-US" sz="3200" dirty="0">
              <a:solidFill>
                <a:schemeClr val="bg1"/>
              </a:solidFill>
            </a:endParaRPr>
          </a:p>
        </p:txBody>
      </p:sp>
      <p:sp>
        <p:nvSpPr>
          <p:cNvPr id="5" name="TextBox 4">
            <a:extLst>
              <a:ext uri="{FF2B5EF4-FFF2-40B4-BE49-F238E27FC236}">
                <a16:creationId xmlns:a16="http://schemas.microsoft.com/office/drawing/2014/main" id="{1C932C89-EC15-E0D0-22C7-6249C97E91D3}"/>
              </a:ext>
            </a:extLst>
          </p:cNvPr>
          <p:cNvSpPr txBox="1"/>
          <p:nvPr/>
        </p:nvSpPr>
        <p:spPr>
          <a:xfrm>
            <a:off x="3049229" y="3164693"/>
            <a:ext cx="6093541" cy="293413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spcAft>
                <a:spcPts val="400"/>
              </a:spcAft>
              <a:buFont typeface="Arial"/>
              <a:buChar char="•"/>
            </a:pPr>
            <a:r>
              <a:rPr lang="en-US" sz="2800" dirty="0">
                <a:solidFill>
                  <a:schemeClr val="bg1"/>
                </a:solidFill>
                <a:latin typeface="Tunga"/>
                <a:cs typeface="Aharoni"/>
              </a:rPr>
              <a:t>Metadata - Descriptive and Holdings</a:t>
            </a:r>
            <a:endParaRPr lang="en-US" sz="2800" dirty="0">
              <a:solidFill>
                <a:schemeClr val="bg1"/>
              </a:solidFill>
              <a:latin typeface="Tunga"/>
              <a:cs typeface="Tunga"/>
            </a:endParaRPr>
          </a:p>
          <a:p>
            <a:pPr marL="457200" indent="-457200">
              <a:spcAft>
                <a:spcPts val="400"/>
              </a:spcAft>
              <a:buFont typeface="Arial"/>
              <a:buChar char="•"/>
            </a:pPr>
            <a:r>
              <a:rPr lang="en-US" sz="2800" dirty="0">
                <a:solidFill>
                  <a:schemeClr val="bg1"/>
                </a:solidFill>
                <a:latin typeface="Tunga"/>
                <a:cs typeface="Aharoni"/>
              </a:rPr>
              <a:t>Collection Condition and Completeness</a:t>
            </a:r>
          </a:p>
          <a:p>
            <a:pPr marL="457200" indent="-457200">
              <a:spcAft>
                <a:spcPts val="400"/>
              </a:spcAft>
              <a:buFont typeface="Arial"/>
              <a:buChar char="•"/>
            </a:pPr>
            <a:r>
              <a:rPr lang="en-US" sz="2800" dirty="0">
                <a:solidFill>
                  <a:schemeClr val="bg1"/>
                </a:solidFill>
                <a:latin typeface="Tunga"/>
                <a:cs typeface="Aharoni"/>
              </a:rPr>
              <a:t>Facility Trustworthiness</a:t>
            </a:r>
          </a:p>
          <a:p>
            <a:pPr marL="457200" indent="-457200">
              <a:spcAft>
                <a:spcPts val="400"/>
              </a:spcAft>
              <a:buFont typeface="Arial"/>
              <a:buChar char="•"/>
            </a:pPr>
            <a:r>
              <a:rPr lang="en-US" sz="2800" dirty="0">
                <a:solidFill>
                  <a:schemeClr val="bg1"/>
                </a:solidFill>
                <a:latin typeface="Tunga"/>
                <a:cs typeface="Aharoni"/>
              </a:rPr>
              <a:t>Program Commitments and Service Terms</a:t>
            </a:r>
          </a:p>
          <a:p>
            <a:pPr marL="457200" indent="-457200">
              <a:spcAft>
                <a:spcPts val="400"/>
              </a:spcAft>
              <a:buFont typeface="Arial"/>
              <a:buChar char="•"/>
            </a:pPr>
            <a:r>
              <a:rPr lang="en-US" sz="2800" dirty="0">
                <a:solidFill>
                  <a:schemeClr val="bg1"/>
                </a:solidFill>
                <a:latin typeface="Tunga"/>
                <a:cs typeface="Aharoni"/>
              </a:rPr>
              <a:t>Statistics-Redundancy and Uniqueness</a:t>
            </a:r>
          </a:p>
          <a:p>
            <a:pPr marL="457200" indent="-457200">
              <a:spcAft>
                <a:spcPts val="400"/>
              </a:spcAft>
              <a:buFont typeface="Arial"/>
              <a:buChar char="•"/>
            </a:pPr>
            <a:r>
              <a:rPr lang="en-US" sz="2800" dirty="0">
                <a:solidFill>
                  <a:schemeClr val="bg1"/>
                </a:solidFill>
                <a:latin typeface="Tunga"/>
                <a:cs typeface="Aharoni"/>
              </a:rPr>
              <a:t>A Self-service collection comparison tool</a:t>
            </a:r>
          </a:p>
        </p:txBody>
      </p:sp>
      <p:pic>
        <p:nvPicPr>
          <p:cNvPr id="7" name="Graphic 6" descr="A blue circle with white text&#10;&#10;Description automatically generated">
            <a:extLst>
              <a:ext uri="{FF2B5EF4-FFF2-40B4-BE49-F238E27FC236}">
                <a16:creationId xmlns:a16="http://schemas.microsoft.com/office/drawing/2014/main" id="{E8432A3A-F431-FEF7-B381-B8AAF99D815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1388390" y="6074443"/>
            <a:ext cx="604588" cy="604588"/>
          </a:xfrm>
          <a:prstGeom prst="rect">
            <a:avLst/>
          </a:prstGeom>
        </p:spPr>
      </p:pic>
    </p:spTree>
    <p:extLst>
      <p:ext uri="{BB962C8B-B14F-4D97-AF65-F5344CB8AC3E}">
        <p14:creationId xmlns:p14="http://schemas.microsoft.com/office/powerpoint/2010/main" val="1861226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C1F55"/>
        </a:solidFill>
        <a:effectLst/>
      </p:bgPr>
    </p:bg>
    <p:spTree>
      <p:nvGrpSpPr>
        <p:cNvPr id="1" name=""/>
        <p:cNvGrpSpPr/>
        <p:nvPr/>
      </p:nvGrpSpPr>
      <p:grpSpPr>
        <a:xfrm>
          <a:off x="0" y="0"/>
          <a:ext cx="0" cy="0"/>
          <a:chOff x="0" y="0"/>
          <a:chExt cx="0" cy="0"/>
        </a:xfrm>
      </p:grpSpPr>
      <p:pic>
        <p:nvPicPr>
          <p:cNvPr id="2" name="Picture 1" descr="A screenshot of a computer&#10;&#10;Description automatically generated">
            <a:extLst>
              <a:ext uri="{FF2B5EF4-FFF2-40B4-BE49-F238E27FC236}">
                <a16:creationId xmlns:a16="http://schemas.microsoft.com/office/drawing/2014/main" id="{3F02CBEB-FC97-B133-ADB2-308F32F541E8}"/>
              </a:ext>
            </a:extLst>
          </p:cNvPr>
          <p:cNvPicPr>
            <a:picLocks noChangeAspect="1"/>
          </p:cNvPicPr>
          <p:nvPr/>
        </p:nvPicPr>
        <p:blipFill>
          <a:blip r:embed="rId2"/>
          <a:stretch>
            <a:fillRect/>
          </a:stretch>
        </p:blipFill>
        <p:spPr>
          <a:xfrm>
            <a:off x="9182" y="-358"/>
            <a:ext cx="12182818" cy="1965390"/>
          </a:xfrm>
          <a:prstGeom prst="rect">
            <a:avLst/>
          </a:prstGeom>
        </p:spPr>
      </p:pic>
      <p:sp>
        <p:nvSpPr>
          <p:cNvPr id="9" name="TextBox 8">
            <a:extLst>
              <a:ext uri="{FF2B5EF4-FFF2-40B4-BE49-F238E27FC236}">
                <a16:creationId xmlns:a16="http://schemas.microsoft.com/office/drawing/2014/main" id="{9C2E42DD-0D07-5DA3-A0D9-86C54D6D4252}"/>
              </a:ext>
            </a:extLst>
          </p:cNvPr>
          <p:cNvSpPr txBox="1"/>
          <p:nvPr/>
        </p:nvSpPr>
        <p:spPr>
          <a:xfrm>
            <a:off x="4456697" y="2322655"/>
            <a:ext cx="3270797"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200">
                <a:solidFill>
                  <a:schemeClr val="bg1"/>
                </a:solidFill>
                <a:latin typeface="Tunga"/>
                <a:cs typeface="Aharoni"/>
              </a:rPr>
              <a:t>PAPR Milestones</a:t>
            </a:r>
            <a:endParaRPr lang="en-US">
              <a:solidFill>
                <a:schemeClr val="bg1"/>
              </a:solidFill>
            </a:endParaRPr>
          </a:p>
        </p:txBody>
      </p:sp>
      <p:graphicFrame>
        <p:nvGraphicFramePr>
          <p:cNvPr id="3" name="Diagram 2">
            <a:extLst>
              <a:ext uri="{FF2B5EF4-FFF2-40B4-BE49-F238E27FC236}">
                <a16:creationId xmlns:a16="http://schemas.microsoft.com/office/drawing/2014/main" id="{682A1163-384A-334E-F25F-1A8178DC6568}"/>
              </a:ext>
            </a:extLst>
          </p:cNvPr>
          <p:cNvGraphicFramePr/>
          <p:nvPr>
            <p:extLst>
              <p:ext uri="{D42A27DB-BD31-4B8C-83A1-F6EECF244321}">
                <p14:modId xmlns:p14="http://schemas.microsoft.com/office/powerpoint/2010/main" val="1834092189"/>
              </p:ext>
            </p:extLst>
          </p:nvPr>
        </p:nvGraphicFramePr>
        <p:xfrm>
          <a:off x="401054" y="2623567"/>
          <a:ext cx="11490155" cy="365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8" name="Graphic 57" descr="A blue circle with white text&#10;&#10;Description automatically generated">
            <a:extLst>
              <a:ext uri="{FF2B5EF4-FFF2-40B4-BE49-F238E27FC236}">
                <a16:creationId xmlns:a16="http://schemas.microsoft.com/office/drawing/2014/main" id="{97F167E8-AE3A-44FD-520E-31BA0D66FAC2}"/>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1388390" y="6074443"/>
            <a:ext cx="604588" cy="604588"/>
          </a:xfrm>
          <a:prstGeom prst="rect">
            <a:avLst/>
          </a:prstGeom>
        </p:spPr>
      </p:pic>
    </p:spTree>
    <p:extLst>
      <p:ext uri="{BB962C8B-B14F-4D97-AF65-F5344CB8AC3E}">
        <p14:creationId xmlns:p14="http://schemas.microsoft.com/office/powerpoint/2010/main" val="2561916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9B28D333-7670-F466-8DA1-2188BF62B3A2}"/>
              </a:ext>
            </a:extLst>
          </p:cNvPr>
          <p:cNvGraphicFramePr/>
          <p:nvPr>
            <p:extLst>
              <p:ext uri="{D42A27DB-BD31-4B8C-83A1-F6EECF244321}">
                <p14:modId xmlns:p14="http://schemas.microsoft.com/office/powerpoint/2010/main" val="179182752"/>
              </p:ext>
            </p:extLst>
          </p:nvPr>
        </p:nvGraphicFramePr>
        <p:xfrm>
          <a:off x="2422235" y="394291"/>
          <a:ext cx="9180870" cy="61771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05" name="TextBox 904">
            <a:extLst>
              <a:ext uri="{FF2B5EF4-FFF2-40B4-BE49-F238E27FC236}">
                <a16:creationId xmlns:a16="http://schemas.microsoft.com/office/drawing/2014/main" id="{7C1E208B-02DA-F1F4-2B55-317007C0EC26}"/>
              </a:ext>
            </a:extLst>
          </p:cNvPr>
          <p:cNvSpPr txBox="1"/>
          <p:nvPr/>
        </p:nvSpPr>
        <p:spPr>
          <a:xfrm rot="16200000">
            <a:off x="-1667869" y="2751848"/>
            <a:ext cx="5924585"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9600">
                <a:solidFill>
                  <a:srgbClr val="0C1F55"/>
                </a:solidFill>
              </a:rPr>
              <a:t>Objectives</a:t>
            </a:r>
            <a:endParaRPr lang="en-US" sz="9600"/>
          </a:p>
        </p:txBody>
      </p:sp>
      <p:pic>
        <p:nvPicPr>
          <p:cNvPr id="14" name="Graphic 13" descr="A blue circle with white text&#10;&#10;Description automatically generated">
            <a:extLst>
              <a:ext uri="{FF2B5EF4-FFF2-40B4-BE49-F238E27FC236}">
                <a16:creationId xmlns:a16="http://schemas.microsoft.com/office/drawing/2014/main" id="{332EEE58-2B16-A82F-3FE5-95A932830FA0}"/>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1388390" y="6074443"/>
            <a:ext cx="604588" cy="604588"/>
          </a:xfrm>
          <a:prstGeom prst="rect">
            <a:avLst/>
          </a:prstGeom>
        </p:spPr>
      </p:pic>
    </p:spTree>
    <p:extLst>
      <p:ext uri="{BB962C8B-B14F-4D97-AF65-F5344CB8AC3E}">
        <p14:creationId xmlns:p14="http://schemas.microsoft.com/office/powerpoint/2010/main" val="2779305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0098A64-5334-8886-BFED-ABB31FDC34B2}"/>
              </a:ext>
            </a:extLst>
          </p:cNvPr>
          <p:cNvSpPr/>
          <p:nvPr/>
        </p:nvSpPr>
        <p:spPr>
          <a:xfrm>
            <a:off x="4875997" y="1585287"/>
            <a:ext cx="6670262" cy="3313044"/>
          </a:xfrm>
          <a:prstGeom prst="rect">
            <a:avLst/>
          </a:prstGeom>
          <a:solidFill>
            <a:srgbClr val="0C1F5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0"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0C1F55"/>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905" name="TextBox 904">
            <a:extLst>
              <a:ext uri="{FF2B5EF4-FFF2-40B4-BE49-F238E27FC236}">
                <a16:creationId xmlns:a16="http://schemas.microsoft.com/office/drawing/2014/main" id="{7C1E208B-02DA-F1F4-2B55-317007C0EC26}"/>
              </a:ext>
            </a:extLst>
          </p:cNvPr>
          <p:cNvSpPr txBox="1"/>
          <p:nvPr/>
        </p:nvSpPr>
        <p:spPr>
          <a:xfrm>
            <a:off x="837877" y="1717187"/>
            <a:ext cx="2874044" cy="2547257"/>
          </a:xfrm>
          <a:prstGeom prst="rect">
            <a:avLst/>
          </a:prstGeom>
          <a:solidFill>
            <a:srgbClr val="0C1F55"/>
          </a:solidFill>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nSpc>
                <a:spcPct val="90000"/>
              </a:lnSpc>
              <a:spcBef>
                <a:spcPct val="0"/>
              </a:spcBef>
              <a:spcAft>
                <a:spcPts val="600"/>
              </a:spcAft>
            </a:pPr>
            <a:r>
              <a:rPr lang="en-US" sz="3600" dirty="0">
                <a:solidFill>
                  <a:srgbClr val="FFFFFF"/>
                </a:solidFill>
                <a:latin typeface="+mj-lt"/>
                <a:ea typeface="+mj-ea"/>
                <a:cs typeface="+mj-cs"/>
              </a:rPr>
              <a:t>New Direction</a:t>
            </a:r>
            <a:endParaRPr lang="en-US" dirty="0">
              <a:ea typeface="+mj-ea"/>
              <a:cs typeface="+mj-cs"/>
            </a:endParaRPr>
          </a:p>
        </p:txBody>
      </p:sp>
      <p:sp>
        <p:nvSpPr>
          <p:cNvPr id="2" name="TextBox 1">
            <a:extLst>
              <a:ext uri="{FF2B5EF4-FFF2-40B4-BE49-F238E27FC236}">
                <a16:creationId xmlns:a16="http://schemas.microsoft.com/office/drawing/2014/main" id="{2B0EE329-8BDF-29E3-DD75-FF3AE8CB9109}"/>
              </a:ext>
            </a:extLst>
          </p:cNvPr>
          <p:cNvSpPr txBox="1"/>
          <p:nvPr/>
        </p:nvSpPr>
        <p:spPr>
          <a:xfrm>
            <a:off x="5294332" y="1844390"/>
            <a:ext cx="5838214" cy="273921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dirty="0">
                <a:solidFill>
                  <a:schemeClr val="bg1"/>
                </a:solidFill>
                <a:latin typeface="Tunga"/>
                <a:cs typeface="Tunga"/>
              </a:rPr>
              <a:t>Integrated Library System (ILS) </a:t>
            </a:r>
            <a:endParaRPr lang="en-US" sz="2800" dirty="0">
              <a:solidFill>
                <a:schemeClr val="bg1"/>
              </a:solidFill>
              <a:latin typeface="Tunga"/>
              <a:ea typeface="+mn-lt"/>
              <a:cs typeface="Tunga"/>
            </a:endParaRPr>
          </a:p>
          <a:p>
            <a:pPr marL="457200" indent="-457200">
              <a:buFont typeface="Arial"/>
              <a:buChar char="•"/>
            </a:pPr>
            <a:r>
              <a:rPr lang="en-US" sz="2800" dirty="0">
                <a:solidFill>
                  <a:schemeClr val="bg1"/>
                </a:solidFill>
                <a:latin typeface="Tunga"/>
                <a:ea typeface="+mn-lt"/>
                <a:cs typeface="+mn-lt"/>
              </a:rPr>
              <a:t>Optimized for Bibliographic and Holdings Metadata Management and Use</a:t>
            </a:r>
            <a:endParaRPr lang="en-US" sz="2800" dirty="0">
              <a:solidFill>
                <a:schemeClr val="bg1"/>
              </a:solidFill>
              <a:latin typeface="Tunga"/>
              <a:cs typeface="Tunga"/>
            </a:endParaRPr>
          </a:p>
          <a:p>
            <a:pPr marL="457200" indent="-457200">
              <a:buFont typeface="Arial"/>
              <a:buChar char="•"/>
            </a:pPr>
            <a:r>
              <a:rPr lang="en-US" sz="2800" dirty="0">
                <a:solidFill>
                  <a:schemeClr val="bg1"/>
                </a:solidFill>
                <a:latin typeface="Tunga"/>
                <a:cs typeface="Tunga"/>
              </a:rPr>
              <a:t>Advanced Public Searching Features</a:t>
            </a:r>
          </a:p>
          <a:p>
            <a:pPr marL="457200" indent="-457200">
              <a:buFont typeface="Arial"/>
              <a:buChar char="•"/>
            </a:pPr>
            <a:r>
              <a:rPr lang="en-US" sz="2800" dirty="0">
                <a:solidFill>
                  <a:schemeClr val="bg1"/>
                </a:solidFill>
                <a:latin typeface="Tunga"/>
                <a:cs typeface="Tunga"/>
              </a:rPr>
              <a:t>Statistics and Tracking</a:t>
            </a:r>
          </a:p>
          <a:p>
            <a:pPr marL="457200" indent="-457200">
              <a:buFont typeface="Arial"/>
              <a:buChar char="•"/>
            </a:pPr>
            <a:r>
              <a:rPr lang="en-US" sz="2800" dirty="0">
                <a:solidFill>
                  <a:schemeClr val="bg1"/>
                </a:solidFill>
                <a:latin typeface="Tunga"/>
                <a:cs typeface="Tunga"/>
              </a:rPr>
              <a:t>Ongoing Releases and Development</a:t>
            </a:r>
          </a:p>
        </p:txBody>
      </p:sp>
      <p:sp>
        <p:nvSpPr>
          <p:cNvPr id="4" name="Rectangle 3">
            <a:extLst>
              <a:ext uri="{FF2B5EF4-FFF2-40B4-BE49-F238E27FC236}">
                <a16:creationId xmlns:a16="http://schemas.microsoft.com/office/drawing/2014/main" id="{30EFA8D3-D634-BC62-D58B-1905BB52F017}"/>
              </a:ext>
            </a:extLst>
          </p:cNvPr>
          <p:cNvSpPr/>
          <p:nvPr/>
        </p:nvSpPr>
        <p:spPr>
          <a:xfrm>
            <a:off x="246303" y="281488"/>
            <a:ext cx="11750260" cy="605182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Graphic 5" descr="A blue circle with white text&#10;&#10;Description automatically generated">
            <a:extLst>
              <a:ext uri="{FF2B5EF4-FFF2-40B4-BE49-F238E27FC236}">
                <a16:creationId xmlns:a16="http://schemas.microsoft.com/office/drawing/2014/main" id="{948FFAB0-EE82-01DC-5175-15A9B84D213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388390" y="6074443"/>
            <a:ext cx="604588" cy="604588"/>
          </a:xfrm>
          <a:prstGeom prst="rect">
            <a:avLst/>
          </a:prstGeom>
        </p:spPr>
      </p:pic>
    </p:spTree>
    <p:extLst>
      <p:ext uri="{BB962C8B-B14F-4D97-AF65-F5344CB8AC3E}">
        <p14:creationId xmlns:p14="http://schemas.microsoft.com/office/powerpoint/2010/main" val="2836726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0"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0C1F55"/>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A blue background with white text&#10;&#10;Description automatically generated">
            <a:extLst>
              <a:ext uri="{FF2B5EF4-FFF2-40B4-BE49-F238E27FC236}">
                <a16:creationId xmlns:a16="http://schemas.microsoft.com/office/drawing/2014/main" id="{2B43A38B-DF4E-EF46-B601-9D90EFD3181A}"/>
              </a:ext>
            </a:extLst>
          </p:cNvPr>
          <p:cNvPicPr>
            <a:picLocks noChangeAspect="1"/>
          </p:cNvPicPr>
          <p:nvPr/>
        </p:nvPicPr>
        <p:blipFill>
          <a:blip r:embed="rId2"/>
          <a:stretch>
            <a:fillRect/>
          </a:stretch>
        </p:blipFill>
        <p:spPr>
          <a:xfrm>
            <a:off x="506530" y="517888"/>
            <a:ext cx="4856458" cy="5568739"/>
          </a:xfrm>
          <a:prstGeom prst="rect">
            <a:avLst/>
          </a:prstGeom>
        </p:spPr>
      </p:pic>
      <p:sp>
        <p:nvSpPr>
          <p:cNvPr id="3" name="Rectangle 2">
            <a:extLst>
              <a:ext uri="{FF2B5EF4-FFF2-40B4-BE49-F238E27FC236}">
                <a16:creationId xmlns:a16="http://schemas.microsoft.com/office/drawing/2014/main" id="{DEBB7844-4A5C-848E-B2CB-F0739F8F54D8}"/>
              </a:ext>
            </a:extLst>
          </p:cNvPr>
          <p:cNvSpPr/>
          <p:nvPr/>
        </p:nvSpPr>
        <p:spPr>
          <a:xfrm>
            <a:off x="246303" y="281488"/>
            <a:ext cx="11750260" cy="6051826"/>
          </a:xfrm>
          <a:prstGeom prst="rect">
            <a:avLst/>
          </a:prstGeom>
          <a:noFill/>
          <a:ln>
            <a:solidFill>
              <a:srgbClr val="0C1F5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09369322-BB2B-8490-49A8-3580879A541C}"/>
              </a:ext>
            </a:extLst>
          </p:cNvPr>
          <p:cNvSpPr txBox="1"/>
          <p:nvPr/>
        </p:nvSpPr>
        <p:spPr>
          <a:xfrm>
            <a:off x="6096000" y="1242157"/>
            <a:ext cx="5694630" cy="4524315"/>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US" sz="3200" dirty="0">
                <a:solidFill>
                  <a:srgbClr val="0C1F55"/>
                </a:solidFill>
              </a:rPr>
              <a:t>Robust Infrastructure</a:t>
            </a:r>
          </a:p>
          <a:p>
            <a:pPr marL="285750" indent="-285750">
              <a:buFont typeface="Arial" panose="020B0604020202020204" pitchFamily="34" charset="0"/>
              <a:buChar char="•"/>
            </a:pPr>
            <a:r>
              <a:rPr lang="en-US" sz="3200" dirty="0">
                <a:solidFill>
                  <a:srgbClr val="0C1F55"/>
                </a:solidFill>
              </a:rPr>
              <a:t>A Modern Interface</a:t>
            </a:r>
          </a:p>
          <a:p>
            <a:pPr marL="285750" indent="-285750">
              <a:buFont typeface="Arial" panose="020B0604020202020204" pitchFamily="34" charset="0"/>
              <a:buChar char="•"/>
            </a:pPr>
            <a:r>
              <a:rPr lang="en-US" sz="3200" dirty="0">
                <a:solidFill>
                  <a:srgbClr val="0C1F55"/>
                </a:solidFill>
              </a:rPr>
              <a:t>Powerful Search Options </a:t>
            </a:r>
          </a:p>
          <a:p>
            <a:pPr marL="285750" indent="-285750">
              <a:buFont typeface="Arial" panose="020B0604020202020204" pitchFamily="34" charset="0"/>
              <a:buChar char="•"/>
            </a:pPr>
            <a:r>
              <a:rPr lang="en-US" sz="3200" dirty="0">
                <a:solidFill>
                  <a:srgbClr val="0C1F55"/>
                </a:solidFill>
              </a:rPr>
              <a:t>Ongoing Development</a:t>
            </a:r>
          </a:p>
          <a:p>
            <a:pPr marL="285750" indent="-285750">
              <a:buFont typeface="Arial" panose="020B0604020202020204" pitchFamily="34" charset="0"/>
              <a:buChar char="•"/>
            </a:pPr>
            <a:r>
              <a:rPr lang="en-US" sz="3200" dirty="0">
                <a:solidFill>
                  <a:srgbClr val="0C1F55"/>
                </a:solidFill>
              </a:rPr>
              <a:t>Accessible API’s</a:t>
            </a:r>
          </a:p>
          <a:p>
            <a:pPr marL="285750" indent="-285750">
              <a:buFont typeface="Arial" panose="020B0604020202020204" pitchFamily="34" charset="0"/>
              <a:buChar char="•"/>
            </a:pPr>
            <a:r>
              <a:rPr lang="en-US" sz="3200" dirty="0">
                <a:solidFill>
                  <a:srgbClr val="0C1F55"/>
                </a:solidFill>
              </a:rPr>
              <a:t>TIND does not claim the data for other uses</a:t>
            </a:r>
          </a:p>
          <a:p>
            <a:pPr marL="285750" indent="-285750">
              <a:buFont typeface="Arial" panose="020B0604020202020204" pitchFamily="34" charset="0"/>
              <a:buChar char="•"/>
            </a:pPr>
            <a:r>
              <a:rPr lang="en-US" sz="3200" dirty="0">
                <a:solidFill>
                  <a:srgbClr val="0C1F55"/>
                </a:solidFill>
              </a:rPr>
              <a:t>Easy Data Loading</a:t>
            </a:r>
          </a:p>
          <a:p>
            <a:endParaRPr lang="en-US" sz="3200" dirty="0"/>
          </a:p>
        </p:txBody>
      </p:sp>
      <p:pic>
        <p:nvPicPr>
          <p:cNvPr id="5" name="Graphic 4" descr="A blue circle with white text&#10;&#10;Description automatically generated">
            <a:extLst>
              <a:ext uri="{FF2B5EF4-FFF2-40B4-BE49-F238E27FC236}">
                <a16:creationId xmlns:a16="http://schemas.microsoft.com/office/drawing/2014/main" id="{BF493F98-FA17-CAB2-05EA-2B9B271A9CE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388390" y="6074443"/>
            <a:ext cx="604588" cy="604588"/>
          </a:xfrm>
          <a:prstGeom prst="rect">
            <a:avLst/>
          </a:prstGeom>
        </p:spPr>
      </p:pic>
    </p:spTree>
    <p:extLst>
      <p:ext uri="{BB962C8B-B14F-4D97-AF65-F5344CB8AC3E}">
        <p14:creationId xmlns:p14="http://schemas.microsoft.com/office/powerpoint/2010/main" val="80877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C1F55"/>
        </a:solid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75404A3E-C515-7058-9CBC-DCCF6AE437BF}"/>
              </a:ext>
            </a:extLst>
          </p:cNvPr>
          <p:cNvSpPr txBox="1"/>
          <p:nvPr/>
        </p:nvSpPr>
        <p:spPr>
          <a:xfrm>
            <a:off x="218466" y="573462"/>
            <a:ext cx="2398036"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a:solidFill>
                  <a:schemeClr val="bg1"/>
                </a:solidFill>
              </a:rPr>
              <a:t>The Power of an ILS</a:t>
            </a:r>
          </a:p>
        </p:txBody>
      </p:sp>
      <p:pic>
        <p:nvPicPr>
          <p:cNvPr id="4" name="Picture 3" descr="A blue rectangle with text&#10;&#10;Description automatically generated">
            <a:extLst>
              <a:ext uri="{FF2B5EF4-FFF2-40B4-BE49-F238E27FC236}">
                <a16:creationId xmlns:a16="http://schemas.microsoft.com/office/drawing/2014/main" id="{6E4B5EE3-9F43-AA04-57D5-B7C9311C634A}"/>
              </a:ext>
            </a:extLst>
          </p:cNvPr>
          <p:cNvPicPr>
            <a:picLocks noChangeAspect="1"/>
          </p:cNvPicPr>
          <p:nvPr/>
        </p:nvPicPr>
        <p:blipFill>
          <a:blip r:embed="rId2"/>
          <a:stretch>
            <a:fillRect/>
          </a:stretch>
        </p:blipFill>
        <p:spPr>
          <a:xfrm>
            <a:off x="409817" y="5484278"/>
            <a:ext cx="1485002" cy="804437"/>
          </a:xfrm>
          <a:prstGeom prst="rect">
            <a:avLst/>
          </a:prstGeom>
        </p:spPr>
      </p:pic>
      <p:pic>
        <p:nvPicPr>
          <p:cNvPr id="5" name="Picture 4" descr="A screenshot of a search engine&#10;&#10;Description automatically generated">
            <a:extLst>
              <a:ext uri="{FF2B5EF4-FFF2-40B4-BE49-F238E27FC236}">
                <a16:creationId xmlns:a16="http://schemas.microsoft.com/office/drawing/2014/main" id="{7A122343-15B9-4C4B-2AD6-628707C655C1}"/>
              </a:ext>
            </a:extLst>
          </p:cNvPr>
          <p:cNvPicPr>
            <a:picLocks noChangeAspect="1"/>
          </p:cNvPicPr>
          <p:nvPr/>
        </p:nvPicPr>
        <p:blipFill>
          <a:blip r:embed="rId3"/>
          <a:stretch>
            <a:fillRect/>
          </a:stretch>
        </p:blipFill>
        <p:spPr>
          <a:xfrm>
            <a:off x="2234341" y="413142"/>
            <a:ext cx="9260235" cy="5992971"/>
          </a:xfrm>
          <a:prstGeom prst="rect">
            <a:avLst/>
          </a:prstGeom>
        </p:spPr>
      </p:pic>
      <p:pic>
        <p:nvPicPr>
          <p:cNvPr id="3" name="Graphic 2" descr="A blue circle with white text&#10;&#10;Description automatically generated">
            <a:extLst>
              <a:ext uri="{FF2B5EF4-FFF2-40B4-BE49-F238E27FC236}">
                <a16:creationId xmlns:a16="http://schemas.microsoft.com/office/drawing/2014/main" id="{C87A8B36-636A-C4AC-3419-22655659DAE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1388390" y="6074443"/>
            <a:ext cx="604588" cy="604588"/>
          </a:xfrm>
          <a:prstGeom prst="rect">
            <a:avLst/>
          </a:prstGeom>
        </p:spPr>
      </p:pic>
    </p:spTree>
    <p:extLst>
      <p:ext uri="{BB962C8B-B14F-4D97-AF65-F5344CB8AC3E}">
        <p14:creationId xmlns:p14="http://schemas.microsoft.com/office/powerpoint/2010/main" val="1962270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C1F55"/>
        </a:solidFill>
        <a:effectLst/>
      </p:bgPr>
    </p:bg>
    <p:spTree>
      <p:nvGrpSpPr>
        <p:cNvPr id="1" name=""/>
        <p:cNvGrpSpPr/>
        <p:nvPr/>
      </p:nvGrpSpPr>
      <p:grpSpPr>
        <a:xfrm>
          <a:off x="0" y="0"/>
          <a:ext cx="0" cy="0"/>
          <a:chOff x="0" y="0"/>
          <a:chExt cx="0" cy="0"/>
        </a:xfrm>
      </p:grpSpPr>
      <p:pic>
        <p:nvPicPr>
          <p:cNvPr id="8" name="Picture 7" descr="A screenshot of a computer&#10;&#10;Description automatically generated">
            <a:extLst>
              <a:ext uri="{FF2B5EF4-FFF2-40B4-BE49-F238E27FC236}">
                <a16:creationId xmlns:a16="http://schemas.microsoft.com/office/drawing/2014/main" id="{CAE69B4C-4023-A235-BD71-336D26884D3E}"/>
              </a:ext>
            </a:extLst>
          </p:cNvPr>
          <p:cNvPicPr>
            <a:picLocks noChangeAspect="1"/>
          </p:cNvPicPr>
          <p:nvPr/>
        </p:nvPicPr>
        <p:blipFill>
          <a:blip r:embed="rId2"/>
          <a:stretch>
            <a:fillRect/>
          </a:stretch>
        </p:blipFill>
        <p:spPr>
          <a:xfrm>
            <a:off x="3050738" y="570854"/>
            <a:ext cx="8337778" cy="5703376"/>
          </a:xfrm>
          <a:prstGeom prst="rect">
            <a:avLst/>
          </a:prstGeom>
        </p:spPr>
      </p:pic>
      <p:sp>
        <p:nvSpPr>
          <p:cNvPr id="9" name="TextBox 8">
            <a:extLst>
              <a:ext uri="{FF2B5EF4-FFF2-40B4-BE49-F238E27FC236}">
                <a16:creationId xmlns:a16="http://schemas.microsoft.com/office/drawing/2014/main" id="{75404A3E-C515-7058-9CBC-DCCF6AE437BF}"/>
              </a:ext>
            </a:extLst>
          </p:cNvPr>
          <p:cNvSpPr txBox="1"/>
          <p:nvPr/>
        </p:nvSpPr>
        <p:spPr>
          <a:xfrm>
            <a:off x="218466" y="573462"/>
            <a:ext cx="1855596"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3200">
                <a:solidFill>
                  <a:schemeClr val="bg1"/>
                </a:solidFill>
              </a:rPr>
              <a:t>Directory</a:t>
            </a:r>
          </a:p>
        </p:txBody>
      </p:sp>
      <p:pic>
        <p:nvPicPr>
          <p:cNvPr id="11" name="Picture 10" descr="A blue rectangle with text&#10;&#10;Description automatically generated">
            <a:extLst>
              <a:ext uri="{FF2B5EF4-FFF2-40B4-BE49-F238E27FC236}">
                <a16:creationId xmlns:a16="http://schemas.microsoft.com/office/drawing/2014/main" id="{8BFDBC3E-8F6E-8746-4313-C5AF592CA42A}"/>
              </a:ext>
            </a:extLst>
          </p:cNvPr>
          <p:cNvPicPr>
            <a:picLocks noChangeAspect="1"/>
          </p:cNvPicPr>
          <p:nvPr/>
        </p:nvPicPr>
        <p:blipFill>
          <a:blip r:embed="rId3"/>
          <a:stretch>
            <a:fillRect/>
          </a:stretch>
        </p:blipFill>
        <p:spPr>
          <a:xfrm>
            <a:off x="409817" y="5484278"/>
            <a:ext cx="1485002" cy="804437"/>
          </a:xfrm>
          <a:prstGeom prst="rect">
            <a:avLst/>
          </a:prstGeom>
        </p:spPr>
      </p:pic>
      <p:pic>
        <p:nvPicPr>
          <p:cNvPr id="3" name="Graphic 2" descr="A blue circle with white text&#10;&#10;Description automatically generated">
            <a:extLst>
              <a:ext uri="{FF2B5EF4-FFF2-40B4-BE49-F238E27FC236}">
                <a16:creationId xmlns:a16="http://schemas.microsoft.com/office/drawing/2014/main" id="{AA25CAC7-1D73-FF96-639E-C174EA42647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1388390" y="6074443"/>
            <a:ext cx="604588" cy="604588"/>
          </a:xfrm>
          <a:prstGeom prst="rect">
            <a:avLst/>
          </a:prstGeom>
        </p:spPr>
      </p:pic>
    </p:spTree>
    <p:extLst>
      <p:ext uri="{BB962C8B-B14F-4D97-AF65-F5344CB8AC3E}">
        <p14:creationId xmlns:p14="http://schemas.microsoft.com/office/powerpoint/2010/main" val="4082178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C1F55"/>
        </a:solid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75404A3E-C515-7058-9CBC-DCCF6AE437BF}"/>
              </a:ext>
            </a:extLst>
          </p:cNvPr>
          <p:cNvSpPr txBox="1"/>
          <p:nvPr/>
        </p:nvSpPr>
        <p:spPr>
          <a:xfrm>
            <a:off x="218466" y="573462"/>
            <a:ext cx="1855596"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3200">
                <a:solidFill>
                  <a:schemeClr val="bg1"/>
                </a:solidFill>
              </a:rPr>
              <a:t>Facilities</a:t>
            </a:r>
            <a:endParaRPr lang="en-US"/>
          </a:p>
        </p:txBody>
      </p:sp>
      <p:pic>
        <p:nvPicPr>
          <p:cNvPr id="2" name="Picture 1" descr="A screenshot of a computer&#10;&#10;Description automatically generated">
            <a:extLst>
              <a:ext uri="{FF2B5EF4-FFF2-40B4-BE49-F238E27FC236}">
                <a16:creationId xmlns:a16="http://schemas.microsoft.com/office/drawing/2014/main" id="{B0169A3F-FCD1-92F0-464D-96AEE17D77FC}"/>
              </a:ext>
            </a:extLst>
          </p:cNvPr>
          <p:cNvPicPr>
            <a:picLocks noChangeAspect="1"/>
          </p:cNvPicPr>
          <p:nvPr/>
        </p:nvPicPr>
        <p:blipFill>
          <a:blip r:embed="rId2"/>
          <a:stretch>
            <a:fillRect/>
          </a:stretch>
        </p:blipFill>
        <p:spPr>
          <a:xfrm>
            <a:off x="2208509" y="878148"/>
            <a:ext cx="9531456" cy="5037128"/>
          </a:xfrm>
          <a:prstGeom prst="rect">
            <a:avLst/>
          </a:prstGeom>
        </p:spPr>
      </p:pic>
      <p:pic>
        <p:nvPicPr>
          <p:cNvPr id="4" name="Picture 3" descr="A blue rectangle with text&#10;&#10;Description automatically generated">
            <a:extLst>
              <a:ext uri="{FF2B5EF4-FFF2-40B4-BE49-F238E27FC236}">
                <a16:creationId xmlns:a16="http://schemas.microsoft.com/office/drawing/2014/main" id="{6E4B5EE3-9F43-AA04-57D5-B7C9311C634A}"/>
              </a:ext>
            </a:extLst>
          </p:cNvPr>
          <p:cNvPicPr>
            <a:picLocks noChangeAspect="1"/>
          </p:cNvPicPr>
          <p:nvPr/>
        </p:nvPicPr>
        <p:blipFill>
          <a:blip r:embed="rId3"/>
          <a:stretch>
            <a:fillRect/>
          </a:stretch>
        </p:blipFill>
        <p:spPr>
          <a:xfrm>
            <a:off x="409817" y="5484278"/>
            <a:ext cx="1485002" cy="804437"/>
          </a:xfrm>
          <a:prstGeom prst="rect">
            <a:avLst/>
          </a:prstGeom>
        </p:spPr>
      </p:pic>
      <p:pic>
        <p:nvPicPr>
          <p:cNvPr id="5" name="Graphic 4" descr="A blue circle with white text&#10;&#10;Description automatically generated">
            <a:extLst>
              <a:ext uri="{FF2B5EF4-FFF2-40B4-BE49-F238E27FC236}">
                <a16:creationId xmlns:a16="http://schemas.microsoft.com/office/drawing/2014/main" id="{F51870BE-44BD-1E79-28CE-B568A672A58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1388390" y="6074443"/>
            <a:ext cx="604588" cy="604588"/>
          </a:xfrm>
          <a:prstGeom prst="rect">
            <a:avLst/>
          </a:prstGeom>
        </p:spPr>
      </p:pic>
    </p:spTree>
    <p:extLst>
      <p:ext uri="{BB962C8B-B14F-4D97-AF65-F5344CB8AC3E}">
        <p14:creationId xmlns:p14="http://schemas.microsoft.com/office/powerpoint/2010/main" val="33421815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292</Words>
  <Application>Microsoft Office PowerPoint</Application>
  <PresentationFormat>Widescreen</PresentationFormat>
  <Paragraphs>86</Paragraphs>
  <Slides>14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Aptos</vt:lpstr>
      <vt:lpstr>Aptos Display</vt:lpstr>
      <vt:lpstr>Arial</vt:lpstr>
      <vt:lpstr>Calibri</vt:lpstr>
      <vt:lpstr>Segoe UI</vt:lpstr>
      <vt:lpstr>Tunga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Marie Waltz</dc:creator>
  <cp:lastModifiedBy>Marie Waltz</cp:lastModifiedBy>
  <cp:revision>3</cp:revision>
  <dcterms:created xsi:type="dcterms:W3CDTF">2024-06-07T19:28:13Z</dcterms:created>
  <dcterms:modified xsi:type="dcterms:W3CDTF">2024-06-26T17:13:35Z</dcterms:modified>
</cp:coreProperties>
</file>